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C172-76BE-4F93-8929-D5A3743A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B96CF-B4F7-4325-94C1-20360E8E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C822-08C7-42B3-99B0-10B22CF1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8A4D-4D98-4B92-AC2F-A4E1542C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4F35-51C9-4DF7-8921-2565A43E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ECD1-28B5-4A59-BEAF-18BAE596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9019A-272E-4FC2-AB6A-E3D731441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0D768-6621-4B29-8EF3-CE1ACE09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501E-64F8-4B6E-8481-1FABA183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36DC-E8CB-44AB-B147-59EF27DF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A7B9F-F86B-430C-8511-052C05F29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FF7E5-A52D-468E-ADCE-2436FAFFB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3F67D-ADF1-41EF-9372-BCA8A04B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C60C0-29F8-47C0-B5B7-AF3C8BD4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40AB-9DC2-4F2E-B752-428ABE8E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6F82-C509-46E8-A4EA-DF379756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1AB5-F4BA-4412-9E61-AE7EB4C8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0F667-6573-4B76-8F01-D0510726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41A1-EA9C-4B18-AE71-08658914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C1B0-454A-41A3-A80F-4FBFC47F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2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5F1E-B8D6-4B6F-9336-CDB5E2DE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3767-7DE0-4449-88FF-F6CD61359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1C754-7ACD-45EC-B0E6-80364921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1A0E-F05C-48EA-A91A-B2BF59CE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C80F-B744-4810-BAD0-0E6B9F5C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C58A-7733-4736-920D-99D815A3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9C26-1406-434A-BCEA-6F370F9AA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30D67-4FE3-4340-8C9D-93C121B7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83B8A-86A6-4442-B4E6-D8D807E8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5553-346A-4159-8926-3201802E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EB70-5A96-4E51-831A-878FDC7E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78BD-15F9-45A2-AA9C-4E2E440E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E900B-5AB8-4153-B1E3-6845B3F5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E87C5-FF6A-4655-828E-7E17C522A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42FFB-AA8D-4F7A-A9ED-04E1CCEFD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B0CDF-F38E-4E1A-91DF-E5FE80BE7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96C4D-F337-4F02-ADF0-8579B7D0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229A6-452F-4D37-A27B-CB2FAD07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3DCCB-3BF1-4196-B3B5-BBBA7C03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73D4-D523-41AF-8FBB-36F3ED1E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F40E0-B0B3-4244-BC65-90B42670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8904C-5B9B-4F8C-8774-3632AC32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CEA7C-53A1-4A56-87B8-4B44BC84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D6477-4025-49DA-8D16-8156F3F2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4BB37-2128-4A96-906C-9CE0199A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F825A-39D9-4BBB-8CD1-94C99C91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6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9321-A9F6-45A4-A799-30138621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D187-D6AF-452B-850F-1C4EFEF0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D6E5F-6DC3-4467-84F7-2339B2A56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3AE21-2BC1-4BC5-926A-2BAF2767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3859-576F-41F5-8BE9-1A4CAB98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BF02-E801-47E6-AB82-5F7EC086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B209-E081-4161-9DA0-4A262F07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1BA18-48DE-4163-A846-EC666CB7C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C6B4E-B18E-4A0C-99D6-E3943BE76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253D7-DB32-47EF-AC57-0CED4CBE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275E9-14FB-4F49-969C-BB960F73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BFF4E-DAB0-45B3-BEDE-DBBAC774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8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32B22-D196-4BF5-B660-11F4B5F0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BD9E2-BBD6-42AA-A052-466A31E1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FA27D-3A6B-41CD-85F5-7D3A71F70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632-B66C-44B0-BAAA-D0AA1C38FD3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D5F9-3439-4A26-BE6D-856262543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A37C7-BFB6-4E63-971E-FFF2685CD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F70B4-5DDA-4A8F-9863-B207D8AF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ccess.thecvf.com/content_ICCV_2017/papers/He_Mask_R-CNN_ICCV_2017_paper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8C33-E08C-4E63-9D7A-5CA9633EE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5" y="703263"/>
            <a:ext cx="9144000" cy="2387600"/>
          </a:xfrm>
        </p:spPr>
        <p:txBody>
          <a:bodyPr/>
          <a:lstStyle/>
          <a:p>
            <a:r>
              <a:rPr lang="en-US" dirty="0"/>
              <a:t>Mask R-CNN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89AA5-7CA0-4E89-B5DC-764E5A874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https://openaccess.thecvf.com/content_ICCV_2017/papers/He_Mask_R-CNN_ICCV_2017_paper.pdf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4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5501-4C86-4959-B77E-69A0237A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FE0F4-3CD2-4788-82BE-3342C3E8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443" y="2035969"/>
            <a:ext cx="5420757" cy="28310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D9AE3-F4D8-4246-898D-995BE357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530350"/>
            <a:ext cx="551497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Instance segmentation</a:t>
            </a:r>
          </a:p>
          <a:p>
            <a:endParaRPr lang="en-US" sz="1800" dirty="0"/>
          </a:p>
          <a:p>
            <a:r>
              <a:rPr lang="en-US" b="1" dirty="0"/>
              <a:t>Mask RCNN</a:t>
            </a:r>
            <a:r>
              <a:rPr lang="en-US" dirty="0"/>
              <a:t> is a conceptually </a:t>
            </a:r>
            <a:r>
              <a:rPr lang="en-US" b="1" dirty="0"/>
              <a:t>simple, flexible, and general framework</a:t>
            </a:r>
            <a:r>
              <a:rPr lang="en-US" dirty="0"/>
              <a:t> for </a:t>
            </a:r>
            <a:r>
              <a:rPr lang="en-US" b="1" dirty="0"/>
              <a:t>object instance segmentation</a:t>
            </a:r>
            <a:r>
              <a:rPr lang="en-US" dirty="0"/>
              <a:t>. The approach efficiently detects objects in an image while simultaneously generating a high-quality segmentation mask for each instance.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97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90A-A3D2-47E2-A9CF-1A5A22B7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t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3D9A-1BE0-4356-8AC7-74BD0441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extends </a:t>
            </a:r>
            <a:r>
              <a:rPr lang="en-US" b="1" dirty="0"/>
              <a:t>Faster R-CNN</a:t>
            </a:r>
            <a:r>
              <a:rPr lang="en-US" dirty="0"/>
              <a:t> by adding a branch for predicting an object mask in parallel with the existing branch for bounding box recognition. Mask R-CNN is simple to train and adds only a small overhead to Faster R-CNN, running at 5 fps.</a:t>
            </a:r>
          </a:p>
        </p:txBody>
      </p:sp>
    </p:spTree>
    <p:extLst>
      <p:ext uri="{BB962C8B-B14F-4D97-AF65-F5344CB8AC3E}">
        <p14:creationId xmlns:p14="http://schemas.microsoft.com/office/powerpoint/2010/main" val="24345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Mask R-CNN</vt:lpstr>
      <vt:lpstr>Bài toán cần giải quyết</vt:lpstr>
      <vt:lpstr>Ý tưởng giải quyết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quyet hoang</dc:creator>
  <cp:lastModifiedBy>quyet hoang</cp:lastModifiedBy>
  <cp:revision>8</cp:revision>
  <dcterms:created xsi:type="dcterms:W3CDTF">2021-05-17T12:26:37Z</dcterms:created>
  <dcterms:modified xsi:type="dcterms:W3CDTF">2021-05-17T13:53:01Z</dcterms:modified>
</cp:coreProperties>
</file>