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t>8/26/2020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4035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8/26/2020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50182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8/26/2020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722440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8/26/2020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81087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8/26/2020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24009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 Free PPT _ Click to add title</a:t>
            </a:r>
            <a:endParaRPr lang="ko-KR" altLang="en-US" dirty="0"/>
          </a:p>
        </p:txBody>
      </p:sp>
      <p:sp>
        <p:nvSpPr>
          <p:cNvPr id="4" name="Content Placeholder 2"/>
          <p:cNvSpPr>
            <a:spLocks noGrp="1"/>
          </p:cNvSpPr>
          <p:nvPr>
            <p:ph idx="1"/>
          </p:nvPr>
        </p:nvSpPr>
        <p:spPr>
          <a:xfrm>
            <a:off x="395536" y="1131590"/>
            <a:ext cx="8496944"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405880" y="1808261"/>
            <a:ext cx="8496944"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Free PPT _ Click to add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9228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937D59-5EDB-4C39-B697-625748F703B6}" type="datetimeFigureOut">
              <a:rPr lang="en-US" smtClean="0"/>
              <a:t>8/26/2020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9595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8/26/2020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81513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t>8/26/2020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6043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937D59-5EDB-4C39-B697-625748F703B6}" type="datetimeFigureOut">
              <a:rPr lang="en-US" smtClean="0"/>
              <a:t>8/26/2020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0580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937D59-5EDB-4C39-B697-625748F703B6}" type="datetimeFigureOut">
              <a:rPr lang="en-US" smtClean="0"/>
              <a:t>8/26/2020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3879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937D59-5EDB-4C39-B697-625748F703B6}" type="datetimeFigureOut">
              <a:rPr lang="en-US" smtClean="0"/>
              <a:t>8/26/2020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1505109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t>8/26/2020</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t>‹#›</a:t>
            </a:fld>
            <a:endParaRPr lang="en-US"/>
          </a:p>
        </p:txBody>
      </p:sp>
    </p:spTree>
    <p:extLst>
      <p:ext uri="{BB962C8B-B14F-4D97-AF65-F5344CB8AC3E}">
        <p14:creationId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s://www.spoj.com/problems/VLN/"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hyperlink" Target="https://www.spoj.com/problems/MATCHSTR/"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https://vn.spoj.com/problems/PWRARR/PWRARR/"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vn.spoj.com/problems/NUAMATRAN/"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a:spLocks noChangeArrowheads="1"/>
          </p:cNvSpPr>
          <p:nvPr/>
        </p:nvSpPr>
        <p:spPr bwMode="auto">
          <a:xfrm>
            <a:off x="4283968" y="3243850"/>
            <a:ext cx="4860032" cy="584775"/>
          </a:xfrm>
          <a:prstGeom prst="rect">
            <a:avLst/>
          </a:prstGeom>
          <a:noFill/>
          <a:ln w="9525">
            <a:noFill/>
            <a:miter lim="800000"/>
            <a:headEnd/>
            <a:tailEnd/>
          </a:ln>
        </p:spPr>
        <p:txBody>
          <a:bodyPr wrap="square">
            <a:spAutoFit/>
          </a:bodyPr>
          <a:lstStyle/>
          <a:p>
            <a:r>
              <a:rPr lang="vi-VN" altLang="ko-KR" sz="3200" b="1" dirty="0">
                <a:solidFill>
                  <a:schemeClr val="tx1">
                    <a:lumMod val="75000"/>
                    <a:lumOff val="25000"/>
                  </a:schemeClr>
                </a:solidFill>
                <a:latin typeface="Arial" pitchFamily="34" charset="0"/>
                <a:ea typeface="맑은 고딕" pitchFamily="50" charset="-127"/>
                <a:cs typeface="Arial" pitchFamily="34" charset="0"/>
              </a:rPr>
              <a:t>Bài tập luyện tập</a:t>
            </a:r>
            <a:endParaRPr lang="en-US" altLang="ko-KR" sz="3200" b="1" dirty="0">
              <a:solidFill>
                <a:schemeClr val="tx1">
                  <a:lumMod val="75000"/>
                  <a:lumOff val="25000"/>
                </a:schemeClr>
              </a:solidFill>
              <a:latin typeface="Arial" pitchFamily="34" charset="0"/>
              <a:ea typeface="맑은 고딕" pitchFamily="50" charset="-127"/>
              <a:cs typeface="Arial" pitchFamily="34" charset="0"/>
            </a:endParaRPr>
          </a:p>
        </p:txBody>
      </p:sp>
      <p:grpSp>
        <p:nvGrpSpPr>
          <p:cNvPr id="11" name="Group 10"/>
          <p:cNvGrpSpPr/>
          <p:nvPr/>
        </p:nvGrpSpPr>
        <p:grpSpPr>
          <a:xfrm>
            <a:off x="7956376" y="267494"/>
            <a:ext cx="937514" cy="230402"/>
            <a:chOff x="3275856" y="1242391"/>
            <a:chExt cx="1656184" cy="407020"/>
          </a:xfrm>
        </p:grpSpPr>
        <p:sp>
          <p:nvSpPr>
            <p:cNvPr id="12" name="Rounded Rectangle 11"/>
            <p:cNvSpPr/>
            <p:nvPr/>
          </p:nvSpPr>
          <p:spPr>
            <a:xfrm>
              <a:off x="3275856" y="1242391"/>
              <a:ext cx="1656184" cy="407020"/>
            </a:xfrm>
            <a:prstGeom prst="roundRect">
              <a:avLst>
                <a:gd name="adj" fmla="val 50000"/>
              </a:avLst>
            </a:prstGeom>
            <a:solidFill>
              <a:schemeClr val="bg1">
                <a:alpha val="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3" name="Picture 2" descr="E:\002-KIMS BUSINESS\007-01-ALLPPT.com\011-ALLPPT-LOGO\allppt-logo-e.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100000" contrast="40000"/>
                      </a14:imgEffect>
                    </a14:imgLayer>
                  </a14:imgProps>
                </a:ext>
                <a:ext uri="{28A0092B-C50C-407E-A947-70E740481C1C}">
                  <a14:useLocalDpi xmlns:a14="http://schemas.microsoft.com/office/drawing/2010/main" val="0"/>
                </a:ext>
              </a:extLst>
            </a:blip>
            <a:srcRect/>
            <a:stretch>
              <a:fillRect/>
            </a:stretch>
          </p:blipFill>
          <p:spPr bwMode="auto">
            <a:xfrm>
              <a:off x="3516120" y="1319622"/>
              <a:ext cx="1187245" cy="247343"/>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Rectangle 1"/>
          <p:cNvSpPr/>
          <p:nvPr/>
        </p:nvSpPr>
        <p:spPr>
          <a:xfrm>
            <a:off x="4011176" y="2924170"/>
            <a:ext cx="144016" cy="122413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03447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Logo </a:t>
            </a:r>
            <a:r>
              <a:rPr lang="en-US" dirty="0" err="1"/>
              <a:t>đối</a:t>
            </a:r>
            <a:r>
              <a:rPr lang="en-US" dirty="0"/>
              <a:t> </a:t>
            </a:r>
            <a:r>
              <a:rPr lang="en-US" dirty="0" err="1"/>
              <a:t>xứng</a:t>
            </a:r>
            <a:endParaRPr lang="en-US" dirty="0"/>
          </a:p>
        </p:txBody>
      </p:sp>
      <p:sp>
        <p:nvSpPr>
          <p:cNvPr id="4" name="Content Placeholder 3"/>
          <p:cNvSpPr>
            <a:spLocks noGrp="1"/>
          </p:cNvSpPr>
          <p:nvPr>
            <p:ph idx="10"/>
          </p:nvPr>
        </p:nvSpPr>
        <p:spPr>
          <a:xfrm>
            <a:off x="1619672" y="1059582"/>
            <a:ext cx="6912768" cy="2995737"/>
          </a:xfrm>
        </p:spPr>
        <p:txBody>
          <a:bodyPr/>
          <a:lstStyle/>
          <a:p>
            <a:endParaRPr lang="en-US" dirty="0"/>
          </a:p>
          <a:p>
            <a:r>
              <a:rPr lang="en-US" dirty="0" err="1"/>
              <a:t>Ví</a:t>
            </a:r>
            <a:r>
              <a:rPr lang="en-US" dirty="0"/>
              <a:t> </a:t>
            </a:r>
            <a:r>
              <a:rPr lang="en-US" dirty="0" err="1"/>
              <a:t>dụ</a:t>
            </a:r>
            <a:r>
              <a:rPr lang="en-US" dirty="0"/>
              <a:t> ta </a:t>
            </a:r>
            <a:r>
              <a:rPr lang="en-US" dirty="0" err="1"/>
              <a:t>có</a:t>
            </a:r>
            <a:r>
              <a:rPr lang="en-US" dirty="0"/>
              <a:t> ma </a:t>
            </a:r>
            <a:r>
              <a:rPr lang="en-US" dirty="0" err="1"/>
              <a:t>trận</a:t>
            </a:r>
            <a:r>
              <a:rPr lang="en-US" dirty="0"/>
              <a:t> 5x5 </a:t>
            </a:r>
            <a:r>
              <a:rPr lang="en-US" dirty="0" err="1"/>
              <a:t>như</a:t>
            </a:r>
            <a:r>
              <a:rPr lang="en-US" dirty="0"/>
              <a:t> </a:t>
            </a:r>
            <a:r>
              <a:rPr lang="en-US" dirty="0" err="1"/>
              <a:t>sau</a:t>
            </a:r>
            <a:r>
              <a:rPr lang="en-US" dirty="0"/>
              <a:t>:</a:t>
            </a:r>
          </a:p>
          <a:p>
            <a:r>
              <a:rPr lang="en-US" dirty="0"/>
              <a:t>00100</a:t>
            </a:r>
          </a:p>
          <a:p>
            <a:r>
              <a:rPr lang="en-US" dirty="0"/>
              <a:t>01010</a:t>
            </a:r>
          </a:p>
          <a:p>
            <a:r>
              <a:rPr lang="en-US" dirty="0"/>
              <a:t>10001    </a:t>
            </a:r>
            <a:r>
              <a:rPr lang="en-US" dirty="0">
                <a:sym typeface="Wingdings" panose="05000000000000000000" pitchFamily="2" charset="2"/>
              </a:rPr>
              <a:t> ma </a:t>
            </a:r>
            <a:r>
              <a:rPr lang="en-US" dirty="0" err="1">
                <a:sym typeface="Wingdings" panose="05000000000000000000" pitchFamily="2" charset="2"/>
              </a:rPr>
              <a:t>trận</a:t>
            </a:r>
            <a:r>
              <a:rPr lang="en-US" dirty="0">
                <a:sym typeface="Wingdings" panose="05000000000000000000" pitchFamily="2" charset="2"/>
              </a:rPr>
              <a:t> </a:t>
            </a:r>
            <a:r>
              <a:rPr lang="en-US" dirty="0" err="1">
                <a:sym typeface="Wingdings" panose="05000000000000000000" pitchFamily="2" charset="2"/>
              </a:rPr>
              <a:t>được</a:t>
            </a:r>
            <a:r>
              <a:rPr lang="en-US" dirty="0">
                <a:sym typeface="Wingdings" panose="05000000000000000000" pitchFamily="2" charset="2"/>
              </a:rPr>
              <a:t> </a:t>
            </a:r>
            <a:r>
              <a:rPr lang="en-US" dirty="0" err="1">
                <a:sym typeface="Wingdings" panose="05000000000000000000" pitchFamily="2" charset="2"/>
              </a:rPr>
              <a:t>biểu</a:t>
            </a:r>
            <a:r>
              <a:rPr lang="en-US" dirty="0">
                <a:sym typeface="Wingdings" panose="05000000000000000000" pitchFamily="2" charset="2"/>
              </a:rPr>
              <a:t> </a:t>
            </a:r>
            <a:r>
              <a:rPr lang="en-US" dirty="0" err="1">
                <a:sym typeface="Wingdings" panose="05000000000000000000" pitchFamily="2" charset="2"/>
              </a:rPr>
              <a:t>diễn</a:t>
            </a:r>
            <a:r>
              <a:rPr lang="en-US" dirty="0">
                <a:sym typeface="Wingdings" panose="05000000000000000000" pitchFamily="2" charset="2"/>
              </a:rPr>
              <a:t> </a:t>
            </a:r>
            <a:r>
              <a:rPr lang="en-US" dirty="0" err="1">
                <a:sym typeface="Wingdings" panose="05000000000000000000" pitchFamily="2" charset="2"/>
              </a:rPr>
              <a:t>dưới</a:t>
            </a:r>
            <a:r>
              <a:rPr lang="en-US" dirty="0">
                <a:sym typeface="Wingdings" panose="05000000000000000000" pitchFamily="2" charset="2"/>
              </a:rPr>
              <a:t> </a:t>
            </a:r>
            <a:r>
              <a:rPr lang="en-US" dirty="0" err="1">
                <a:sym typeface="Wingdings" panose="05000000000000000000" pitchFamily="2" charset="2"/>
              </a:rPr>
              <a:t>dạng</a:t>
            </a:r>
            <a:r>
              <a:rPr lang="en-US" dirty="0">
                <a:sym typeface="Wingdings" panose="05000000000000000000" pitchFamily="2" charset="2"/>
              </a:rPr>
              <a:t> </a:t>
            </a:r>
            <a:r>
              <a:rPr lang="en-US" dirty="0" err="1">
                <a:sym typeface="Wingdings" panose="05000000000000000000" pitchFamily="2" charset="2"/>
              </a:rPr>
              <a:t>hình</a:t>
            </a:r>
            <a:r>
              <a:rPr lang="en-US" dirty="0">
                <a:sym typeface="Wingdings" panose="05000000000000000000" pitchFamily="2" charset="2"/>
              </a:rPr>
              <a:t> </a:t>
            </a:r>
            <a:r>
              <a:rPr lang="en-US" dirty="0" err="1">
                <a:sym typeface="Wingdings" panose="05000000000000000000" pitchFamily="2" charset="2"/>
              </a:rPr>
              <a:t>học</a:t>
            </a:r>
            <a:endParaRPr lang="en-US" dirty="0"/>
          </a:p>
          <a:p>
            <a:r>
              <a:rPr lang="en-US" dirty="0"/>
              <a:t>01010</a:t>
            </a:r>
          </a:p>
          <a:p>
            <a:r>
              <a:rPr lang="en-US" dirty="0"/>
              <a:t>01110</a:t>
            </a:r>
          </a:p>
          <a:p>
            <a:r>
              <a:rPr lang="en-US" dirty="0"/>
              <a:t>Logo </a:t>
            </a:r>
            <a:r>
              <a:rPr lang="en-US" dirty="0" err="1"/>
              <a:t>trên</a:t>
            </a:r>
            <a:r>
              <a:rPr lang="en-US" dirty="0"/>
              <a:t> </a:t>
            </a:r>
            <a:r>
              <a:rPr lang="en-US" dirty="0" err="1"/>
              <a:t>chỉ</a:t>
            </a:r>
            <a:r>
              <a:rPr lang="en-US" dirty="0"/>
              <a:t> </a:t>
            </a:r>
            <a:r>
              <a:rPr lang="en-US" dirty="0" err="1"/>
              <a:t>đối</a:t>
            </a:r>
            <a:r>
              <a:rPr lang="en-US" dirty="0"/>
              <a:t> </a:t>
            </a:r>
            <a:r>
              <a:rPr lang="en-US" dirty="0" err="1"/>
              <a:t>xứng</a:t>
            </a:r>
            <a:r>
              <a:rPr lang="en-US" dirty="0"/>
              <a:t> qua </a:t>
            </a:r>
            <a:r>
              <a:rPr lang="en-US" dirty="0" err="1"/>
              <a:t>trục</a:t>
            </a:r>
            <a:r>
              <a:rPr lang="en-US" dirty="0"/>
              <a:t> Y, </a:t>
            </a:r>
            <a:r>
              <a:rPr lang="en-US" dirty="0" err="1"/>
              <a:t>không</a:t>
            </a:r>
            <a:r>
              <a:rPr lang="en-US" dirty="0"/>
              <a:t> </a:t>
            </a:r>
            <a:r>
              <a:rPr lang="en-US" dirty="0" err="1"/>
              <a:t>đối</a:t>
            </a:r>
            <a:r>
              <a:rPr lang="en-US" dirty="0"/>
              <a:t> </a:t>
            </a:r>
            <a:r>
              <a:rPr lang="en-US" dirty="0" err="1"/>
              <a:t>xứng</a:t>
            </a:r>
            <a:r>
              <a:rPr lang="en-US" dirty="0"/>
              <a:t> qua </a:t>
            </a:r>
            <a:r>
              <a:rPr lang="en-US" dirty="0" err="1"/>
              <a:t>trục</a:t>
            </a:r>
            <a:r>
              <a:rPr lang="en-US" dirty="0"/>
              <a:t> X </a:t>
            </a:r>
            <a:r>
              <a:rPr lang="en-US" dirty="0" err="1"/>
              <a:t>vì</a:t>
            </a:r>
            <a:r>
              <a:rPr lang="en-US" dirty="0"/>
              <a:t> </a:t>
            </a:r>
            <a:r>
              <a:rPr lang="en-US" dirty="0" err="1"/>
              <a:t>vậy</a:t>
            </a:r>
            <a:r>
              <a:rPr lang="en-US" dirty="0"/>
              <a:t> logo </a:t>
            </a:r>
            <a:r>
              <a:rPr lang="en-US" dirty="0" err="1"/>
              <a:t>này</a:t>
            </a:r>
            <a:r>
              <a:rPr lang="en-US" dirty="0"/>
              <a:t> </a:t>
            </a:r>
            <a:r>
              <a:rPr lang="en-US" dirty="0" err="1"/>
              <a:t>không</a:t>
            </a:r>
            <a:r>
              <a:rPr lang="en-US" dirty="0"/>
              <a:t> </a:t>
            </a:r>
            <a:r>
              <a:rPr lang="en-US" dirty="0" err="1"/>
              <a:t>đối</a:t>
            </a:r>
            <a:r>
              <a:rPr lang="en-US" dirty="0"/>
              <a:t> </a:t>
            </a:r>
            <a:r>
              <a:rPr lang="en-US" dirty="0" err="1"/>
              <a:t>xứng</a:t>
            </a:r>
            <a:r>
              <a:rPr lang="en-US" dirty="0"/>
              <a:t>.</a:t>
            </a:r>
          </a:p>
          <a:p>
            <a:r>
              <a:rPr lang="en-US" dirty="0"/>
              <a:t>Cho ma </a:t>
            </a:r>
            <a:r>
              <a:rPr lang="en-US" dirty="0" err="1"/>
              <a:t>trận</a:t>
            </a:r>
            <a:r>
              <a:rPr lang="en-US" dirty="0"/>
              <a:t> </a:t>
            </a:r>
            <a:r>
              <a:rPr lang="en-US" dirty="0" err="1"/>
              <a:t>biểu</a:t>
            </a:r>
            <a:r>
              <a:rPr lang="en-US" dirty="0"/>
              <a:t> </a:t>
            </a:r>
            <a:r>
              <a:rPr lang="en-US" dirty="0" err="1"/>
              <a:t>thị</a:t>
            </a:r>
            <a:r>
              <a:rPr lang="en-US" dirty="0"/>
              <a:t> </a:t>
            </a:r>
            <a:r>
              <a:rPr lang="en-US" dirty="0" err="1"/>
              <a:t>màu</a:t>
            </a:r>
            <a:r>
              <a:rPr lang="en-US" dirty="0"/>
              <a:t> </a:t>
            </a:r>
            <a:r>
              <a:rPr lang="en-US" dirty="0" err="1"/>
              <a:t>của</a:t>
            </a:r>
            <a:r>
              <a:rPr lang="en-US" dirty="0"/>
              <a:t> logo, </a:t>
            </a:r>
            <a:r>
              <a:rPr lang="en-US" dirty="0" err="1"/>
              <a:t>viết</a:t>
            </a:r>
            <a:r>
              <a:rPr lang="en-US" dirty="0"/>
              <a:t> </a:t>
            </a:r>
            <a:r>
              <a:rPr lang="en-US" dirty="0" err="1"/>
              <a:t>chương</a:t>
            </a:r>
            <a:r>
              <a:rPr lang="en-US" dirty="0"/>
              <a:t> </a:t>
            </a:r>
            <a:r>
              <a:rPr lang="en-US" dirty="0" err="1"/>
              <a:t>trình</a:t>
            </a:r>
            <a:r>
              <a:rPr lang="en-US" dirty="0"/>
              <a:t> </a:t>
            </a:r>
            <a:r>
              <a:rPr lang="en-US" dirty="0" err="1"/>
              <a:t>xác</a:t>
            </a:r>
            <a:r>
              <a:rPr lang="en-US" dirty="0"/>
              <a:t> </a:t>
            </a:r>
            <a:r>
              <a:rPr lang="en-US" dirty="0" err="1"/>
              <a:t>định</a:t>
            </a:r>
            <a:r>
              <a:rPr lang="en-US" dirty="0"/>
              <a:t> logo </a:t>
            </a:r>
            <a:r>
              <a:rPr lang="en-US" dirty="0" err="1"/>
              <a:t>đã</a:t>
            </a:r>
            <a:r>
              <a:rPr lang="en-US" dirty="0"/>
              <a:t> </a:t>
            </a:r>
            <a:r>
              <a:rPr lang="en-US" dirty="0" err="1"/>
              <a:t>cho</a:t>
            </a:r>
            <a:r>
              <a:rPr lang="en-US" dirty="0"/>
              <a:t> </a:t>
            </a:r>
            <a:r>
              <a:rPr lang="en-US" dirty="0" err="1"/>
              <a:t>có</a:t>
            </a:r>
            <a:r>
              <a:rPr lang="en-US" dirty="0"/>
              <a:t> </a:t>
            </a:r>
            <a:r>
              <a:rPr lang="en-US" dirty="0" err="1"/>
              <a:t>đối</a:t>
            </a:r>
            <a:r>
              <a:rPr lang="en-US" dirty="0"/>
              <a:t> </a:t>
            </a:r>
            <a:r>
              <a:rPr lang="en-US" dirty="0" err="1"/>
              <a:t>xứng</a:t>
            </a:r>
            <a:r>
              <a:rPr lang="en-US" dirty="0"/>
              <a:t> hay </a:t>
            </a:r>
            <a:r>
              <a:rPr lang="en-US" dirty="0" err="1"/>
              <a:t>không</a:t>
            </a:r>
            <a:r>
              <a:rPr lang="en-US" dirty="0"/>
              <a:t>? </a:t>
            </a:r>
            <a:r>
              <a:rPr lang="en-US" dirty="0" err="1"/>
              <a:t>Nếu</a:t>
            </a:r>
            <a:r>
              <a:rPr lang="en-US" dirty="0"/>
              <a:t> </a:t>
            </a:r>
            <a:r>
              <a:rPr lang="en-US" dirty="0" err="1"/>
              <a:t>đối</a:t>
            </a:r>
            <a:r>
              <a:rPr lang="en-US" dirty="0"/>
              <a:t> </a:t>
            </a:r>
            <a:r>
              <a:rPr lang="en-US" dirty="0" err="1"/>
              <a:t>xứng</a:t>
            </a:r>
            <a:r>
              <a:rPr lang="en-US" dirty="0"/>
              <a:t> in </a:t>
            </a:r>
            <a:r>
              <a:rPr lang="en-US" dirty="0" err="1"/>
              <a:t>ra</a:t>
            </a:r>
            <a:r>
              <a:rPr lang="en-US" dirty="0"/>
              <a:t> 1, </a:t>
            </a:r>
            <a:r>
              <a:rPr lang="en-US" dirty="0" err="1"/>
              <a:t>không</a:t>
            </a:r>
            <a:r>
              <a:rPr lang="en-US" dirty="0"/>
              <a:t> </a:t>
            </a:r>
            <a:r>
              <a:rPr lang="en-US" dirty="0" err="1"/>
              <a:t>đối</a:t>
            </a:r>
            <a:r>
              <a:rPr lang="en-US" dirty="0"/>
              <a:t> </a:t>
            </a:r>
            <a:r>
              <a:rPr lang="en-US" dirty="0" err="1"/>
              <a:t>xứng</a:t>
            </a:r>
            <a:r>
              <a:rPr lang="en-US" dirty="0"/>
              <a:t> in </a:t>
            </a:r>
            <a:r>
              <a:rPr lang="en-US" dirty="0" err="1"/>
              <a:t>ra</a:t>
            </a:r>
            <a:r>
              <a:rPr lang="en-US" dirty="0"/>
              <a:t> 0</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6216" y="1203598"/>
            <a:ext cx="1656184" cy="1656184"/>
          </a:xfrm>
          <a:prstGeom prst="rect">
            <a:avLst/>
          </a:prstGeom>
        </p:spPr>
      </p:pic>
    </p:spTree>
    <p:extLst>
      <p:ext uri="{BB962C8B-B14F-4D97-AF65-F5344CB8AC3E}">
        <p14:creationId xmlns:p14="http://schemas.microsoft.com/office/powerpoint/2010/main" val="3102663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Logo </a:t>
            </a:r>
            <a:r>
              <a:rPr lang="en-US" dirty="0" err="1"/>
              <a:t>đối</a:t>
            </a:r>
            <a:r>
              <a:rPr lang="en-US" dirty="0"/>
              <a:t> </a:t>
            </a:r>
            <a:r>
              <a:rPr lang="en-US" dirty="0" err="1"/>
              <a:t>xứng</a:t>
            </a:r>
            <a:endParaRPr lang="en-US" dirty="0"/>
          </a:p>
        </p:txBody>
      </p:sp>
      <p:sp>
        <p:nvSpPr>
          <p:cNvPr id="4" name="Content Placeholder 3"/>
          <p:cNvSpPr>
            <a:spLocks noGrp="1"/>
          </p:cNvSpPr>
          <p:nvPr>
            <p:ph idx="10"/>
          </p:nvPr>
        </p:nvSpPr>
        <p:spPr>
          <a:xfrm>
            <a:off x="1619672" y="987574"/>
            <a:ext cx="6912768" cy="3960440"/>
          </a:xfrm>
        </p:spPr>
        <p:txBody>
          <a:bodyPr/>
          <a:lstStyle/>
          <a:p>
            <a:r>
              <a:rPr lang="en-US" dirty="0"/>
              <a:t>Sample input:</a:t>
            </a:r>
          </a:p>
          <a:p>
            <a:r>
              <a:rPr lang="en-US" dirty="0"/>
              <a:t>5</a:t>
            </a:r>
          </a:p>
          <a:p>
            <a:r>
              <a:rPr lang="en-US" dirty="0"/>
              <a:t>2</a:t>
            </a:r>
          </a:p>
          <a:p>
            <a:r>
              <a:rPr lang="en-US" dirty="0"/>
              <a:t>11</a:t>
            </a:r>
          </a:p>
          <a:p>
            <a:r>
              <a:rPr lang="en-US" dirty="0"/>
              <a:t>11</a:t>
            </a:r>
          </a:p>
          <a:p>
            <a:r>
              <a:rPr lang="en-US" dirty="0"/>
              <a:t>4</a:t>
            </a:r>
          </a:p>
          <a:p>
            <a:r>
              <a:rPr lang="en-US" dirty="0"/>
              <a:t>0101</a:t>
            </a:r>
          </a:p>
          <a:p>
            <a:r>
              <a:rPr lang="en-US" dirty="0"/>
              <a:t>0110</a:t>
            </a:r>
          </a:p>
          <a:p>
            <a:r>
              <a:rPr lang="en-US" dirty="0"/>
              <a:t>0110</a:t>
            </a:r>
          </a:p>
          <a:p>
            <a:r>
              <a:rPr lang="en-US" dirty="0"/>
              <a:t>0101</a:t>
            </a:r>
          </a:p>
          <a:p>
            <a:r>
              <a:rPr lang="en-US" dirty="0"/>
              <a:t>4</a:t>
            </a:r>
          </a:p>
          <a:p>
            <a:r>
              <a:rPr lang="en-US" dirty="0"/>
              <a:t>1001</a:t>
            </a:r>
          </a:p>
          <a:p>
            <a:r>
              <a:rPr lang="en-US" dirty="0"/>
              <a:t>0000</a:t>
            </a:r>
          </a:p>
          <a:p>
            <a:r>
              <a:rPr lang="en-US" dirty="0"/>
              <a:t>0000</a:t>
            </a:r>
          </a:p>
          <a:p>
            <a:r>
              <a:rPr lang="en-US" dirty="0"/>
              <a:t>1001</a:t>
            </a:r>
          </a:p>
        </p:txBody>
      </p:sp>
    </p:spTree>
    <p:extLst>
      <p:ext uri="{BB962C8B-B14F-4D97-AF65-F5344CB8AC3E}">
        <p14:creationId xmlns:p14="http://schemas.microsoft.com/office/powerpoint/2010/main" val="1206491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Logo </a:t>
            </a:r>
            <a:r>
              <a:rPr lang="en-US" dirty="0" err="1"/>
              <a:t>đối</a:t>
            </a:r>
            <a:r>
              <a:rPr lang="en-US" dirty="0"/>
              <a:t> </a:t>
            </a:r>
            <a:r>
              <a:rPr lang="en-US" dirty="0" err="1"/>
              <a:t>xứng</a:t>
            </a:r>
            <a:endParaRPr lang="en-US" dirty="0"/>
          </a:p>
        </p:txBody>
      </p:sp>
      <p:sp>
        <p:nvSpPr>
          <p:cNvPr id="4" name="Content Placeholder 3"/>
          <p:cNvSpPr>
            <a:spLocks noGrp="1"/>
          </p:cNvSpPr>
          <p:nvPr>
            <p:ph idx="10"/>
          </p:nvPr>
        </p:nvSpPr>
        <p:spPr>
          <a:xfrm>
            <a:off x="1619672" y="1059582"/>
            <a:ext cx="6912768" cy="3672408"/>
          </a:xfrm>
        </p:spPr>
        <p:txBody>
          <a:bodyPr/>
          <a:lstStyle/>
          <a:p>
            <a:r>
              <a:rPr lang="en-US" dirty="0"/>
              <a:t>5</a:t>
            </a:r>
          </a:p>
          <a:p>
            <a:r>
              <a:rPr lang="en-US" dirty="0"/>
              <a:t>01110</a:t>
            </a:r>
          </a:p>
          <a:p>
            <a:r>
              <a:rPr lang="en-US" dirty="0"/>
              <a:t>01010</a:t>
            </a:r>
          </a:p>
          <a:p>
            <a:r>
              <a:rPr lang="en-US" dirty="0"/>
              <a:t>10001</a:t>
            </a:r>
          </a:p>
          <a:p>
            <a:r>
              <a:rPr lang="en-US" dirty="0"/>
              <a:t>01010</a:t>
            </a:r>
          </a:p>
          <a:p>
            <a:r>
              <a:rPr lang="en-US" dirty="0"/>
              <a:t>01110</a:t>
            </a:r>
          </a:p>
          <a:p>
            <a:r>
              <a:rPr lang="en-US" dirty="0"/>
              <a:t>5</a:t>
            </a:r>
          </a:p>
          <a:p>
            <a:r>
              <a:rPr lang="en-US" dirty="0"/>
              <a:t>00100</a:t>
            </a:r>
          </a:p>
          <a:p>
            <a:r>
              <a:rPr lang="en-US" dirty="0"/>
              <a:t>01010</a:t>
            </a:r>
          </a:p>
          <a:p>
            <a:r>
              <a:rPr lang="en-US" dirty="0"/>
              <a:t>10001</a:t>
            </a:r>
          </a:p>
          <a:p>
            <a:r>
              <a:rPr lang="en-US" dirty="0"/>
              <a:t>01010</a:t>
            </a:r>
          </a:p>
          <a:p>
            <a:r>
              <a:rPr lang="en-US" dirty="0"/>
              <a:t>01110</a:t>
            </a:r>
          </a:p>
        </p:txBody>
      </p:sp>
    </p:spTree>
    <p:extLst>
      <p:ext uri="{BB962C8B-B14F-4D97-AF65-F5344CB8AC3E}">
        <p14:creationId xmlns:p14="http://schemas.microsoft.com/office/powerpoint/2010/main" val="133366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Logo </a:t>
            </a:r>
            <a:r>
              <a:rPr lang="en-US" dirty="0" err="1"/>
              <a:t>đối</a:t>
            </a:r>
            <a:r>
              <a:rPr lang="en-US" dirty="0"/>
              <a:t> </a:t>
            </a:r>
            <a:r>
              <a:rPr lang="en-US" dirty="0" err="1"/>
              <a:t>xứng</a:t>
            </a:r>
            <a:endParaRPr lang="en-US" dirty="0"/>
          </a:p>
        </p:txBody>
      </p:sp>
      <p:sp>
        <p:nvSpPr>
          <p:cNvPr id="4" name="Content Placeholder 3"/>
          <p:cNvSpPr>
            <a:spLocks noGrp="1"/>
          </p:cNvSpPr>
          <p:nvPr>
            <p:ph idx="10"/>
          </p:nvPr>
        </p:nvSpPr>
        <p:spPr>
          <a:xfrm>
            <a:off x="1619672" y="1059582"/>
            <a:ext cx="6912768" cy="2995737"/>
          </a:xfrm>
        </p:spPr>
        <p:txBody>
          <a:bodyPr/>
          <a:lstStyle/>
          <a:p>
            <a:r>
              <a:rPr lang="en-US" dirty="0"/>
              <a:t>Sample output:</a:t>
            </a:r>
          </a:p>
          <a:p>
            <a:r>
              <a:rPr lang="en-US" dirty="0"/>
              <a:t>#1 YES</a:t>
            </a:r>
          </a:p>
          <a:p>
            <a:r>
              <a:rPr lang="en-US" dirty="0"/>
              <a:t>#2 NO</a:t>
            </a:r>
          </a:p>
          <a:p>
            <a:r>
              <a:rPr lang="en-US" dirty="0"/>
              <a:t>#3 YES</a:t>
            </a:r>
          </a:p>
          <a:p>
            <a:r>
              <a:rPr lang="en-US" dirty="0"/>
              <a:t>#4 YES</a:t>
            </a:r>
          </a:p>
          <a:p>
            <a:r>
              <a:rPr lang="en-US" dirty="0"/>
              <a:t>#5 NO</a:t>
            </a:r>
          </a:p>
        </p:txBody>
      </p:sp>
    </p:spTree>
    <p:extLst>
      <p:ext uri="{BB962C8B-B14F-4D97-AF65-F5344CB8AC3E}">
        <p14:creationId xmlns:p14="http://schemas.microsoft.com/office/powerpoint/2010/main" val="1160260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dirty="0"/>
              <a:t>5</a:t>
            </a:r>
            <a:endParaRPr lang="ko-KR" altLang="en-US" dirty="0"/>
          </a:p>
        </p:txBody>
      </p:sp>
      <p:sp>
        <p:nvSpPr>
          <p:cNvPr id="5" name="Content Placeholder 4"/>
          <p:cNvSpPr>
            <a:spLocks noGrp="1"/>
          </p:cNvSpPr>
          <p:nvPr>
            <p:ph idx="10"/>
          </p:nvPr>
        </p:nvSpPr>
        <p:spPr>
          <a:xfrm>
            <a:off x="1547664" y="884466"/>
            <a:ext cx="7344816" cy="4063548"/>
          </a:xfrm>
        </p:spPr>
        <p:txBody>
          <a:bodyPr/>
          <a:lstStyle/>
          <a:p>
            <a:r>
              <a:rPr lang="vi-VN" sz="1000" dirty="0">
                <a:hlinkClick r:id="rId2"/>
              </a:rPr>
              <a:t>https://www.spoj.com/problems/VLN/</a:t>
            </a:r>
            <a:endParaRPr lang="en-US" sz="1000" dirty="0"/>
          </a:p>
          <a:p>
            <a:endParaRPr lang="vi-VN" sz="1000" dirty="0"/>
          </a:p>
          <a:p>
            <a:r>
              <a:rPr lang="vi-VN" sz="1000" dirty="0"/>
              <a:t>VLN - Vải Lục Ngạn</a:t>
            </a:r>
            <a:endParaRPr lang="en-US" sz="1000" dirty="0"/>
          </a:p>
          <a:p>
            <a:r>
              <a:rPr lang="vi-VN" sz="1000" dirty="0"/>
              <a:t>Nhân dịp đến quê hương Bắc Giang tham gia thi chọn học sinh giỏi Trại hè Hùng Vương, Hà đến thăm trang trại trồng vải thiều của bác Thuấn. Trang trại gồm n cây thẳng hàng và cách đều nhau (khoảng cách từ gốc cây i đến gốc cây i+1 là 3 mét với mọi i = 1, 2, 3, ..., n-1).</a:t>
            </a:r>
          </a:p>
          <a:p>
            <a:r>
              <a:rPr lang="vi-VN" sz="1000" dirty="0"/>
              <a:t>Năm nay là năm được mùa nên cây nào cũng sai quả, cây thứ i có số lượng quả vải là ai quả. Bác Thuấn rất lo lắng vì tuổi già rồi làm sao có thể hái được hết số vải thiều này, Hà đang nghĩ cách giúp bác Thuấn thì đột nhiên có một ông tiên hiện ra trước mắt Hà và nói: “Ta cho cháu một chiếc túi thần, cháu hãy chọn một chỗ đứng ở một gốc cây trong n cây rồi hô to câu thần chú [Vải ơi chui vào đây], khi đó tất cả quả ở các cây có khoảng cách tính từ gốc đến chỗ cháu đứng không vượt quá H sẽ từ từ rời khỏi cành và bay vào túi thần này.”</a:t>
            </a:r>
          </a:p>
          <a:p>
            <a:r>
              <a:rPr lang="vi-VN" sz="1000" dirty="0"/>
              <a:t>Yêu cầu</a:t>
            </a:r>
          </a:p>
          <a:p>
            <a:r>
              <a:rPr lang="vi-VN" sz="1000" dirty="0"/>
              <a:t>Hãy cho biết Hà có thể thu hoạch giúp bác Thuấn được tối đa bao nhiêu quả vải nếu lời nói của ông tiên là hiện thực.</a:t>
            </a:r>
          </a:p>
        </p:txBody>
      </p:sp>
    </p:spTree>
    <p:extLst>
      <p:ext uri="{BB962C8B-B14F-4D97-AF65-F5344CB8AC3E}">
        <p14:creationId xmlns:p14="http://schemas.microsoft.com/office/powerpoint/2010/main" val="1286757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dirty="0"/>
              <a:t>5. </a:t>
            </a:r>
            <a:endParaRPr lang="ko-KR" altLang="en-US" dirty="0"/>
          </a:p>
        </p:txBody>
      </p:sp>
      <p:sp>
        <p:nvSpPr>
          <p:cNvPr id="5" name="Content Placeholder 4"/>
          <p:cNvSpPr>
            <a:spLocks noGrp="1"/>
          </p:cNvSpPr>
          <p:nvPr>
            <p:ph idx="10"/>
          </p:nvPr>
        </p:nvSpPr>
        <p:spPr>
          <a:xfrm>
            <a:off x="1547664" y="884466"/>
            <a:ext cx="7344816" cy="4063548"/>
          </a:xfrm>
        </p:spPr>
        <p:txBody>
          <a:bodyPr/>
          <a:lstStyle/>
          <a:p>
            <a:r>
              <a:rPr lang="vi-VN" sz="1000" dirty="0"/>
              <a:t>Input</a:t>
            </a:r>
          </a:p>
          <a:p>
            <a:r>
              <a:rPr lang="vi-VN" sz="1000" dirty="0"/>
              <a:t>Đầu vào có dạng</a:t>
            </a:r>
          </a:p>
          <a:p>
            <a:r>
              <a:rPr lang="vi-VN" sz="1000" dirty="0"/>
              <a:t>Dòng đầu chứa hai số nguyên dương n, H (n ≤ 100; H ≤ 109)</a:t>
            </a:r>
          </a:p>
          <a:p>
            <a:r>
              <a:rPr lang="vi-VN" sz="1000" dirty="0"/>
              <a:t>Dòng thứ hai chứa n số nguyên a1 , a2 , . . ., an trong đó ai (ai ≤ 109 ; i = 1, 2, 3, . . ., n) là số lượng quả của cây vải thứ i.</a:t>
            </a:r>
          </a:p>
          <a:p>
            <a:r>
              <a:rPr lang="vi-VN" sz="1000" dirty="0"/>
              <a:t>Hai số liên tiếp trên cùng dòng được ghi cách nhau bởi dấu cách.</a:t>
            </a:r>
          </a:p>
          <a:p>
            <a:r>
              <a:rPr lang="vi-VN" sz="1000" dirty="0"/>
              <a:t>Output</a:t>
            </a:r>
          </a:p>
          <a:p>
            <a:r>
              <a:rPr lang="vi-VN" sz="1000" dirty="0"/>
              <a:t>Gồm một số nguyên duy nhất là tổng số lượng quả vải nhiều nhất mà Hà có thể thu hoạch giúp bác Thuấn.</a:t>
            </a:r>
          </a:p>
          <a:p>
            <a:r>
              <a:rPr lang="vi-VN" sz="1000" dirty="0"/>
              <a:t>Ví dụ</a:t>
            </a:r>
          </a:p>
          <a:p>
            <a:r>
              <a:rPr lang="vi-VN" sz="1000" dirty="0"/>
              <a:t>Input:</a:t>
            </a:r>
          </a:p>
          <a:p>
            <a:r>
              <a:rPr lang="vi-VN" sz="1000" dirty="0"/>
              <a:t>5 3</a:t>
            </a:r>
          </a:p>
          <a:p>
            <a:r>
              <a:rPr lang="vi-VN" sz="1000" dirty="0"/>
              <a:t>1 2 2 2 1</a:t>
            </a:r>
          </a:p>
          <a:p>
            <a:r>
              <a:rPr lang="vi-VN" sz="1000" dirty="0"/>
              <a:t>Output:</a:t>
            </a:r>
          </a:p>
          <a:p>
            <a:r>
              <a:rPr lang="vi-VN" sz="1000" dirty="0"/>
              <a:t>6</a:t>
            </a:r>
            <a:endParaRPr lang="en-US" sz="1000" dirty="0"/>
          </a:p>
        </p:txBody>
      </p:sp>
    </p:spTree>
    <p:extLst>
      <p:ext uri="{BB962C8B-B14F-4D97-AF65-F5344CB8AC3E}">
        <p14:creationId xmlns:p14="http://schemas.microsoft.com/office/powerpoint/2010/main" val="2424850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a:t>6. </a:t>
            </a:r>
            <a:endParaRPr lang="ko-KR" altLang="en-US" dirty="0"/>
          </a:p>
        </p:txBody>
      </p:sp>
      <p:sp>
        <p:nvSpPr>
          <p:cNvPr id="5" name="Content Placeholder 4"/>
          <p:cNvSpPr>
            <a:spLocks noGrp="1"/>
          </p:cNvSpPr>
          <p:nvPr>
            <p:ph idx="10"/>
          </p:nvPr>
        </p:nvSpPr>
        <p:spPr>
          <a:xfrm>
            <a:off x="1979712" y="884466"/>
            <a:ext cx="6840760" cy="3746917"/>
          </a:xfrm>
        </p:spPr>
        <p:txBody>
          <a:bodyPr/>
          <a:lstStyle/>
          <a:p>
            <a:r>
              <a:rPr lang="en-US" sz="1000" dirty="0">
                <a:hlinkClick r:id="rId2"/>
              </a:rPr>
              <a:t>https://www.spoj.com/problems/MATCHSTR/</a:t>
            </a:r>
            <a:endParaRPr lang="en-US" sz="1000" dirty="0"/>
          </a:p>
          <a:p>
            <a:endParaRPr lang="en-US" sz="1000" dirty="0"/>
          </a:p>
          <a:p>
            <a:r>
              <a:rPr lang="en-US" sz="1000" dirty="0" err="1"/>
              <a:t>Tìm</a:t>
            </a:r>
            <a:r>
              <a:rPr lang="en-US" sz="1000" dirty="0"/>
              <a:t> </a:t>
            </a:r>
            <a:r>
              <a:rPr lang="en-US" sz="1000" dirty="0" err="1"/>
              <a:t>xâu</a:t>
            </a:r>
            <a:r>
              <a:rPr lang="en-US" sz="1000" dirty="0"/>
              <a:t> </a:t>
            </a:r>
          </a:p>
          <a:p>
            <a:r>
              <a:rPr lang="en-US" sz="1000" dirty="0"/>
              <a:t>Cho </a:t>
            </a:r>
            <a:r>
              <a:rPr lang="en-US" sz="1000" dirty="0" err="1"/>
              <a:t>xâu</a:t>
            </a:r>
            <a:r>
              <a:rPr lang="en-US" sz="1000" dirty="0"/>
              <a:t> S </a:t>
            </a:r>
            <a:r>
              <a:rPr lang="en-US" sz="1000" dirty="0" err="1"/>
              <a:t>và</a:t>
            </a:r>
            <a:r>
              <a:rPr lang="en-US" sz="1000" dirty="0"/>
              <a:t> </a:t>
            </a:r>
            <a:r>
              <a:rPr lang="en-US" sz="1000" dirty="0" err="1"/>
              <a:t>xâu</a:t>
            </a:r>
            <a:r>
              <a:rPr lang="en-US" sz="1000" dirty="0"/>
              <a:t> T (1≤lenT≤lenS≤106) </a:t>
            </a:r>
            <a:r>
              <a:rPr lang="en-US" sz="1000" dirty="0" err="1"/>
              <a:t>chỉ</a:t>
            </a:r>
            <a:r>
              <a:rPr lang="en-US" sz="1000" dirty="0"/>
              <a:t> </a:t>
            </a:r>
            <a:r>
              <a:rPr lang="en-US" sz="1000" dirty="0" err="1"/>
              <a:t>gồm</a:t>
            </a:r>
            <a:r>
              <a:rPr lang="en-US" sz="1000" dirty="0"/>
              <a:t> </a:t>
            </a:r>
            <a:r>
              <a:rPr lang="en-US" sz="1000" dirty="0" err="1"/>
              <a:t>các</a:t>
            </a:r>
            <a:r>
              <a:rPr lang="en-US" sz="1000" dirty="0"/>
              <a:t> </a:t>
            </a:r>
            <a:r>
              <a:rPr lang="en-US" sz="1000" dirty="0" err="1"/>
              <a:t>ký</a:t>
            </a:r>
            <a:r>
              <a:rPr lang="en-US" sz="1000" dirty="0"/>
              <a:t> </a:t>
            </a:r>
            <a:r>
              <a:rPr lang="en-US" sz="1000" dirty="0" err="1"/>
              <a:t>tự</a:t>
            </a:r>
            <a:r>
              <a:rPr lang="en-US" sz="1000" dirty="0"/>
              <a:t> 0 </a:t>
            </a:r>
            <a:r>
              <a:rPr lang="en-US" sz="1000" dirty="0" err="1"/>
              <a:t>đến</a:t>
            </a:r>
            <a:r>
              <a:rPr lang="en-US" sz="1000" dirty="0"/>
              <a:t> 9 </a:t>
            </a:r>
            <a:r>
              <a:rPr lang="en-US" sz="1000" dirty="0" err="1"/>
              <a:t>đếm</a:t>
            </a:r>
            <a:r>
              <a:rPr lang="en-US" sz="1000" dirty="0"/>
              <a:t> </a:t>
            </a:r>
            <a:r>
              <a:rPr lang="en-US" sz="1000" dirty="0" err="1"/>
              <a:t>xem</a:t>
            </a:r>
            <a:r>
              <a:rPr lang="en-US" sz="1000" dirty="0"/>
              <a:t> </a:t>
            </a:r>
            <a:r>
              <a:rPr lang="en-US" sz="1000" dirty="0" err="1"/>
              <a:t>xâu</a:t>
            </a:r>
            <a:r>
              <a:rPr lang="en-US" sz="1000" dirty="0"/>
              <a:t> T </a:t>
            </a:r>
            <a:r>
              <a:rPr lang="en-US" sz="1000" dirty="0" err="1"/>
              <a:t>xuất</a:t>
            </a:r>
            <a:r>
              <a:rPr lang="en-US" sz="1000" dirty="0"/>
              <a:t> </a:t>
            </a:r>
            <a:r>
              <a:rPr lang="en-US" sz="1000" dirty="0" err="1"/>
              <a:t>hiện</a:t>
            </a:r>
            <a:r>
              <a:rPr lang="en-US" sz="1000" dirty="0"/>
              <a:t> </a:t>
            </a:r>
            <a:r>
              <a:rPr lang="en-US" sz="1000" dirty="0" err="1"/>
              <a:t>bao</a:t>
            </a:r>
            <a:r>
              <a:rPr lang="en-US" sz="1000" dirty="0"/>
              <a:t> </a:t>
            </a:r>
            <a:r>
              <a:rPr lang="en-US" sz="1000" dirty="0" err="1"/>
              <a:t>nhiêu</a:t>
            </a:r>
            <a:r>
              <a:rPr lang="en-US" sz="1000" dirty="0"/>
              <a:t> </a:t>
            </a:r>
            <a:r>
              <a:rPr lang="en-US" sz="1000" dirty="0" err="1"/>
              <a:t>lần</a:t>
            </a:r>
            <a:r>
              <a:rPr lang="en-US" sz="1000" dirty="0"/>
              <a:t> </a:t>
            </a:r>
            <a:r>
              <a:rPr lang="en-US" sz="1000" dirty="0" err="1"/>
              <a:t>trong</a:t>
            </a:r>
            <a:r>
              <a:rPr lang="en-US" sz="1000" dirty="0"/>
              <a:t> </a:t>
            </a:r>
            <a:r>
              <a:rPr lang="en-US" sz="1000" dirty="0" err="1"/>
              <a:t>xâu</a:t>
            </a:r>
            <a:r>
              <a:rPr lang="en-US" sz="1000" dirty="0"/>
              <a:t> S?</a:t>
            </a:r>
          </a:p>
          <a:p>
            <a:endParaRPr lang="en-US" sz="1000" dirty="0"/>
          </a:p>
          <a:p>
            <a:r>
              <a:rPr lang="en-US" sz="1000" dirty="0"/>
              <a:t>Input</a:t>
            </a:r>
          </a:p>
          <a:p>
            <a:r>
              <a:rPr lang="en-US" sz="1000" dirty="0" err="1"/>
              <a:t>Dòng</a:t>
            </a:r>
            <a:r>
              <a:rPr lang="en-US" sz="1000" dirty="0"/>
              <a:t> </a:t>
            </a:r>
            <a:r>
              <a:rPr lang="en-US" sz="1000" dirty="0" err="1"/>
              <a:t>thứ</a:t>
            </a:r>
            <a:r>
              <a:rPr lang="en-US" sz="1000" dirty="0"/>
              <a:t> 1 </a:t>
            </a:r>
            <a:r>
              <a:rPr lang="en-US" sz="1000" dirty="0" err="1"/>
              <a:t>ghi</a:t>
            </a:r>
            <a:r>
              <a:rPr lang="en-US" sz="1000" dirty="0"/>
              <a:t> </a:t>
            </a:r>
            <a:r>
              <a:rPr lang="en-US" sz="1000" dirty="0" err="1"/>
              <a:t>xâu</a:t>
            </a:r>
            <a:r>
              <a:rPr lang="en-US" sz="1000" dirty="0"/>
              <a:t> S</a:t>
            </a:r>
          </a:p>
          <a:p>
            <a:r>
              <a:rPr lang="en-US" sz="1000" dirty="0" err="1"/>
              <a:t>Dòng</a:t>
            </a:r>
            <a:r>
              <a:rPr lang="en-US" sz="1000" dirty="0"/>
              <a:t> </a:t>
            </a:r>
            <a:r>
              <a:rPr lang="en-US" sz="1000" dirty="0" err="1"/>
              <a:t>thứ</a:t>
            </a:r>
            <a:r>
              <a:rPr lang="en-US" sz="1000" dirty="0"/>
              <a:t> 2 </a:t>
            </a:r>
            <a:r>
              <a:rPr lang="en-US" sz="1000" dirty="0" err="1"/>
              <a:t>ghi</a:t>
            </a:r>
            <a:r>
              <a:rPr lang="en-US" sz="1000" dirty="0"/>
              <a:t> </a:t>
            </a:r>
            <a:r>
              <a:rPr lang="en-US" sz="1000" dirty="0" err="1"/>
              <a:t>xâu</a:t>
            </a:r>
            <a:r>
              <a:rPr lang="en-US" sz="1000" dirty="0"/>
              <a:t> T</a:t>
            </a:r>
          </a:p>
          <a:p>
            <a:r>
              <a:rPr lang="en-US" sz="1000" dirty="0"/>
              <a:t>Output</a:t>
            </a:r>
          </a:p>
          <a:p>
            <a:r>
              <a:rPr lang="en-US" sz="1000" dirty="0" err="1"/>
              <a:t>Ghi</a:t>
            </a:r>
            <a:r>
              <a:rPr lang="en-US" sz="1000" dirty="0"/>
              <a:t> </a:t>
            </a:r>
            <a:r>
              <a:rPr lang="en-US" sz="1000" dirty="0" err="1"/>
              <a:t>số</a:t>
            </a:r>
            <a:r>
              <a:rPr lang="en-US" sz="1000" dirty="0"/>
              <a:t> </a:t>
            </a:r>
            <a:r>
              <a:rPr lang="en-US" sz="1000" dirty="0" err="1"/>
              <a:t>lần</a:t>
            </a:r>
            <a:r>
              <a:rPr lang="en-US" sz="1000" dirty="0"/>
              <a:t> </a:t>
            </a:r>
            <a:r>
              <a:rPr lang="en-US" sz="1000" dirty="0" err="1"/>
              <a:t>xuất</a:t>
            </a:r>
            <a:r>
              <a:rPr lang="en-US" sz="1000" dirty="0"/>
              <a:t> </a:t>
            </a:r>
            <a:r>
              <a:rPr lang="en-US" sz="1000" dirty="0" err="1"/>
              <a:t>hiện</a:t>
            </a:r>
            <a:r>
              <a:rPr lang="en-US" sz="1000" dirty="0"/>
              <a:t> </a:t>
            </a:r>
            <a:r>
              <a:rPr lang="en-US" sz="1000" dirty="0" err="1"/>
              <a:t>của</a:t>
            </a:r>
            <a:r>
              <a:rPr lang="en-US" sz="1000" dirty="0"/>
              <a:t> T </a:t>
            </a:r>
            <a:r>
              <a:rPr lang="en-US" sz="1000" dirty="0" err="1"/>
              <a:t>trong</a:t>
            </a:r>
            <a:r>
              <a:rPr lang="en-US" sz="1000" dirty="0"/>
              <a:t> S</a:t>
            </a:r>
          </a:p>
          <a:p>
            <a:r>
              <a:rPr lang="en-US" sz="1000" dirty="0"/>
              <a:t>Example</a:t>
            </a:r>
          </a:p>
          <a:p>
            <a:r>
              <a:rPr lang="en-US" sz="1000" dirty="0"/>
              <a:t>Input:</a:t>
            </a:r>
          </a:p>
          <a:p>
            <a:r>
              <a:rPr lang="en-US" sz="1000" dirty="0"/>
              <a:t>123123</a:t>
            </a:r>
          </a:p>
          <a:p>
            <a:r>
              <a:rPr lang="en-US" sz="1000" dirty="0"/>
              <a:t>12</a:t>
            </a:r>
          </a:p>
          <a:p>
            <a:r>
              <a:rPr lang="en-US" sz="1000" dirty="0"/>
              <a:t>Output:</a:t>
            </a:r>
          </a:p>
          <a:p>
            <a:r>
              <a:rPr lang="en-US" sz="1000" dirty="0"/>
              <a:t>2</a:t>
            </a:r>
          </a:p>
        </p:txBody>
      </p:sp>
    </p:spTree>
    <p:extLst>
      <p:ext uri="{BB962C8B-B14F-4D97-AF65-F5344CB8AC3E}">
        <p14:creationId xmlns:p14="http://schemas.microsoft.com/office/powerpoint/2010/main" val="3270993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4"/>
          <p:cNvSpPr>
            <a:spLocks noGrp="1"/>
          </p:cNvSpPr>
          <p:nvPr>
            <p:ph idx="10"/>
          </p:nvPr>
        </p:nvSpPr>
        <p:spPr>
          <a:xfrm>
            <a:off x="1547664" y="1269473"/>
            <a:ext cx="7272808" cy="3367951"/>
          </a:xfrm>
        </p:spPr>
        <p:txBody>
          <a:bodyPr/>
          <a:lstStyle/>
          <a:p>
            <a:pPr marL="342900" indent="-342900">
              <a:buFont typeface="Wingdings" pitchFamily="2" charset="2"/>
              <a:buChar char="Ø"/>
            </a:pPr>
            <a:r>
              <a:rPr lang="en-US" altLang="ko-KR" sz="900" dirty="0">
                <a:sym typeface="Wingdings" pitchFamily="2" charset="2"/>
              </a:rPr>
              <a:t>Type: Array 1-D</a:t>
            </a:r>
          </a:p>
          <a:p>
            <a:pPr marL="342900" indent="-342900">
              <a:buFont typeface="Wingdings" pitchFamily="2" charset="2"/>
              <a:buChar char="Ø"/>
            </a:pPr>
            <a:r>
              <a:rPr lang="en-US" altLang="ko-KR" sz="900" dirty="0">
                <a:sym typeface="Wingdings" pitchFamily="2" charset="2"/>
              </a:rPr>
              <a:t>Level: easy</a:t>
            </a:r>
          </a:p>
          <a:p>
            <a:pPr marL="342900" indent="-342900">
              <a:buFont typeface="Wingdings" pitchFamily="2" charset="2"/>
              <a:buChar char="Ø"/>
            </a:pPr>
            <a:r>
              <a:rPr lang="en-US" altLang="ko-KR" sz="900" dirty="0" err="1">
                <a:sym typeface="Wingdings" pitchFamily="2" charset="2"/>
              </a:rPr>
              <a:t>Href</a:t>
            </a:r>
            <a:r>
              <a:rPr lang="en-US" altLang="ko-KR" sz="900" dirty="0">
                <a:sym typeface="Wingdings" pitchFamily="2" charset="2"/>
              </a:rPr>
              <a:t>: </a:t>
            </a:r>
            <a:r>
              <a:rPr lang="en-US" sz="900" dirty="0">
                <a:hlinkClick r:id="rId2"/>
              </a:rPr>
              <a:t>https://vn.spoj.com/problems/PWRARR/PWRARR/</a:t>
            </a:r>
            <a:endParaRPr lang="en-US" sz="900" dirty="0"/>
          </a:p>
          <a:p>
            <a:r>
              <a:rPr lang="vi-VN" sz="900" dirty="0"/>
              <a:t>Bạn được cung cấp một mảng N số nguyên. Sức mạnh của mảng này là tổng sức mạnh của mọi phần tử của mảng. Sức mạnh của bất kỳ phần tử nào là tổng số phần tử (bao gồm cả nó) trong mảng không lớn hơn phần tử này. Ví dụ:</a:t>
            </a:r>
          </a:p>
          <a:p>
            <a:pPr algn="just"/>
            <a:r>
              <a:rPr lang="vi-VN" sz="900" dirty="0"/>
              <a:t>Nếu mảng có 3 phần tử và chúng là 1, 2, 3 thì lũy thừa của mảng này là 1 + 2 + 3 = 6.</a:t>
            </a:r>
          </a:p>
          <a:p>
            <a:pPr algn="just"/>
            <a:r>
              <a:rPr lang="vi-VN" sz="900" dirty="0"/>
              <a:t>Đầu vào</a:t>
            </a:r>
          </a:p>
          <a:p>
            <a:pPr algn="just"/>
            <a:r>
              <a:rPr lang="vi-VN" sz="900" dirty="0"/>
              <a:t>Dòng đầu tiên chứa các trường hợp kiểm tra t (1 &lt;= t &lt;= 100). Mỗi trường hợp thử nghiệm chứa hai dòng. Dòng đầu tiên chứa giá trị của N (1 &lt;= N &lt;= 50000) và dòng thứ hai chứa N số nguyên dương cách nhau khoảng trắng nhỏ hơn hoặc bằng 50000.</a:t>
            </a:r>
          </a:p>
          <a:p>
            <a:r>
              <a:rPr lang="vi-VN" sz="900" dirty="0"/>
              <a:t>Đầu ra</a:t>
            </a:r>
          </a:p>
          <a:p>
            <a:r>
              <a:rPr lang="vi-VN" sz="900" dirty="0"/>
              <a:t>Đối với mỗi trường hợp kiểm tra, in </a:t>
            </a:r>
            <a:r>
              <a:rPr lang="en-US" sz="900" dirty="0" err="1"/>
              <a:t>sức</a:t>
            </a:r>
            <a:r>
              <a:rPr lang="en-US" sz="900" dirty="0"/>
              <a:t> </a:t>
            </a:r>
            <a:r>
              <a:rPr lang="en-US" sz="900" dirty="0" err="1"/>
              <a:t>mạnh</a:t>
            </a:r>
            <a:r>
              <a:rPr lang="en-US" sz="900" dirty="0"/>
              <a:t> </a:t>
            </a:r>
            <a:r>
              <a:rPr lang="vi-VN" sz="900" dirty="0"/>
              <a:t>của mảng.</a:t>
            </a:r>
            <a:endParaRPr lang="en-US" sz="900" dirty="0"/>
          </a:p>
          <a:p>
            <a:pPr marL="342900" indent="-342900">
              <a:buFont typeface="Wingdings" pitchFamily="2" charset="2"/>
              <a:buChar char="Ø"/>
            </a:pPr>
            <a:r>
              <a:rPr lang="en-US" sz="900" dirty="0">
                <a:sym typeface="Wingdings" pitchFamily="2" charset="2"/>
              </a:rPr>
              <a:t>Example:</a:t>
            </a:r>
          </a:p>
          <a:p>
            <a:r>
              <a:rPr lang="en-US" sz="900" b="1" dirty="0" err="1"/>
              <a:t>Dữ</a:t>
            </a:r>
            <a:r>
              <a:rPr lang="en-US" sz="900" b="1" dirty="0"/>
              <a:t> </a:t>
            </a:r>
            <a:r>
              <a:rPr lang="en-US" sz="900" b="1" dirty="0" err="1"/>
              <a:t>liệu</a:t>
            </a:r>
            <a:r>
              <a:rPr lang="en-US" sz="900" b="1" dirty="0"/>
              <a:t> </a:t>
            </a:r>
            <a:r>
              <a:rPr lang="en-US" sz="900" b="1" dirty="0" err="1"/>
              <a:t>mẫu</a:t>
            </a:r>
            <a:r>
              <a:rPr lang="en-US" sz="900" dirty="0"/>
              <a:t> 			</a:t>
            </a:r>
            <a:r>
              <a:rPr lang="en-US" sz="900" b="1" dirty="0" err="1"/>
              <a:t>Kết</a:t>
            </a:r>
            <a:r>
              <a:rPr lang="en-US" sz="900" b="1" dirty="0"/>
              <a:t> </a:t>
            </a:r>
            <a:r>
              <a:rPr lang="en-US" sz="900" b="1" dirty="0" err="1"/>
              <a:t>qủa</a:t>
            </a:r>
            <a:r>
              <a:rPr lang="en-US" sz="900" dirty="0"/>
              <a:t>: 4 </a:t>
            </a:r>
          </a:p>
          <a:p>
            <a:r>
              <a:rPr lang="en-US" sz="900" dirty="0"/>
              <a:t>5 6 </a:t>
            </a:r>
          </a:p>
          <a:p>
            <a:r>
              <a:rPr lang="en-US" sz="900" dirty="0"/>
              <a:t>-2 3 2 -2 3 </a:t>
            </a:r>
          </a:p>
          <a:p>
            <a:r>
              <a:rPr lang="en-US" sz="900" b="1" dirty="0" err="1"/>
              <a:t>Dữ</a:t>
            </a:r>
            <a:r>
              <a:rPr lang="en-US" sz="900" b="1" dirty="0"/>
              <a:t> </a:t>
            </a:r>
            <a:r>
              <a:rPr lang="en-US" sz="900" b="1" dirty="0" err="1"/>
              <a:t>liệu</a:t>
            </a:r>
            <a:r>
              <a:rPr lang="en-US" sz="900" b="1" dirty="0"/>
              <a:t> </a:t>
            </a:r>
            <a:r>
              <a:rPr lang="en-US" sz="900" b="1" dirty="0" err="1"/>
              <a:t>mẫu</a:t>
            </a:r>
            <a:r>
              <a:rPr lang="en-US" sz="900" dirty="0"/>
              <a:t> 			</a:t>
            </a:r>
            <a:r>
              <a:rPr lang="en-US" sz="900" b="1" dirty="0" err="1"/>
              <a:t>Kết</a:t>
            </a:r>
            <a:r>
              <a:rPr lang="en-US" sz="900" b="1" dirty="0"/>
              <a:t> </a:t>
            </a:r>
            <a:r>
              <a:rPr lang="en-US" sz="900" b="1" dirty="0" err="1"/>
              <a:t>qủa</a:t>
            </a:r>
            <a:r>
              <a:rPr lang="en-US" sz="900" b="1" dirty="0"/>
              <a:t>: </a:t>
            </a:r>
            <a:r>
              <a:rPr lang="en-US" sz="900" dirty="0"/>
              <a:t>-1</a:t>
            </a:r>
          </a:p>
          <a:p>
            <a:r>
              <a:rPr lang="en-US" sz="900" dirty="0"/>
              <a:t>4 9 </a:t>
            </a:r>
          </a:p>
          <a:p>
            <a:r>
              <a:rPr lang="en-US" sz="900" dirty="0"/>
              <a:t>2 3 2 -2 </a:t>
            </a:r>
          </a:p>
          <a:p>
            <a:endParaRPr lang="ko-KR" altLang="en-US" sz="900" dirty="0"/>
          </a:p>
        </p:txBody>
      </p:sp>
      <p:sp>
        <p:nvSpPr>
          <p:cNvPr id="8" name="Title 2"/>
          <p:cNvSpPr>
            <a:spLocks noGrp="1"/>
          </p:cNvSpPr>
          <p:nvPr>
            <p:ph type="title"/>
          </p:nvPr>
        </p:nvSpPr>
        <p:spPr>
          <a:xfrm>
            <a:off x="1547664" y="0"/>
            <a:ext cx="7596336" cy="884466"/>
          </a:xfrm>
        </p:spPr>
        <p:txBody>
          <a:bodyPr/>
          <a:lstStyle/>
          <a:p>
            <a:r>
              <a:rPr lang="en-US" b="0" dirty="0">
                <a:latin typeface="inherit"/>
              </a:rPr>
              <a:t>1. PWRARR - Power of Array </a:t>
            </a:r>
            <a:endParaRPr lang="en-US" b="0" dirty="0"/>
          </a:p>
        </p:txBody>
      </p:sp>
    </p:spTree>
    <p:extLst>
      <p:ext uri="{BB962C8B-B14F-4D97-AF65-F5344CB8AC3E}">
        <p14:creationId xmlns:p14="http://schemas.microsoft.com/office/powerpoint/2010/main" val="473959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4"/>
          <p:cNvSpPr>
            <a:spLocks noGrp="1"/>
          </p:cNvSpPr>
          <p:nvPr>
            <p:ph idx="10"/>
          </p:nvPr>
        </p:nvSpPr>
        <p:spPr>
          <a:xfrm>
            <a:off x="1547664" y="771551"/>
            <a:ext cx="7272808" cy="3865874"/>
          </a:xfrm>
        </p:spPr>
        <p:txBody>
          <a:bodyPr/>
          <a:lstStyle/>
          <a:p>
            <a:pPr marL="342900" indent="-342900">
              <a:buFont typeface="Wingdings" pitchFamily="2" charset="2"/>
              <a:buChar char="Ø"/>
            </a:pPr>
            <a:r>
              <a:rPr lang="en-US" altLang="ko-KR" sz="900" dirty="0">
                <a:sym typeface="Wingdings" pitchFamily="2" charset="2"/>
              </a:rPr>
              <a:t>Type: Array 2-D</a:t>
            </a:r>
          </a:p>
          <a:p>
            <a:pPr marL="342900" indent="-342900">
              <a:buFont typeface="Wingdings" pitchFamily="2" charset="2"/>
              <a:buChar char="Ø"/>
            </a:pPr>
            <a:r>
              <a:rPr lang="en-US" altLang="ko-KR" sz="900" dirty="0">
                <a:sym typeface="Wingdings" pitchFamily="2" charset="2"/>
              </a:rPr>
              <a:t>Level: Easy</a:t>
            </a:r>
          </a:p>
          <a:p>
            <a:pPr marL="342900" indent="-342900">
              <a:buFont typeface="Wingdings" pitchFamily="2" charset="2"/>
              <a:buChar char="Ø"/>
            </a:pPr>
            <a:r>
              <a:rPr lang="en-US" altLang="ko-KR" sz="900" dirty="0" err="1">
                <a:sym typeface="Wingdings" pitchFamily="2" charset="2"/>
              </a:rPr>
              <a:t>Href</a:t>
            </a:r>
            <a:r>
              <a:rPr lang="en-US" altLang="ko-KR" sz="900" dirty="0">
                <a:sym typeface="Wingdings" pitchFamily="2" charset="2"/>
              </a:rPr>
              <a:t>: </a:t>
            </a:r>
            <a:r>
              <a:rPr lang="en-US" sz="900" dirty="0">
                <a:hlinkClick r:id="rId2"/>
              </a:rPr>
              <a:t>https://vn.spoj.com/problems/NUAMATRAN/</a:t>
            </a:r>
            <a:endParaRPr lang="en-US" sz="900" dirty="0"/>
          </a:p>
          <a:p>
            <a:r>
              <a:rPr lang="vi-VN" sz="900" dirty="0"/>
              <a:t>Cho ma trận vuông A=(aij) có kích thước nxn (2&lt;=n&lt;=100) các phần tử trong khoảng [1..100]. Một nửa ma trận là vùng tam giác nằm phía dưới (hoặc trên) đường chéo chính, hoặc nằm phía dưới (hoặc trên) đường chéo phụ. </a:t>
            </a:r>
            <a:endParaRPr lang="en-US" sz="900" dirty="0"/>
          </a:p>
          <a:p>
            <a:r>
              <a:rPr lang="vi-VN" sz="900" dirty="0"/>
              <a:t>Hình trên là một ví dụ về vùng một nửa tam giác, đó là phần các ô màu xám nằm dưới đường chéo chính màu đỏ.</a:t>
            </a:r>
          </a:p>
          <a:p>
            <a:r>
              <a:rPr lang="vi-VN" sz="900" dirty="0"/>
              <a:t>Yêu cầu:</a:t>
            </a:r>
          </a:p>
          <a:p>
            <a:r>
              <a:rPr lang="vi-VN" sz="900" dirty="0"/>
              <a:t>a. Tính tổng các phần tử nằm trong vùng một nửa ma trận phía trên đường chéo chính?</a:t>
            </a:r>
          </a:p>
          <a:p>
            <a:r>
              <a:rPr lang="vi-VN" sz="900" dirty="0"/>
              <a:t>b. Tính tổng các phần tử nằm  trong vùng một nửa ma trậr phía dưới đường chéo chính?</a:t>
            </a:r>
          </a:p>
          <a:p>
            <a:r>
              <a:rPr lang="vi-VN" sz="900" dirty="0"/>
              <a:t>c. Tính tổng các phần tử nằm  trong vùng một nửa ma trận phía dưới đường chéo phụ?</a:t>
            </a:r>
          </a:p>
          <a:p>
            <a:r>
              <a:rPr lang="vi-VN" sz="900" dirty="0"/>
              <a:t>d. Tính tổng các phần tử nằm  trong vùng một nửa ma trận phía trên đường chéo phụ?</a:t>
            </a:r>
          </a:p>
          <a:p>
            <a:r>
              <a:rPr lang="vi-VN" sz="900" dirty="0"/>
              <a:t>Input:</a:t>
            </a:r>
          </a:p>
          <a:p>
            <a:r>
              <a:rPr lang="vi-VN" sz="900" dirty="0"/>
              <a:t>- Dòng 1 chứa giá trị n</a:t>
            </a:r>
            <a:br>
              <a:rPr lang="vi-VN" sz="900" dirty="0"/>
            </a:br>
            <a:r>
              <a:rPr lang="vi-VN" sz="900" dirty="0"/>
              <a:t>- n dòng tiếp theo, mỗi dòng i chứa n số nguyên thể hiện các phần tử dòng thứ i của ma trận</a:t>
            </a:r>
          </a:p>
          <a:p>
            <a:r>
              <a:rPr lang="vi-VN" sz="900" dirty="0"/>
              <a:t>Output:</a:t>
            </a:r>
          </a:p>
          <a:p>
            <a:pPr marL="171450" indent="-171450">
              <a:buFontTx/>
              <a:buChar char="-"/>
            </a:pPr>
            <a:r>
              <a:rPr lang="vi-VN" sz="900" dirty="0"/>
              <a:t>Gồm 4 dòng:</a:t>
            </a:r>
            <a:br>
              <a:rPr lang="vi-VN" sz="900" dirty="0"/>
            </a:br>
            <a:r>
              <a:rPr lang="vi-VN" sz="900" dirty="0"/>
              <a:t>+ Dòng 1 là kết quả của câu a</a:t>
            </a:r>
            <a:br>
              <a:rPr lang="vi-VN" sz="900" dirty="0"/>
            </a:br>
            <a:r>
              <a:rPr lang="vi-VN" sz="900" dirty="0"/>
              <a:t>+ Dòng 2 là kết quả của câu b</a:t>
            </a:r>
            <a:br>
              <a:rPr lang="vi-VN" sz="900" dirty="0"/>
            </a:br>
            <a:r>
              <a:rPr lang="vi-VN" sz="900" dirty="0"/>
              <a:t>+ Dòng 3 là kết quả của câu c</a:t>
            </a:r>
            <a:br>
              <a:rPr lang="vi-VN" sz="900" dirty="0"/>
            </a:br>
            <a:r>
              <a:rPr lang="vi-VN" sz="900" dirty="0"/>
              <a:t>+ Dòng 4 là kết quả của câu d</a:t>
            </a:r>
            <a:endParaRPr lang="en-US" sz="900" dirty="0">
              <a:sym typeface="Wingdings" pitchFamily="2" charset="2"/>
            </a:endParaRPr>
          </a:p>
          <a:p>
            <a:pPr marL="171450" indent="-171450">
              <a:buFont typeface="Wingdings" pitchFamily="2" charset="2"/>
              <a:buChar char="Ø"/>
            </a:pPr>
            <a:r>
              <a:rPr lang="en-US" sz="900" dirty="0">
                <a:sym typeface="Wingdings" pitchFamily="2" charset="2"/>
              </a:rPr>
              <a:t>Example:</a:t>
            </a:r>
          </a:p>
        </p:txBody>
      </p:sp>
      <p:sp>
        <p:nvSpPr>
          <p:cNvPr id="8" name="Title 2"/>
          <p:cNvSpPr>
            <a:spLocks noGrp="1"/>
          </p:cNvSpPr>
          <p:nvPr>
            <p:ph type="title"/>
          </p:nvPr>
        </p:nvSpPr>
        <p:spPr>
          <a:xfrm>
            <a:off x="1547664" y="0"/>
            <a:ext cx="7596336" cy="884466"/>
          </a:xfrm>
        </p:spPr>
        <p:txBody>
          <a:bodyPr/>
          <a:lstStyle/>
          <a:p>
            <a:r>
              <a:rPr lang="en-US" b="0" dirty="0">
                <a:latin typeface="inherit"/>
              </a:rPr>
              <a:t>2. NUAMATRAN - </a:t>
            </a:r>
            <a:r>
              <a:rPr lang="en-US" b="0" dirty="0" err="1">
                <a:latin typeface="inherit"/>
              </a:rPr>
              <a:t>Nửa</a:t>
            </a:r>
            <a:r>
              <a:rPr lang="en-US" b="0" dirty="0">
                <a:latin typeface="inherit"/>
              </a:rPr>
              <a:t> ma </a:t>
            </a:r>
            <a:r>
              <a:rPr lang="en-US" b="0" dirty="0" err="1">
                <a:latin typeface="inherit"/>
              </a:rPr>
              <a:t>trận</a:t>
            </a:r>
            <a:r>
              <a:rPr lang="en-US" b="0" dirty="0">
                <a:latin typeface="inherit"/>
              </a:rPr>
              <a:t> </a:t>
            </a:r>
            <a:endParaRPr lang="en-US" b="0" dirty="0"/>
          </a:p>
        </p:txBody>
      </p:sp>
      <p:sp>
        <p:nvSpPr>
          <p:cNvPr id="3" name="Rectangle 1"/>
          <p:cNvSpPr>
            <a:spLocks noChangeArrowheads="1"/>
          </p:cNvSpPr>
          <p:nvPr/>
        </p:nvSpPr>
        <p:spPr bwMode="auto">
          <a:xfrm>
            <a:off x="457200" y="2576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165318272"/>
              </p:ext>
            </p:extLst>
          </p:nvPr>
        </p:nvGraphicFramePr>
        <p:xfrm>
          <a:off x="1907704" y="4083918"/>
          <a:ext cx="6768752" cy="1169288"/>
        </p:xfrm>
        <a:graphic>
          <a:graphicData uri="http://schemas.openxmlformats.org/drawingml/2006/table">
            <a:tbl>
              <a:tblPr/>
              <a:tblGrid>
                <a:gridCol w="3384376">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tblGrid>
              <a:tr h="209168">
                <a:tc>
                  <a:txBody>
                    <a:bodyPr/>
                    <a:lstStyle/>
                    <a:p>
                      <a:pPr algn="just"/>
                      <a:r>
                        <a:rPr lang="en-US" sz="900" dirty="0">
                          <a:effectLst/>
                        </a:rPr>
                        <a:t>Input</a:t>
                      </a:r>
                    </a:p>
                  </a:txBody>
                  <a:tcPr marL="0" marR="0" marT="0" marB="0">
                    <a:lnL>
                      <a:noFill/>
                    </a:lnL>
                    <a:lnR>
                      <a:noFill/>
                    </a:lnR>
                    <a:lnT>
                      <a:noFill/>
                    </a:lnT>
                    <a:lnB>
                      <a:noFill/>
                    </a:lnB>
                  </a:tcPr>
                </a:tc>
                <a:tc>
                  <a:txBody>
                    <a:bodyPr/>
                    <a:lstStyle/>
                    <a:p>
                      <a:pPr algn="just"/>
                      <a:r>
                        <a:rPr lang="en-US" sz="900">
                          <a:effectLst/>
                        </a:rPr>
                        <a:t>Output</a:t>
                      </a:r>
                    </a:p>
                  </a:txBody>
                  <a:tcPr marL="0" marR="0" marT="0" marB="0">
                    <a:lnL>
                      <a:noFill/>
                    </a:lnL>
                    <a:lnR>
                      <a:noFill/>
                    </a:lnR>
                    <a:lnT>
                      <a:noFill/>
                    </a:lnT>
                    <a:lnB>
                      <a:noFill/>
                    </a:lnB>
                  </a:tcPr>
                </a:tc>
                <a:extLst>
                  <a:ext uri="{0D108BD9-81ED-4DB2-BD59-A6C34878D82A}">
                    <a16:rowId xmlns:a16="http://schemas.microsoft.com/office/drawing/2014/main" val="10000"/>
                  </a:ext>
                </a:extLst>
              </a:tr>
              <a:tr h="0">
                <a:tc>
                  <a:txBody>
                    <a:bodyPr/>
                    <a:lstStyle/>
                    <a:p>
                      <a:r>
                        <a:rPr lang="en-GB" sz="900" dirty="0"/>
                        <a:t>5</a:t>
                      </a:r>
                      <a:br>
                        <a:rPr lang="en-GB" sz="900" dirty="0"/>
                      </a:br>
                      <a:r>
                        <a:rPr lang="en-GB" sz="900" dirty="0"/>
                        <a:t>1 2 3 4 5</a:t>
                      </a:r>
                      <a:br>
                        <a:rPr lang="en-GB" sz="900" dirty="0"/>
                      </a:br>
                      <a:r>
                        <a:rPr lang="en-GB" sz="900" dirty="0"/>
                        <a:t>6 7 8 9 1</a:t>
                      </a:r>
                      <a:br>
                        <a:rPr lang="en-GB" sz="900" dirty="0"/>
                      </a:br>
                      <a:r>
                        <a:rPr lang="en-GB" sz="900" dirty="0"/>
                        <a:t>2 3 4 5 6</a:t>
                      </a:r>
                      <a:br>
                        <a:rPr lang="en-GB" sz="900" dirty="0"/>
                      </a:br>
                      <a:r>
                        <a:rPr lang="en-GB" sz="900" dirty="0"/>
                        <a:t>7 8 9 1 2</a:t>
                      </a:r>
                      <a:br>
                        <a:rPr lang="en-GB" sz="900" dirty="0"/>
                      </a:br>
                      <a:r>
                        <a:rPr lang="en-GB" sz="900" dirty="0"/>
                        <a:t>3 4 5 6 7</a:t>
                      </a:r>
                    </a:p>
                    <a:p>
                      <a:pPr algn="just"/>
                      <a:endParaRPr lang="en-US" sz="900" dirty="0">
                        <a:effectLst/>
                      </a:endParaRPr>
                    </a:p>
                  </a:txBody>
                  <a:tcPr marL="0" marR="0" marT="0" marB="0">
                    <a:lnL>
                      <a:noFill/>
                    </a:lnL>
                    <a:lnR>
                      <a:noFill/>
                    </a:lnR>
                    <a:lnT>
                      <a:noFill/>
                    </a:lnT>
                    <a:lnB>
                      <a:noFill/>
                    </a:lnB>
                  </a:tcPr>
                </a:tc>
                <a:tc>
                  <a:txBody>
                    <a:bodyPr/>
                    <a:lstStyle/>
                    <a:p>
                      <a:r>
                        <a:rPr lang="en-US" sz="900" b="0" i="0" kern="1200" dirty="0">
                          <a:solidFill>
                            <a:schemeClr val="tx1"/>
                          </a:solidFill>
                          <a:effectLst/>
                          <a:latin typeface="+mn-lt"/>
                          <a:ea typeface="+mn-ea"/>
                          <a:cs typeface="+mn-cs"/>
                        </a:rPr>
                        <a:t>45</a:t>
                      </a:r>
                    </a:p>
                    <a:p>
                      <a:r>
                        <a:rPr lang="en-US" sz="900" b="0" i="0" kern="1200" dirty="0">
                          <a:solidFill>
                            <a:schemeClr val="tx1"/>
                          </a:solidFill>
                          <a:effectLst/>
                          <a:latin typeface="+mn-lt"/>
                          <a:ea typeface="+mn-ea"/>
                          <a:cs typeface="+mn-cs"/>
                        </a:rPr>
                        <a:t>53</a:t>
                      </a:r>
                    </a:p>
                    <a:p>
                      <a:r>
                        <a:rPr lang="en-US" sz="900" b="0" i="0" kern="1200" dirty="0">
                          <a:solidFill>
                            <a:schemeClr val="tx1"/>
                          </a:solidFill>
                          <a:effectLst/>
                          <a:latin typeface="+mn-lt"/>
                          <a:ea typeface="+mn-ea"/>
                          <a:cs typeface="+mn-cs"/>
                        </a:rPr>
                        <a:t>43</a:t>
                      </a:r>
                    </a:p>
                    <a:p>
                      <a:r>
                        <a:rPr lang="en-US" sz="900" b="0" i="0" kern="1200" dirty="0">
                          <a:solidFill>
                            <a:schemeClr val="tx1"/>
                          </a:solidFill>
                          <a:effectLst/>
                          <a:latin typeface="+mn-lt"/>
                          <a:ea typeface="+mn-ea"/>
                          <a:cs typeface="+mn-cs"/>
                        </a:rPr>
                        <a:t>46</a:t>
                      </a:r>
                    </a:p>
                  </a:txBody>
                  <a:tcPr marL="0" marR="0" marT="0" marB="0">
                    <a:lnL>
                      <a:noFill/>
                    </a:lnL>
                    <a:lnR>
                      <a:noFill/>
                    </a:lnR>
                    <a:lnT>
                      <a:noFill/>
                    </a:lnT>
                    <a:lnB>
                      <a:noFill/>
                    </a:lnB>
                  </a:tcPr>
                </a:tc>
                <a:extLst>
                  <a:ext uri="{0D108BD9-81ED-4DB2-BD59-A6C34878D82A}">
                    <a16:rowId xmlns:a16="http://schemas.microsoft.com/office/drawing/2014/main" val="10001"/>
                  </a:ext>
                </a:extLst>
              </a:tr>
            </a:tbl>
          </a:graphicData>
        </a:graphic>
      </p:graphicFrame>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0232" y="1923678"/>
            <a:ext cx="2324100"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5129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t>
            </a:r>
            <a:r>
              <a:rPr lang="en-US" dirty="0" err="1"/>
              <a:t>Vượt</a:t>
            </a:r>
            <a:r>
              <a:rPr lang="en-US" dirty="0"/>
              <a:t> </a:t>
            </a:r>
            <a:r>
              <a:rPr lang="en-US" dirty="0" err="1"/>
              <a:t>chướng</a:t>
            </a:r>
            <a:r>
              <a:rPr lang="en-US" dirty="0"/>
              <a:t> </a:t>
            </a:r>
            <a:r>
              <a:rPr lang="en-US" dirty="0" err="1"/>
              <a:t>ngại</a:t>
            </a:r>
            <a:r>
              <a:rPr lang="en-US" dirty="0"/>
              <a:t> </a:t>
            </a:r>
            <a:r>
              <a:rPr lang="en-US" dirty="0" err="1"/>
              <a:t>vật</a:t>
            </a:r>
            <a:endParaRPr lang="en-US" dirty="0"/>
          </a:p>
        </p:txBody>
      </p:sp>
      <p:sp>
        <p:nvSpPr>
          <p:cNvPr id="4" name="Content Placeholder 3"/>
          <p:cNvSpPr>
            <a:spLocks noGrp="1"/>
          </p:cNvSpPr>
          <p:nvPr>
            <p:ph idx="10"/>
          </p:nvPr>
        </p:nvSpPr>
        <p:spPr>
          <a:xfrm>
            <a:off x="1619672" y="1347614"/>
            <a:ext cx="6912768" cy="2736303"/>
          </a:xfrm>
        </p:spPr>
        <p:txBody>
          <a:bodyPr/>
          <a:lstStyle/>
          <a:p>
            <a:r>
              <a:rPr lang="en-US" dirty="0"/>
              <a:t>Cho </a:t>
            </a:r>
            <a:r>
              <a:rPr lang="en-US" dirty="0" err="1"/>
              <a:t>một</a:t>
            </a:r>
            <a:r>
              <a:rPr lang="en-US" dirty="0"/>
              <a:t> ma </a:t>
            </a:r>
            <a:r>
              <a:rPr lang="en-US" dirty="0" err="1"/>
              <a:t>trận</a:t>
            </a:r>
            <a:r>
              <a:rPr lang="en-US" dirty="0"/>
              <a:t> </a:t>
            </a:r>
            <a:r>
              <a:rPr lang="en-US" dirty="0" err="1"/>
              <a:t>vuông</a:t>
            </a:r>
            <a:r>
              <a:rPr lang="en-US" dirty="0"/>
              <a:t> </a:t>
            </a:r>
            <a:r>
              <a:rPr lang="en-US" dirty="0" err="1"/>
              <a:t>kích</a:t>
            </a:r>
            <a:r>
              <a:rPr lang="en-US" dirty="0"/>
              <a:t> </a:t>
            </a:r>
            <a:r>
              <a:rPr lang="en-US" dirty="0" err="1"/>
              <a:t>thước</a:t>
            </a:r>
            <a:r>
              <a:rPr lang="en-US" dirty="0"/>
              <a:t> </a:t>
            </a:r>
            <a:r>
              <a:rPr lang="en-US" dirty="0" err="1"/>
              <a:t>NxN</a:t>
            </a:r>
            <a:r>
              <a:rPr lang="en-US" dirty="0"/>
              <a:t> (N &lt;= 100) </a:t>
            </a:r>
            <a:r>
              <a:rPr lang="en-US" dirty="0" err="1"/>
              <a:t>chứa</a:t>
            </a:r>
            <a:r>
              <a:rPr lang="en-US" dirty="0"/>
              <a:t> </a:t>
            </a:r>
            <a:r>
              <a:rPr lang="en-US" dirty="0" err="1"/>
              <a:t>các</a:t>
            </a:r>
            <a:r>
              <a:rPr lang="en-US" dirty="0"/>
              <a:t> </a:t>
            </a:r>
            <a:r>
              <a:rPr lang="en-US" dirty="0" err="1"/>
              <a:t>sô</a:t>
            </a:r>
            <a:r>
              <a:rPr lang="en-US" dirty="0"/>
              <a:t>́ </a:t>
            </a:r>
            <a:r>
              <a:rPr lang="en-US" dirty="0" err="1"/>
              <a:t>nguyên</a:t>
            </a:r>
            <a:r>
              <a:rPr lang="en-US" dirty="0"/>
              <a:t> </a:t>
            </a:r>
            <a:r>
              <a:rPr lang="en-US" dirty="0" err="1"/>
              <a:t>nằm</a:t>
            </a:r>
            <a:r>
              <a:rPr lang="en-US" dirty="0"/>
              <a:t> </a:t>
            </a:r>
            <a:r>
              <a:rPr lang="en-US" dirty="0" err="1"/>
              <a:t>trong</a:t>
            </a:r>
            <a:r>
              <a:rPr lang="en-US" dirty="0"/>
              <a:t> </a:t>
            </a:r>
            <a:r>
              <a:rPr lang="en-US" dirty="0" err="1"/>
              <a:t>khoảng</a:t>
            </a:r>
            <a:r>
              <a:rPr lang="en-US" dirty="0"/>
              <a:t> </a:t>
            </a:r>
            <a:r>
              <a:rPr lang="en-US" dirty="0" err="1"/>
              <a:t>tư</a:t>
            </a:r>
            <a:r>
              <a:rPr lang="en-US" dirty="0"/>
              <a:t>̀ 1 </a:t>
            </a:r>
            <a:r>
              <a:rPr lang="en-US" dirty="0" err="1"/>
              <a:t>đến</a:t>
            </a:r>
            <a:r>
              <a:rPr lang="en-US" dirty="0"/>
              <a:t> 1000 là </a:t>
            </a:r>
            <a:r>
              <a:rPr lang="en-US" dirty="0" err="1"/>
              <a:t>đô</a:t>
            </a:r>
            <a:r>
              <a:rPr lang="en-US" dirty="0"/>
              <a:t>̣ </a:t>
            </a:r>
            <a:r>
              <a:rPr lang="en-US" dirty="0" err="1"/>
              <a:t>cao</a:t>
            </a:r>
            <a:r>
              <a:rPr lang="en-US" dirty="0"/>
              <a:t> </a:t>
            </a:r>
            <a:r>
              <a:rPr lang="en-US" dirty="0" err="1"/>
              <a:t>của</a:t>
            </a:r>
            <a:r>
              <a:rPr lang="en-US" dirty="0"/>
              <a:t> </a:t>
            </a:r>
            <a:r>
              <a:rPr lang="en-US" dirty="0" err="1"/>
              <a:t>các</a:t>
            </a:r>
            <a:r>
              <a:rPr lang="en-US" dirty="0"/>
              <a:t> </a:t>
            </a:r>
            <a:r>
              <a:rPr lang="en-US" dirty="0" err="1"/>
              <a:t>chướng</a:t>
            </a:r>
            <a:r>
              <a:rPr lang="en-US" dirty="0"/>
              <a:t> </a:t>
            </a:r>
            <a:r>
              <a:rPr lang="en-US" dirty="0" err="1"/>
              <a:t>ngại</a:t>
            </a:r>
            <a:r>
              <a:rPr lang="en-US" dirty="0"/>
              <a:t> </a:t>
            </a:r>
            <a:r>
              <a:rPr lang="en-US" dirty="0" err="1"/>
              <a:t>vật</a:t>
            </a:r>
            <a:r>
              <a:rPr lang="en-US" dirty="0"/>
              <a:t>. </a:t>
            </a:r>
          </a:p>
          <a:p>
            <a:endParaRPr lang="en-US" dirty="0"/>
          </a:p>
          <a:p>
            <a:r>
              <a:rPr lang="en-US" dirty="0"/>
              <a:t>Alex </a:t>
            </a:r>
            <a:r>
              <a:rPr lang="en-US" dirty="0" err="1"/>
              <a:t>được</a:t>
            </a:r>
            <a:r>
              <a:rPr lang="en-US" dirty="0"/>
              <a:t> </a:t>
            </a:r>
            <a:r>
              <a:rPr lang="en-US" dirty="0" err="1"/>
              <a:t>đặt</a:t>
            </a:r>
            <a:r>
              <a:rPr lang="en-US" dirty="0"/>
              <a:t> </a:t>
            </a:r>
            <a:r>
              <a:rPr lang="en-US" dirty="0" err="1"/>
              <a:t>vào</a:t>
            </a:r>
            <a:r>
              <a:rPr lang="en-US" dirty="0"/>
              <a:t> </a:t>
            </a:r>
            <a:r>
              <a:rPr lang="en-US" dirty="0" err="1"/>
              <a:t>vị</a:t>
            </a:r>
            <a:r>
              <a:rPr lang="en-US" dirty="0"/>
              <a:t> </a:t>
            </a:r>
            <a:r>
              <a:rPr lang="en-US" dirty="0" err="1"/>
              <a:t>trí</a:t>
            </a:r>
            <a:r>
              <a:rPr lang="en-US" dirty="0"/>
              <a:t> x, y </a:t>
            </a:r>
            <a:r>
              <a:rPr lang="en-US" dirty="0" err="1"/>
              <a:t>trong</a:t>
            </a:r>
            <a:r>
              <a:rPr lang="en-US" dirty="0"/>
              <a:t> ma </a:t>
            </a:r>
            <a:r>
              <a:rPr lang="en-US" dirty="0" err="1"/>
              <a:t>trận</a:t>
            </a:r>
            <a:r>
              <a:rPr lang="en-US" dirty="0"/>
              <a:t>, </a:t>
            </a:r>
            <a:r>
              <a:rPr lang="en-US" dirty="0" err="1"/>
              <a:t>anh</a:t>
            </a:r>
            <a:r>
              <a:rPr lang="en-US" dirty="0"/>
              <a:t> ta </a:t>
            </a:r>
            <a:r>
              <a:rPr lang="en-US" dirty="0" err="1"/>
              <a:t>phải</a:t>
            </a:r>
            <a:r>
              <a:rPr lang="en-US" dirty="0"/>
              <a:t> </a:t>
            </a:r>
            <a:r>
              <a:rPr lang="en-US" dirty="0" err="1"/>
              <a:t>nhảy</a:t>
            </a:r>
            <a:r>
              <a:rPr lang="en-US" dirty="0"/>
              <a:t> </a:t>
            </a:r>
            <a:r>
              <a:rPr lang="en-US" dirty="0" err="1"/>
              <a:t>lên</a:t>
            </a:r>
            <a:r>
              <a:rPr lang="en-US" dirty="0"/>
              <a:t> 1 </a:t>
            </a:r>
            <a:r>
              <a:rPr lang="en-US" dirty="0" err="1"/>
              <a:t>vị</a:t>
            </a:r>
            <a:r>
              <a:rPr lang="en-US" dirty="0"/>
              <a:t> </a:t>
            </a:r>
            <a:r>
              <a:rPr lang="en-US" dirty="0" err="1"/>
              <a:t>trí</a:t>
            </a:r>
            <a:r>
              <a:rPr lang="en-US" dirty="0"/>
              <a:t> </a:t>
            </a:r>
            <a:r>
              <a:rPr lang="en-US" dirty="0" err="1"/>
              <a:t>có</a:t>
            </a:r>
            <a:r>
              <a:rPr lang="en-US" dirty="0"/>
              <a:t> </a:t>
            </a:r>
            <a:r>
              <a:rPr lang="en-US" dirty="0" err="1"/>
              <a:t>độ</a:t>
            </a:r>
            <a:r>
              <a:rPr lang="en-US" dirty="0"/>
              <a:t> </a:t>
            </a:r>
            <a:r>
              <a:rPr lang="en-US" dirty="0" err="1"/>
              <a:t>cao</a:t>
            </a:r>
            <a:r>
              <a:rPr lang="en-US" dirty="0"/>
              <a:t> </a:t>
            </a:r>
            <a:r>
              <a:rPr lang="en-US" dirty="0" err="1"/>
              <a:t>cao</a:t>
            </a:r>
            <a:r>
              <a:rPr lang="en-US" dirty="0"/>
              <a:t> </a:t>
            </a:r>
            <a:r>
              <a:rPr lang="en-US" dirty="0" err="1"/>
              <a:t>hơn</a:t>
            </a:r>
            <a:r>
              <a:rPr lang="en-US" dirty="0"/>
              <a:t> </a:t>
            </a:r>
            <a:r>
              <a:rPr lang="en-US" dirty="0" err="1"/>
              <a:t>vị</a:t>
            </a:r>
            <a:r>
              <a:rPr lang="en-US" dirty="0"/>
              <a:t> </a:t>
            </a:r>
            <a:r>
              <a:rPr lang="en-US" dirty="0" err="1"/>
              <a:t>trí</a:t>
            </a:r>
            <a:r>
              <a:rPr lang="en-US" dirty="0"/>
              <a:t> </a:t>
            </a:r>
            <a:r>
              <a:rPr lang="en-US" dirty="0" err="1"/>
              <a:t>mà</a:t>
            </a:r>
            <a:r>
              <a:rPr lang="en-US" dirty="0"/>
              <a:t> </a:t>
            </a:r>
            <a:r>
              <a:rPr lang="en-US" dirty="0" err="1"/>
              <a:t>anh</a:t>
            </a:r>
            <a:r>
              <a:rPr lang="en-US" dirty="0"/>
              <a:t> ta </a:t>
            </a:r>
            <a:r>
              <a:rPr lang="en-US" dirty="0" err="1"/>
              <a:t>đang</a:t>
            </a:r>
            <a:r>
              <a:rPr lang="en-US" dirty="0"/>
              <a:t> </a:t>
            </a:r>
            <a:r>
              <a:rPr lang="en-US" dirty="0" err="1"/>
              <a:t>đứng</a:t>
            </a:r>
            <a:r>
              <a:rPr lang="en-US" dirty="0"/>
              <a:t>, </a:t>
            </a:r>
            <a:r>
              <a:rPr lang="en-US" dirty="0" err="1"/>
              <a:t>tuy</a:t>
            </a:r>
            <a:r>
              <a:rPr lang="en-US" dirty="0"/>
              <a:t> </a:t>
            </a:r>
            <a:r>
              <a:rPr lang="en-US" dirty="0" err="1"/>
              <a:t>nhiên</a:t>
            </a:r>
            <a:r>
              <a:rPr lang="en-US" dirty="0"/>
              <a:t> Alex </a:t>
            </a:r>
            <a:r>
              <a:rPr lang="en-US" dirty="0" err="1"/>
              <a:t>chỉ</a:t>
            </a:r>
            <a:r>
              <a:rPr lang="en-US" dirty="0"/>
              <a:t> </a:t>
            </a:r>
            <a:r>
              <a:rPr lang="en-US" dirty="0" err="1"/>
              <a:t>có</a:t>
            </a:r>
            <a:r>
              <a:rPr lang="en-US" dirty="0"/>
              <a:t> </a:t>
            </a:r>
            <a:r>
              <a:rPr lang="en-US" dirty="0" err="1"/>
              <a:t>đủ</a:t>
            </a:r>
            <a:r>
              <a:rPr lang="en-US" dirty="0"/>
              <a:t> </a:t>
            </a:r>
            <a:r>
              <a:rPr lang="en-US" dirty="0" err="1"/>
              <a:t>sức</a:t>
            </a:r>
            <a:r>
              <a:rPr lang="en-US" dirty="0"/>
              <a:t> </a:t>
            </a:r>
            <a:r>
              <a:rPr lang="en-US" dirty="0" err="1"/>
              <a:t>để</a:t>
            </a:r>
            <a:r>
              <a:rPr lang="en-US" dirty="0"/>
              <a:t> </a:t>
            </a:r>
            <a:r>
              <a:rPr lang="en-US" dirty="0" err="1"/>
              <a:t>nhảy</a:t>
            </a:r>
            <a:r>
              <a:rPr lang="en-US" dirty="0"/>
              <a:t> </a:t>
            </a:r>
            <a:r>
              <a:rPr lang="en-US" dirty="0" err="1"/>
              <a:t>lên</a:t>
            </a:r>
            <a:r>
              <a:rPr lang="en-US" dirty="0"/>
              <a:t> </a:t>
            </a:r>
            <a:r>
              <a:rPr lang="en-US" dirty="0" err="1"/>
              <a:t>vị</a:t>
            </a:r>
            <a:r>
              <a:rPr lang="en-US" dirty="0"/>
              <a:t> </a:t>
            </a:r>
            <a:r>
              <a:rPr lang="en-US" dirty="0" err="1"/>
              <a:t>trí</a:t>
            </a:r>
            <a:r>
              <a:rPr lang="en-US" dirty="0"/>
              <a:t> </a:t>
            </a:r>
            <a:r>
              <a:rPr lang="en-US" dirty="0" err="1"/>
              <a:t>có</a:t>
            </a:r>
            <a:r>
              <a:rPr lang="en-US" dirty="0"/>
              <a:t> </a:t>
            </a:r>
            <a:r>
              <a:rPr lang="en-US" dirty="0" err="1"/>
              <a:t>độ</a:t>
            </a:r>
            <a:r>
              <a:rPr lang="en-US" dirty="0"/>
              <a:t> </a:t>
            </a:r>
            <a:r>
              <a:rPr lang="en-US" dirty="0" err="1"/>
              <a:t>cao</a:t>
            </a:r>
            <a:r>
              <a:rPr lang="en-US" dirty="0"/>
              <a:t> </a:t>
            </a:r>
            <a:r>
              <a:rPr lang="en-US" dirty="0" err="1"/>
              <a:t>thấp</a:t>
            </a:r>
            <a:r>
              <a:rPr lang="en-US" dirty="0"/>
              <a:t> </a:t>
            </a:r>
            <a:r>
              <a:rPr lang="en-US" dirty="0" err="1"/>
              <a:t>nhất</a:t>
            </a:r>
            <a:r>
              <a:rPr lang="en-US" dirty="0"/>
              <a:t> </a:t>
            </a:r>
            <a:r>
              <a:rPr lang="en-US" dirty="0" err="1"/>
              <a:t>trong</a:t>
            </a:r>
            <a:r>
              <a:rPr lang="en-US" dirty="0"/>
              <a:t> </a:t>
            </a:r>
            <a:r>
              <a:rPr lang="en-US" dirty="0" err="1"/>
              <a:t>số</a:t>
            </a:r>
            <a:r>
              <a:rPr lang="en-US" dirty="0"/>
              <a:t> </a:t>
            </a:r>
            <a:r>
              <a:rPr lang="en-US" dirty="0" err="1"/>
              <a:t>những</a:t>
            </a:r>
            <a:r>
              <a:rPr lang="en-US" dirty="0"/>
              <a:t> </a:t>
            </a:r>
            <a:r>
              <a:rPr lang="en-US" dirty="0" err="1"/>
              <a:t>chướng</a:t>
            </a:r>
            <a:r>
              <a:rPr lang="en-US" dirty="0"/>
              <a:t> </a:t>
            </a:r>
            <a:r>
              <a:rPr lang="en-US" dirty="0" err="1"/>
              <a:t>ngại</a:t>
            </a:r>
            <a:r>
              <a:rPr lang="en-US" dirty="0"/>
              <a:t> </a:t>
            </a:r>
            <a:r>
              <a:rPr lang="en-US" dirty="0" err="1"/>
              <a:t>vật</a:t>
            </a:r>
            <a:r>
              <a:rPr lang="en-US" dirty="0"/>
              <a:t> </a:t>
            </a:r>
            <a:r>
              <a:rPr lang="en-US" dirty="0" err="1"/>
              <a:t>xung</a:t>
            </a:r>
            <a:r>
              <a:rPr lang="en-US" dirty="0"/>
              <a:t> </a:t>
            </a:r>
            <a:r>
              <a:rPr lang="en-US" dirty="0" err="1"/>
              <a:t>quanh</a:t>
            </a:r>
            <a:r>
              <a:rPr lang="en-US" dirty="0"/>
              <a:t> </a:t>
            </a:r>
            <a:r>
              <a:rPr lang="en-US" dirty="0" err="1"/>
              <a:t>anh</a:t>
            </a:r>
            <a:r>
              <a:rPr lang="en-US" dirty="0"/>
              <a:t> ta.</a:t>
            </a:r>
          </a:p>
          <a:p>
            <a:endParaRPr lang="en-US" dirty="0"/>
          </a:p>
          <a:p>
            <a:r>
              <a:rPr lang="en-US" dirty="0"/>
              <a:t>Alex </a:t>
            </a:r>
            <a:r>
              <a:rPr lang="en-US" dirty="0" err="1"/>
              <a:t>sẽ</a:t>
            </a:r>
            <a:r>
              <a:rPr lang="en-US" dirty="0"/>
              <a:t> </a:t>
            </a:r>
            <a:r>
              <a:rPr lang="en-US" dirty="0" err="1"/>
              <a:t>dừng</a:t>
            </a:r>
            <a:r>
              <a:rPr lang="en-US" dirty="0"/>
              <a:t> </a:t>
            </a:r>
            <a:r>
              <a:rPr lang="en-US" dirty="0" err="1"/>
              <a:t>lại</a:t>
            </a:r>
            <a:r>
              <a:rPr lang="en-US" dirty="0"/>
              <a:t> </a:t>
            </a:r>
            <a:r>
              <a:rPr lang="en-US" dirty="0" err="1"/>
              <a:t>khi</a:t>
            </a:r>
            <a:r>
              <a:rPr lang="en-US" dirty="0"/>
              <a:t> </a:t>
            </a:r>
            <a:r>
              <a:rPr lang="en-US" dirty="0" err="1"/>
              <a:t>không</a:t>
            </a:r>
            <a:r>
              <a:rPr lang="en-US" dirty="0"/>
              <a:t> </a:t>
            </a:r>
            <a:r>
              <a:rPr lang="en-US" dirty="0" err="1"/>
              <a:t>còn</a:t>
            </a:r>
            <a:r>
              <a:rPr lang="en-US" dirty="0"/>
              <a:t> </a:t>
            </a:r>
            <a:r>
              <a:rPr lang="en-US" dirty="0" err="1"/>
              <a:t>chướng</a:t>
            </a:r>
            <a:r>
              <a:rPr lang="en-US" dirty="0"/>
              <a:t> </a:t>
            </a:r>
            <a:r>
              <a:rPr lang="en-US" dirty="0" err="1"/>
              <a:t>ngại</a:t>
            </a:r>
            <a:r>
              <a:rPr lang="en-US" dirty="0"/>
              <a:t> </a:t>
            </a:r>
            <a:r>
              <a:rPr lang="en-US" dirty="0" err="1"/>
              <a:t>vật</a:t>
            </a:r>
            <a:r>
              <a:rPr lang="en-US" dirty="0"/>
              <a:t> </a:t>
            </a:r>
            <a:r>
              <a:rPr lang="en-US" dirty="0" err="1"/>
              <a:t>để</a:t>
            </a:r>
            <a:r>
              <a:rPr lang="en-US" dirty="0"/>
              <a:t> </a:t>
            </a:r>
            <a:r>
              <a:rPr lang="en-US" dirty="0" err="1"/>
              <a:t>vượt</a:t>
            </a:r>
            <a:r>
              <a:rPr lang="en-US" dirty="0"/>
              <a:t> qua.</a:t>
            </a:r>
          </a:p>
          <a:p>
            <a:r>
              <a:rPr lang="en-US" dirty="0"/>
              <a:t>Cho </a:t>
            </a:r>
            <a:r>
              <a:rPr lang="en-US" dirty="0" err="1"/>
              <a:t>biết</a:t>
            </a:r>
            <a:r>
              <a:rPr lang="en-US" dirty="0"/>
              <a:t> </a:t>
            </a:r>
            <a:r>
              <a:rPr lang="en-US" dirty="0" err="1"/>
              <a:t>kích</a:t>
            </a:r>
            <a:r>
              <a:rPr lang="en-US" dirty="0"/>
              <a:t> </a:t>
            </a:r>
            <a:r>
              <a:rPr lang="en-US" dirty="0" err="1"/>
              <a:t>thước</a:t>
            </a:r>
            <a:r>
              <a:rPr lang="en-US" dirty="0"/>
              <a:t> ma </a:t>
            </a:r>
            <a:r>
              <a:rPr lang="en-US" dirty="0" err="1"/>
              <a:t>trận</a:t>
            </a:r>
            <a:r>
              <a:rPr lang="en-US" dirty="0"/>
              <a:t>, </a:t>
            </a:r>
            <a:r>
              <a:rPr lang="en-US" dirty="0" err="1"/>
              <a:t>vị</a:t>
            </a:r>
            <a:r>
              <a:rPr lang="en-US" dirty="0"/>
              <a:t> </a:t>
            </a:r>
            <a:r>
              <a:rPr lang="en-US" dirty="0" err="1"/>
              <a:t>trí</a:t>
            </a:r>
            <a:r>
              <a:rPr lang="en-US" dirty="0"/>
              <a:t> </a:t>
            </a:r>
            <a:r>
              <a:rPr lang="en-US" dirty="0" err="1"/>
              <a:t>xuất</a:t>
            </a:r>
            <a:r>
              <a:rPr lang="en-US" dirty="0"/>
              <a:t> </a:t>
            </a:r>
            <a:r>
              <a:rPr lang="en-US" dirty="0" err="1"/>
              <a:t>phát</a:t>
            </a:r>
            <a:r>
              <a:rPr lang="en-US" dirty="0"/>
              <a:t> </a:t>
            </a:r>
            <a:r>
              <a:rPr lang="en-US" dirty="0" err="1"/>
              <a:t>của</a:t>
            </a:r>
            <a:r>
              <a:rPr lang="en-US" dirty="0"/>
              <a:t> Alex </a:t>
            </a:r>
            <a:r>
              <a:rPr lang="en-US" dirty="0" err="1"/>
              <a:t>và</a:t>
            </a:r>
            <a:r>
              <a:rPr lang="en-US" dirty="0"/>
              <a:t> ma </a:t>
            </a:r>
            <a:r>
              <a:rPr lang="en-US" dirty="0" err="1"/>
              <a:t>trận</a:t>
            </a:r>
            <a:r>
              <a:rPr lang="en-US" dirty="0"/>
              <a:t> </a:t>
            </a:r>
            <a:r>
              <a:rPr lang="en-US" dirty="0" err="1"/>
              <a:t>chướng</a:t>
            </a:r>
            <a:r>
              <a:rPr lang="en-US" dirty="0"/>
              <a:t> </a:t>
            </a:r>
            <a:r>
              <a:rPr lang="en-US" dirty="0" err="1"/>
              <a:t>ngại</a:t>
            </a:r>
            <a:r>
              <a:rPr lang="en-US" dirty="0"/>
              <a:t> </a:t>
            </a:r>
            <a:r>
              <a:rPr lang="en-US" dirty="0" err="1"/>
              <a:t>vật</a:t>
            </a:r>
            <a:endParaRPr lang="en-US" dirty="0"/>
          </a:p>
          <a:p>
            <a:r>
              <a:rPr lang="en-US" dirty="0" err="1"/>
              <a:t>Hãy</a:t>
            </a:r>
            <a:r>
              <a:rPr lang="en-US" dirty="0"/>
              <a:t> </a:t>
            </a:r>
            <a:r>
              <a:rPr lang="en-US" dirty="0" err="1"/>
              <a:t>viết</a:t>
            </a:r>
            <a:r>
              <a:rPr lang="en-US" dirty="0"/>
              <a:t> 1 </a:t>
            </a:r>
            <a:r>
              <a:rPr lang="en-US" dirty="0" err="1"/>
              <a:t>chương</a:t>
            </a:r>
            <a:r>
              <a:rPr lang="en-US" dirty="0"/>
              <a:t> </a:t>
            </a:r>
            <a:r>
              <a:rPr lang="en-US" dirty="0" err="1"/>
              <a:t>trình</a:t>
            </a:r>
            <a:r>
              <a:rPr lang="en-US" dirty="0"/>
              <a:t> </a:t>
            </a:r>
            <a:r>
              <a:rPr lang="en-US" dirty="0" err="1"/>
              <a:t>đếm</a:t>
            </a:r>
            <a:r>
              <a:rPr lang="en-US" dirty="0"/>
              <a:t> </a:t>
            </a:r>
            <a:r>
              <a:rPr lang="en-US" dirty="0" err="1"/>
              <a:t>số</a:t>
            </a:r>
            <a:r>
              <a:rPr lang="en-US" dirty="0"/>
              <a:t> </a:t>
            </a:r>
            <a:r>
              <a:rPr lang="en-US" dirty="0" err="1"/>
              <a:t>chướng</a:t>
            </a:r>
            <a:r>
              <a:rPr lang="en-US" dirty="0"/>
              <a:t> </a:t>
            </a:r>
            <a:r>
              <a:rPr lang="en-US" dirty="0" err="1"/>
              <a:t>ngại</a:t>
            </a:r>
            <a:r>
              <a:rPr lang="en-US" dirty="0"/>
              <a:t> </a:t>
            </a:r>
            <a:r>
              <a:rPr lang="en-US" dirty="0" err="1"/>
              <a:t>vật</a:t>
            </a:r>
            <a:r>
              <a:rPr lang="en-US" dirty="0"/>
              <a:t> </a:t>
            </a:r>
            <a:r>
              <a:rPr lang="en-US" dirty="0" err="1"/>
              <a:t>mà</a:t>
            </a:r>
            <a:r>
              <a:rPr lang="en-US" dirty="0"/>
              <a:t> Alex </a:t>
            </a:r>
            <a:r>
              <a:rPr lang="en-US" dirty="0" err="1"/>
              <a:t>đã</a:t>
            </a:r>
            <a:r>
              <a:rPr lang="en-US" dirty="0"/>
              <a:t> </a:t>
            </a:r>
            <a:r>
              <a:rPr lang="en-US" dirty="0" err="1"/>
              <a:t>vượt</a:t>
            </a:r>
            <a:r>
              <a:rPr lang="en-US" dirty="0"/>
              <a:t> qua.</a:t>
            </a:r>
          </a:p>
        </p:txBody>
      </p:sp>
    </p:spTree>
    <p:extLst>
      <p:ext uri="{BB962C8B-B14F-4D97-AF65-F5344CB8AC3E}">
        <p14:creationId xmlns:p14="http://schemas.microsoft.com/office/powerpoint/2010/main" val="4030864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t>
            </a:r>
            <a:r>
              <a:rPr lang="en-US" dirty="0" err="1"/>
              <a:t>Vượt</a:t>
            </a:r>
            <a:r>
              <a:rPr lang="en-US" dirty="0"/>
              <a:t> </a:t>
            </a:r>
            <a:r>
              <a:rPr lang="en-US" dirty="0" err="1"/>
              <a:t>chướng</a:t>
            </a:r>
            <a:r>
              <a:rPr lang="en-US" dirty="0"/>
              <a:t> </a:t>
            </a:r>
            <a:r>
              <a:rPr lang="en-US" dirty="0" err="1"/>
              <a:t>ngại</a:t>
            </a:r>
            <a:r>
              <a:rPr lang="en-US" dirty="0"/>
              <a:t> </a:t>
            </a:r>
            <a:r>
              <a:rPr lang="en-US" dirty="0" err="1"/>
              <a:t>vật</a:t>
            </a:r>
            <a:endParaRPr lang="en-US" dirty="0"/>
          </a:p>
        </p:txBody>
      </p:sp>
      <p:sp>
        <p:nvSpPr>
          <p:cNvPr id="4" name="Content Placeholder 3"/>
          <p:cNvSpPr>
            <a:spLocks noGrp="1"/>
          </p:cNvSpPr>
          <p:nvPr>
            <p:ph idx="10"/>
          </p:nvPr>
        </p:nvSpPr>
        <p:spPr>
          <a:xfrm>
            <a:off x="1619672" y="987574"/>
            <a:ext cx="6912768" cy="3384376"/>
          </a:xfrm>
        </p:spPr>
        <p:txBody>
          <a:bodyPr/>
          <a:lstStyle/>
          <a:p>
            <a:r>
              <a:rPr lang="en-US" dirty="0" err="1"/>
              <a:t>Ví</a:t>
            </a:r>
            <a:r>
              <a:rPr lang="en-US" dirty="0"/>
              <a:t> </a:t>
            </a:r>
            <a:r>
              <a:rPr lang="en-US" dirty="0" err="1"/>
              <a:t>dụ</a:t>
            </a:r>
            <a:r>
              <a:rPr lang="en-US" dirty="0"/>
              <a:t>:</a:t>
            </a:r>
          </a:p>
          <a:p>
            <a:r>
              <a:rPr lang="en-US" dirty="0"/>
              <a:t>6 4 0   </a:t>
            </a:r>
            <a:r>
              <a:rPr lang="en-US" dirty="0">
                <a:sym typeface="Wingdings" panose="05000000000000000000" pitchFamily="2" charset="2"/>
              </a:rPr>
              <a:t> </a:t>
            </a:r>
            <a:r>
              <a:rPr lang="en-US" dirty="0" err="1">
                <a:sym typeface="Wingdings" panose="05000000000000000000" pitchFamily="2" charset="2"/>
              </a:rPr>
              <a:t>kích</a:t>
            </a:r>
            <a:r>
              <a:rPr lang="en-US" dirty="0">
                <a:sym typeface="Wingdings" panose="05000000000000000000" pitchFamily="2" charset="2"/>
              </a:rPr>
              <a:t> </a:t>
            </a:r>
            <a:r>
              <a:rPr lang="en-US" dirty="0" err="1">
                <a:sym typeface="Wingdings" panose="05000000000000000000" pitchFamily="2" charset="2"/>
              </a:rPr>
              <a:t>thước</a:t>
            </a:r>
            <a:r>
              <a:rPr lang="en-US" dirty="0">
                <a:sym typeface="Wingdings" panose="05000000000000000000" pitchFamily="2" charset="2"/>
              </a:rPr>
              <a:t> ma </a:t>
            </a:r>
            <a:r>
              <a:rPr lang="en-US" dirty="0" err="1">
                <a:sym typeface="Wingdings" panose="05000000000000000000" pitchFamily="2" charset="2"/>
              </a:rPr>
              <a:t>trận</a:t>
            </a:r>
            <a:r>
              <a:rPr lang="en-US" dirty="0">
                <a:sym typeface="Wingdings" panose="05000000000000000000" pitchFamily="2" charset="2"/>
              </a:rPr>
              <a:t> </a:t>
            </a:r>
            <a:r>
              <a:rPr lang="en-US" dirty="0" err="1">
                <a:sym typeface="Wingdings" panose="05000000000000000000" pitchFamily="2" charset="2"/>
              </a:rPr>
              <a:t>là</a:t>
            </a:r>
            <a:r>
              <a:rPr lang="en-US" dirty="0">
                <a:sym typeface="Wingdings" panose="05000000000000000000" pitchFamily="2" charset="2"/>
              </a:rPr>
              <a:t> 6x6 </a:t>
            </a:r>
            <a:r>
              <a:rPr lang="en-US" dirty="0" err="1">
                <a:sym typeface="Wingdings" panose="05000000000000000000" pitchFamily="2" charset="2"/>
              </a:rPr>
              <a:t>và</a:t>
            </a:r>
            <a:r>
              <a:rPr lang="en-US" dirty="0">
                <a:sym typeface="Wingdings" panose="05000000000000000000" pitchFamily="2" charset="2"/>
              </a:rPr>
              <a:t> Alex </a:t>
            </a:r>
            <a:r>
              <a:rPr lang="en-US" dirty="0" err="1">
                <a:sym typeface="Wingdings" panose="05000000000000000000" pitchFamily="2" charset="2"/>
              </a:rPr>
              <a:t>xuất</a:t>
            </a:r>
            <a:r>
              <a:rPr lang="en-US" dirty="0">
                <a:sym typeface="Wingdings" panose="05000000000000000000" pitchFamily="2" charset="2"/>
              </a:rPr>
              <a:t> </a:t>
            </a:r>
            <a:r>
              <a:rPr lang="en-US" dirty="0" err="1">
                <a:sym typeface="Wingdings" panose="05000000000000000000" pitchFamily="2" charset="2"/>
              </a:rPr>
              <a:t>phát</a:t>
            </a:r>
            <a:r>
              <a:rPr lang="en-US" dirty="0">
                <a:sym typeface="Wingdings" panose="05000000000000000000" pitchFamily="2" charset="2"/>
              </a:rPr>
              <a:t> </a:t>
            </a:r>
            <a:r>
              <a:rPr lang="en-US" dirty="0" err="1">
                <a:sym typeface="Wingdings" panose="05000000000000000000" pitchFamily="2" charset="2"/>
              </a:rPr>
              <a:t>từ</a:t>
            </a:r>
            <a:r>
              <a:rPr lang="en-US" dirty="0">
                <a:sym typeface="Wingdings" panose="05000000000000000000" pitchFamily="2" charset="2"/>
              </a:rPr>
              <a:t> </a:t>
            </a:r>
            <a:r>
              <a:rPr lang="en-US" dirty="0" err="1">
                <a:sym typeface="Wingdings" panose="05000000000000000000" pitchFamily="2" charset="2"/>
              </a:rPr>
              <a:t>điểm</a:t>
            </a:r>
            <a:r>
              <a:rPr lang="en-US" dirty="0">
                <a:sym typeface="Wingdings" panose="05000000000000000000" pitchFamily="2" charset="2"/>
              </a:rPr>
              <a:t> (4,0)</a:t>
            </a:r>
            <a:endParaRPr lang="en-US" dirty="0"/>
          </a:p>
          <a:p>
            <a:r>
              <a:rPr lang="en-US" dirty="0"/>
              <a:t>612 604 41 147 860 41 </a:t>
            </a:r>
          </a:p>
          <a:p>
            <a:r>
              <a:rPr lang="en-US" dirty="0"/>
              <a:t>482 239 656 554 558 134 </a:t>
            </a:r>
          </a:p>
          <a:p>
            <a:r>
              <a:rPr lang="en-US" dirty="0"/>
              <a:t>109 933 303 980 215 387 </a:t>
            </a:r>
          </a:p>
          <a:p>
            <a:r>
              <a:rPr lang="en-US" dirty="0">
                <a:solidFill>
                  <a:srgbClr val="FF0000"/>
                </a:solidFill>
              </a:rPr>
              <a:t>453 401 </a:t>
            </a:r>
            <a:r>
              <a:rPr lang="en-US" dirty="0"/>
              <a:t>713 762 849 505 </a:t>
            </a:r>
          </a:p>
          <a:p>
            <a:r>
              <a:rPr lang="en-US" dirty="0">
                <a:solidFill>
                  <a:srgbClr val="00B050"/>
                </a:solidFill>
              </a:rPr>
              <a:t>173</a:t>
            </a:r>
            <a:r>
              <a:rPr lang="en-US" dirty="0"/>
              <a:t> </a:t>
            </a:r>
            <a:r>
              <a:rPr lang="en-US" dirty="0">
                <a:solidFill>
                  <a:srgbClr val="FF0000"/>
                </a:solidFill>
              </a:rPr>
              <a:t>340</a:t>
            </a:r>
            <a:r>
              <a:rPr lang="en-US" dirty="0"/>
              <a:t> 464 753 873 361 </a:t>
            </a:r>
          </a:p>
          <a:p>
            <a:r>
              <a:rPr lang="en-US" dirty="0">
                <a:solidFill>
                  <a:srgbClr val="FF0000"/>
                </a:solidFill>
              </a:rPr>
              <a:t>873 198 </a:t>
            </a:r>
            <a:r>
              <a:rPr lang="en-US" dirty="0"/>
              <a:t>451 473 959 768 </a:t>
            </a:r>
          </a:p>
          <a:p>
            <a:endParaRPr lang="en-US" dirty="0"/>
          </a:p>
          <a:p>
            <a:r>
              <a:rPr lang="en-US" dirty="0" err="1"/>
              <a:t>Vị</a:t>
            </a:r>
            <a:r>
              <a:rPr lang="en-US" dirty="0"/>
              <a:t> </a:t>
            </a:r>
            <a:r>
              <a:rPr lang="en-US" dirty="0" err="1"/>
              <a:t>trí</a:t>
            </a:r>
            <a:r>
              <a:rPr lang="en-US" dirty="0"/>
              <a:t> </a:t>
            </a:r>
            <a:r>
              <a:rPr lang="en-US" dirty="0" err="1"/>
              <a:t>màu</a:t>
            </a:r>
            <a:r>
              <a:rPr lang="en-US" dirty="0"/>
              <a:t> </a:t>
            </a:r>
            <a:r>
              <a:rPr lang="en-US" dirty="0" err="1"/>
              <a:t>xanh</a:t>
            </a:r>
            <a:r>
              <a:rPr lang="en-US" dirty="0"/>
              <a:t> </a:t>
            </a:r>
            <a:r>
              <a:rPr lang="en-US" dirty="0" err="1"/>
              <a:t>là</a:t>
            </a:r>
            <a:r>
              <a:rPr lang="en-US" dirty="0"/>
              <a:t> </a:t>
            </a:r>
            <a:r>
              <a:rPr lang="en-US" dirty="0" err="1"/>
              <a:t>vị</a:t>
            </a:r>
            <a:r>
              <a:rPr lang="en-US" dirty="0"/>
              <a:t> </a:t>
            </a:r>
            <a:r>
              <a:rPr lang="en-US" dirty="0" err="1"/>
              <a:t>trí</a:t>
            </a:r>
            <a:r>
              <a:rPr lang="en-US" dirty="0"/>
              <a:t> </a:t>
            </a:r>
            <a:r>
              <a:rPr lang="en-US" dirty="0" err="1"/>
              <a:t>xuất</a:t>
            </a:r>
            <a:r>
              <a:rPr lang="en-US" dirty="0"/>
              <a:t> </a:t>
            </a:r>
            <a:r>
              <a:rPr lang="en-US" dirty="0" err="1"/>
              <a:t>phát</a:t>
            </a:r>
            <a:r>
              <a:rPr lang="en-US" dirty="0"/>
              <a:t> </a:t>
            </a:r>
            <a:r>
              <a:rPr lang="en-US" dirty="0" err="1"/>
              <a:t>của</a:t>
            </a:r>
            <a:r>
              <a:rPr lang="en-US" dirty="0"/>
              <a:t> Alex, </a:t>
            </a:r>
            <a:r>
              <a:rPr lang="en-US" dirty="0" err="1"/>
              <a:t>các</a:t>
            </a:r>
            <a:r>
              <a:rPr lang="en-US" dirty="0"/>
              <a:t> </a:t>
            </a:r>
            <a:r>
              <a:rPr lang="en-US" dirty="0" err="1"/>
              <a:t>chướng</a:t>
            </a:r>
            <a:r>
              <a:rPr lang="en-US" dirty="0"/>
              <a:t> </a:t>
            </a:r>
            <a:r>
              <a:rPr lang="en-US" dirty="0" err="1"/>
              <a:t>ngại</a:t>
            </a:r>
            <a:r>
              <a:rPr lang="en-US" dirty="0"/>
              <a:t> </a:t>
            </a:r>
            <a:r>
              <a:rPr lang="en-US" dirty="0" err="1"/>
              <a:t>vật</a:t>
            </a:r>
            <a:r>
              <a:rPr lang="en-US" dirty="0"/>
              <a:t> </a:t>
            </a:r>
            <a:r>
              <a:rPr lang="en-US" dirty="0" err="1"/>
              <a:t>xung</a:t>
            </a:r>
            <a:r>
              <a:rPr lang="en-US" dirty="0"/>
              <a:t> </a:t>
            </a:r>
            <a:r>
              <a:rPr lang="en-US" dirty="0" err="1"/>
              <a:t>quanh</a:t>
            </a:r>
            <a:r>
              <a:rPr lang="en-US" dirty="0"/>
              <a:t> Alex </a:t>
            </a:r>
            <a:r>
              <a:rPr lang="en-US" dirty="0" err="1"/>
              <a:t>được</a:t>
            </a:r>
            <a:r>
              <a:rPr lang="en-US" dirty="0"/>
              <a:t> </a:t>
            </a:r>
            <a:r>
              <a:rPr lang="en-US" dirty="0" err="1"/>
              <a:t>đánh</a:t>
            </a:r>
            <a:r>
              <a:rPr lang="en-US" dirty="0"/>
              <a:t> </a:t>
            </a:r>
            <a:r>
              <a:rPr lang="en-US" dirty="0" err="1"/>
              <a:t>dấu</a:t>
            </a:r>
            <a:r>
              <a:rPr lang="en-US" dirty="0"/>
              <a:t> </a:t>
            </a:r>
            <a:r>
              <a:rPr lang="en-US" dirty="0" err="1"/>
              <a:t>màu</a:t>
            </a:r>
            <a:r>
              <a:rPr lang="en-US" dirty="0"/>
              <a:t> </a:t>
            </a:r>
            <a:r>
              <a:rPr lang="en-US" dirty="0" err="1"/>
              <a:t>đỏ</a:t>
            </a:r>
            <a:r>
              <a:rPr lang="en-US" dirty="0"/>
              <a:t>.</a:t>
            </a:r>
          </a:p>
          <a:p>
            <a:r>
              <a:rPr lang="en-US" dirty="0" err="1"/>
              <a:t>Vì</a:t>
            </a:r>
            <a:r>
              <a:rPr lang="en-US" dirty="0"/>
              <a:t> Alex </a:t>
            </a:r>
            <a:r>
              <a:rPr lang="en-US" dirty="0" err="1"/>
              <a:t>chỉ</a:t>
            </a:r>
            <a:r>
              <a:rPr lang="en-US" dirty="0"/>
              <a:t> </a:t>
            </a:r>
            <a:r>
              <a:rPr lang="en-US" dirty="0" err="1"/>
              <a:t>có</a:t>
            </a:r>
            <a:r>
              <a:rPr lang="en-US" dirty="0"/>
              <a:t> </a:t>
            </a:r>
            <a:r>
              <a:rPr lang="en-US" dirty="0" err="1"/>
              <a:t>thể</a:t>
            </a:r>
            <a:r>
              <a:rPr lang="en-US" dirty="0"/>
              <a:t> </a:t>
            </a:r>
            <a:r>
              <a:rPr lang="en-US" dirty="0" err="1"/>
              <a:t>nhảy</a:t>
            </a:r>
            <a:r>
              <a:rPr lang="en-US" dirty="0"/>
              <a:t> sang </a:t>
            </a:r>
            <a:r>
              <a:rPr lang="en-US" dirty="0" err="1"/>
              <a:t>được</a:t>
            </a:r>
            <a:r>
              <a:rPr lang="en-US" dirty="0"/>
              <a:t> </a:t>
            </a:r>
            <a:r>
              <a:rPr lang="en-US" dirty="0" err="1"/>
              <a:t>vị</a:t>
            </a:r>
            <a:r>
              <a:rPr lang="en-US" dirty="0"/>
              <a:t> </a:t>
            </a:r>
            <a:r>
              <a:rPr lang="en-US" dirty="0" err="1"/>
              <a:t>trí</a:t>
            </a:r>
            <a:r>
              <a:rPr lang="en-US" dirty="0"/>
              <a:t> </a:t>
            </a:r>
            <a:r>
              <a:rPr lang="en-US" dirty="0" err="1"/>
              <a:t>chướng</a:t>
            </a:r>
            <a:r>
              <a:rPr lang="en-US" dirty="0"/>
              <a:t> </a:t>
            </a:r>
            <a:r>
              <a:rPr lang="en-US" dirty="0" err="1"/>
              <a:t>ngại</a:t>
            </a:r>
            <a:r>
              <a:rPr lang="en-US" dirty="0"/>
              <a:t> </a:t>
            </a:r>
            <a:r>
              <a:rPr lang="en-US" dirty="0" err="1"/>
              <a:t>vật</a:t>
            </a:r>
            <a:r>
              <a:rPr lang="en-US" dirty="0"/>
              <a:t> </a:t>
            </a:r>
            <a:r>
              <a:rPr lang="en-US" dirty="0" err="1"/>
              <a:t>có</a:t>
            </a:r>
            <a:r>
              <a:rPr lang="en-US" dirty="0"/>
              <a:t> </a:t>
            </a:r>
            <a:r>
              <a:rPr lang="en-US" dirty="0" err="1"/>
              <a:t>độ</a:t>
            </a:r>
            <a:r>
              <a:rPr lang="en-US" dirty="0"/>
              <a:t> </a:t>
            </a:r>
            <a:r>
              <a:rPr lang="en-US" dirty="0" err="1"/>
              <a:t>cao</a:t>
            </a:r>
            <a:r>
              <a:rPr lang="en-US" dirty="0"/>
              <a:t> </a:t>
            </a:r>
            <a:r>
              <a:rPr lang="en-US" dirty="0" err="1"/>
              <a:t>thấp</a:t>
            </a:r>
            <a:r>
              <a:rPr lang="en-US" dirty="0"/>
              <a:t> </a:t>
            </a:r>
            <a:r>
              <a:rPr lang="en-US" dirty="0" err="1"/>
              <a:t>nhất</a:t>
            </a:r>
            <a:r>
              <a:rPr lang="en-US" dirty="0"/>
              <a:t> </a:t>
            </a:r>
            <a:r>
              <a:rPr lang="en-US" dirty="0" err="1"/>
              <a:t>nên</a:t>
            </a:r>
            <a:r>
              <a:rPr lang="en-US" dirty="0"/>
              <a:t> </a:t>
            </a:r>
            <a:r>
              <a:rPr lang="en-US" dirty="0" err="1"/>
              <a:t>chướng</a:t>
            </a:r>
            <a:r>
              <a:rPr lang="en-US" dirty="0"/>
              <a:t> </a:t>
            </a:r>
            <a:r>
              <a:rPr lang="en-US" dirty="0" err="1"/>
              <a:t>ngại</a:t>
            </a:r>
            <a:r>
              <a:rPr lang="en-US" dirty="0"/>
              <a:t> </a:t>
            </a:r>
            <a:r>
              <a:rPr lang="en-US" dirty="0" err="1"/>
              <a:t>vật</a:t>
            </a:r>
            <a:r>
              <a:rPr lang="en-US" dirty="0"/>
              <a:t> </a:t>
            </a:r>
            <a:r>
              <a:rPr lang="en-US" dirty="0" err="1"/>
              <a:t>có</a:t>
            </a:r>
            <a:r>
              <a:rPr lang="en-US" dirty="0"/>
              <a:t> </a:t>
            </a:r>
            <a:r>
              <a:rPr lang="en-US" dirty="0" err="1"/>
              <a:t>độ</a:t>
            </a:r>
            <a:r>
              <a:rPr lang="en-US" dirty="0"/>
              <a:t> </a:t>
            </a:r>
            <a:r>
              <a:rPr lang="en-US" dirty="0" err="1"/>
              <a:t>cao</a:t>
            </a:r>
            <a:r>
              <a:rPr lang="en-US" dirty="0"/>
              <a:t> 198 </a:t>
            </a:r>
            <a:r>
              <a:rPr lang="en-US" dirty="0" err="1"/>
              <a:t>được</a:t>
            </a:r>
            <a:r>
              <a:rPr lang="en-US" dirty="0"/>
              <a:t> </a:t>
            </a:r>
            <a:r>
              <a:rPr lang="en-US" dirty="0" err="1"/>
              <a:t>chọn</a:t>
            </a:r>
            <a:endParaRPr lang="en-US" dirty="0"/>
          </a:p>
        </p:txBody>
      </p:sp>
    </p:spTree>
    <p:extLst>
      <p:ext uri="{BB962C8B-B14F-4D97-AF65-F5344CB8AC3E}">
        <p14:creationId xmlns:p14="http://schemas.microsoft.com/office/powerpoint/2010/main" val="1164787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t>
            </a:r>
            <a:r>
              <a:rPr lang="en-US" dirty="0" err="1"/>
              <a:t>Vượt</a:t>
            </a:r>
            <a:r>
              <a:rPr lang="en-US" dirty="0"/>
              <a:t> </a:t>
            </a:r>
            <a:r>
              <a:rPr lang="en-US" dirty="0" err="1"/>
              <a:t>chướng</a:t>
            </a:r>
            <a:r>
              <a:rPr lang="en-US" dirty="0"/>
              <a:t> </a:t>
            </a:r>
            <a:r>
              <a:rPr lang="en-US" dirty="0" err="1"/>
              <a:t>ngại</a:t>
            </a:r>
            <a:r>
              <a:rPr lang="en-US" dirty="0"/>
              <a:t> </a:t>
            </a:r>
            <a:r>
              <a:rPr lang="en-US" dirty="0" err="1"/>
              <a:t>vật</a:t>
            </a:r>
            <a:endParaRPr lang="en-US" dirty="0"/>
          </a:p>
        </p:txBody>
      </p:sp>
      <p:sp>
        <p:nvSpPr>
          <p:cNvPr id="4" name="Content Placeholder 3"/>
          <p:cNvSpPr>
            <a:spLocks noGrp="1"/>
          </p:cNvSpPr>
          <p:nvPr>
            <p:ph idx="10"/>
          </p:nvPr>
        </p:nvSpPr>
        <p:spPr>
          <a:xfrm>
            <a:off x="1618725" y="1131590"/>
            <a:ext cx="6912768" cy="3600400"/>
          </a:xfrm>
        </p:spPr>
        <p:txBody>
          <a:bodyPr/>
          <a:lstStyle/>
          <a:p>
            <a:r>
              <a:rPr lang="en-US" dirty="0"/>
              <a:t>612 604 41 147 860 41 </a:t>
            </a:r>
          </a:p>
          <a:p>
            <a:r>
              <a:rPr lang="en-US" dirty="0"/>
              <a:t>482 239 656 554 558 134 </a:t>
            </a:r>
          </a:p>
          <a:p>
            <a:r>
              <a:rPr lang="en-US" dirty="0"/>
              <a:t>109 933 303 980 215 387 </a:t>
            </a:r>
          </a:p>
          <a:p>
            <a:r>
              <a:rPr lang="en-US" dirty="0"/>
              <a:t>453 401 713 762 849 505 </a:t>
            </a:r>
          </a:p>
          <a:p>
            <a:r>
              <a:rPr lang="en-US" dirty="0">
                <a:solidFill>
                  <a:schemeClr val="tx2">
                    <a:lumMod val="60000"/>
                    <a:lumOff val="40000"/>
                  </a:schemeClr>
                </a:solidFill>
              </a:rPr>
              <a:t>173</a:t>
            </a:r>
            <a:r>
              <a:rPr lang="en-US" dirty="0"/>
              <a:t> </a:t>
            </a:r>
            <a:r>
              <a:rPr lang="en-US" dirty="0">
                <a:solidFill>
                  <a:srgbClr val="FF0000"/>
                </a:solidFill>
              </a:rPr>
              <a:t>340 464 </a:t>
            </a:r>
            <a:r>
              <a:rPr lang="en-US" dirty="0"/>
              <a:t>753 873 361 </a:t>
            </a:r>
          </a:p>
          <a:p>
            <a:r>
              <a:rPr lang="en-US" dirty="0">
                <a:solidFill>
                  <a:srgbClr val="FF0000"/>
                </a:solidFill>
              </a:rPr>
              <a:t>873</a:t>
            </a:r>
            <a:r>
              <a:rPr lang="en-US" dirty="0"/>
              <a:t> </a:t>
            </a:r>
            <a:r>
              <a:rPr lang="en-US" dirty="0">
                <a:solidFill>
                  <a:srgbClr val="00B050"/>
                </a:solidFill>
              </a:rPr>
              <a:t>198</a:t>
            </a:r>
            <a:r>
              <a:rPr lang="en-US" dirty="0"/>
              <a:t> </a:t>
            </a:r>
            <a:r>
              <a:rPr lang="en-US" dirty="0">
                <a:solidFill>
                  <a:srgbClr val="FF0000"/>
                </a:solidFill>
              </a:rPr>
              <a:t>451</a:t>
            </a:r>
            <a:r>
              <a:rPr lang="en-US" dirty="0"/>
              <a:t> 473 959 768 </a:t>
            </a:r>
          </a:p>
          <a:p>
            <a:r>
              <a:rPr lang="en-US" dirty="0" err="1"/>
              <a:t>Sau</a:t>
            </a:r>
            <a:r>
              <a:rPr lang="en-US" dirty="0"/>
              <a:t> </a:t>
            </a:r>
            <a:r>
              <a:rPr lang="en-US" dirty="0" err="1"/>
              <a:t>khi</a:t>
            </a:r>
            <a:r>
              <a:rPr lang="en-US" dirty="0"/>
              <a:t> di </a:t>
            </a:r>
            <a:r>
              <a:rPr lang="en-US" dirty="0" err="1"/>
              <a:t>chuyển</a:t>
            </a:r>
            <a:r>
              <a:rPr lang="en-US" dirty="0"/>
              <a:t>, </a:t>
            </a:r>
            <a:r>
              <a:rPr lang="en-US" dirty="0" err="1"/>
              <a:t>vị</a:t>
            </a:r>
            <a:r>
              <a:rPr lang="en-US" dirty="0"/>
              <a:t> </a:t>
            </a:r>
            <a:r>
              <a:rPr lang="en-US" dirty="0" err="1"/>
              <a:t>trí</a:t>
            </a:r>
            <a:r>
              <a:rPr lang="en-US" dirty="0"/>
              <a:t> </a:t>
            </a:r>
            <a:r>
              <a:rPr lang="en-US" dirty="0" err="1"/>
              <a:t>hiện</a:t>
            </a:r>
            <a:r>
              <a:rPr lang="en-US" dirty="0"/>
              <a:t> </a:t>
            </a:r>
            <a:r>
              <a:rPr lang="en-US" dirty="0" err="1"/>
              <a:t>tại</a:t>
            </a:r>
            <a:r>
              <a:rPr lang="en-US" dirty="0"/>
              <a:t> </a:t>
            </a:r>
            <a:r>
              <a:rPr lang="en-US" dirty="0" err="1"/>
              <a:t>của</a:t>
            </a:r>
            <a:r>
              <a:rPr lang="en-US" dirty="0"/>
              <a:t> Alex </a:t>
            </a:r>
            <a:r>
              <a:rPr lang="en-US" dirty="0" err="1"/>
              <a:t>là</a:t>
            </a:r>
            <a:r>
              <a:rPr lang="en-US" dirty="0"/>
              <a:t> </a:t>
            </a:r>
            <a:r>
              <a:rPr lang="en-US" dirty="0" err="1"/>
              <a:t>chướng</a:t>
            </a:r>
            <a:r>
              <a:rPr lang="en-US" dirty="0"/>
              <a:t> </a:t>
            </a:r>
            <a:r>
              <a:rPr lang="en-US" dirty="0" err="1"/>
              <a:t>ngại</a:t>
            </a:r>
            <a:r>
              <a:rPr lang="en-US" dirty="0"/>
              <a:t> </a:t>
            </a:r>
            <a:r>
              <a:rPr lang="en-US" dirty="0" err="1"/>
              <a:t>vật</a:t>
            </a:r>
            <a:r>
              <a:rPr lang="en-US" dirty="0"/>
              <a:t> </a:t>
            </a:r>
            <a:r>
              <a:rPr lang="en-US" dirty="0" err="1"/>
              <a:t>có</a:t>
            </a:r>
            <a:r>
              <a:rPr lang="en-US" dirty="0"/>
              <a:t> </a:t>
            </a:r>
            <a:r>
              <a:rPr lang="en-US" dirty="0" err="1"/>
              <a:t>độ</a:t>
            </a:r>
            <a:r>
              <a:rPr lang="en-US" dirty="0"/>
              <a:t> </a:t>
            </a:r>
            <a:r>
              <a:rPr lang="en-US" dirty="0" err="1"/>
              <a:t>cao</a:t>
            </a:r>
            <a:r>
              <a:rPr lang="en-US" dirty="0"/>
              <a:t> 198 (</a:t>
            </a:r>
            <a:r>
              <a:rPr lang="en-US" dirty="0" err="1"/>
              <a:t>vị</a:t>
            </a:r>
            <a:r>
              <a:rPr lang="en-US" dirty="0"/>
              <a:t> </a:t>
            </a:r>
            <a:r>
              <a:rPr lang="en-US" dirty="0" err="1"/>
              <a:t>trí</a:t>
            </a:r>
            <a:r>
              <a:rPr lang="en-US" dirty="0"/>
              <a:t> </a:t>
            </a:r>
            <a:r>
              <a:rPr lang="en-US" dirty="0" err="1"/>
              <a:t>màu</a:t>
            </a:r>
            <a:r>
              <a:rPr lang="en-US" dirty="0"/>
              <a:t> </a:t>
            </a:r>
            <a:r>
              <a:rPr lang="en-US" dirty="0" err="1"/>
              <a:t>xanh</a:t>
            </a:r>
            <a:r>
              <a:rPr lang="en-US" dirty="0"/>
              <a:t> </a:t>
            </a:r>
            <a:r>
              <a:rPr lang="en-US" dirty="0" err="1"/>
              <a:t>lá</a:t>
            </a:r>
            <a:r>
              <a:rPr lang="en-US" dirty="0"/>
              <a:t> </a:t>
            </a:r>
            <a:r>
              <a:rPr lang="en-US" dirty="0" err="1"/>
              <a:t>cây</a:t>
            </a:r>
            <a:r>
              <a:rPr lang="en-US" dirty="0"/>
              <a:t>), </a:t>
            </a:r>
            <a:r>
              <a:rPr lang="en-US" dirty="0" err="1"/>
              <a:t>các</a:t>
            </a:r>
            <a:r>
              <a:rPr lang="en-US" dirty="0"/>
              <a:t> </a:t>
            </a:r>
            <a:r>
              <a:rPr lang="en-US" dirty="0" err="1"/>
              <a:t>chướng</a:t>
            </a:r>
            <a:r>
              <a:rPr lang="en-US" dirty="0"/>
              <a:t> </a:t>
            </a:r>
            <a:r>
              <a:rPr lang="en-US" dirty="0" err="1"/>
              <a:t>ngại</a:t>
            </a:r>
            <a:r>
              <a:rPr lang="en-US" dirty="0"/>
              <a:t> </a:t>
            </a:r>
            <a:r>
              <a:rPr lang="en-US" dirty="0" err="1"/>
              <a:t>vật</a:t>
            </a:r>
            <a:r>
              <a:rPr lang="en-US" dirty="0"/>
              <a:t> </a:t>
            </a:r>
            <a:r>
              <a:rPr lang="en-US" dirty="0" err="1"/>
              <a:t>thỏa</a:t>
            </a:r>
            <a:r>
              <a:rPr lang="en-US" dirty="0"/>
              <a:t> </a:t>
            </a:r>
            <a:r>
              <a:rPr lang="en-US" dirty="0" err="1"/>
              <a:t>mãn</a:t>
            </a:r>
            <a:r>
              <a:rPr lang="en-US" dirty="0"/>
              <a:t> </a:t>
            </a:r>
            <a:r>
              <a:rPr lang="en-US" dirty="0" err="1"/>
              <a:t>điều</a:t>
            </a:r>
            <a:r>
              <a:rPr lang="en-US" dirty="0"/>
              <a:t> </a:t>
            </a:r>
            <a:r>
              <a:rPr lang="en-US" dirty="0" err="1"/>
              <a:t>kiện</a:t>
            </a:r>
            <a:r>
              <a:rPr lang="en-US" dirty="0"/>
              <a:t> </a:t>
            </a:r>
            <a:r>
              <a:rPr lang="en-US" dirty="0" err="1"/>
              <a:t>xung</a:t>
            </a:r>
            <a:r>
              <a:rPr lang="en-US" dirty="0"/>
              <a:t> </a:t>
            </a:r>
            <a:r>
              <a:rPr lang="en-US" dirty="0" err="1"/>
              <a:t>quanh</a:t>
            </a:r>
            <a:r>
              <a:rPr lang="en-US" dirty="0"/>
              <a:t> Alex </a:t>
            </a:r>
            <a:r>
              <a:rPr lang="en-US" dirty="0" err="1"/>
              <a:t>được</a:t>
            </a:r>
            <a:r>
              <a:rPr lang="en-US" dirty="0"/>
              <a:t> </a:t>
            </a:r>
            <a:r>
              <a:rPr lang="en-US" dirty="0" err="1"/>
              <a:t>đánh</a:t>
            </a:r>
            <a:r>
              <a:rPr lang="en-US" dirty="0"/>
              <a:t> </a:t>
            </a:r>
            <a:r>
              <a:rPr lang="en-US" dirty="0" err="1"/>
              <a:t>dấu</a:t>
            </a:r>
            <a:r>
              <a:rPr lang="en-US" dirty="0"/>
              <a:t> </a:t>
            </a:r>
            <a:r>
              <a:rPr lang="en-US" dirty="0" err="1"/>
              <a:t>màu</a:t>
            </a:r>
            <a:r>
              <a:rPr lang="en-US" dirty="0"/>
              <a:t> </a:t>
            </a:r>
            <a:r>
              <a:rPr lang="en-US" dirty="0" err="1"/>
              <a:t>đỏ</a:t>
            </a:r>
            <a:r>
              <a:rPr lang="en-US" dirty="0"/>
              <a:t>. </a:t>
            </a:r>
            <a:r>
              <a:rPr lang="en-US" dirty="0" err="1"/>
              <a:t>Vì</a:t>
            </a:r>
            <a:r>
              <a:rPr lang="en-US" dirty="0"/>
              <a:t> 173 </a:t>
            </a:r>
            <a:r>
              <a:rPr lang="en-US" dirty="0" err="1"/>
              <a:t>là</a:t>
            </a:r>
            <a:r>
              <a:rPr lang="en-US" dirty="0"/>
              <a:t> </a:t>
            </a:r>
            <a:r>
              <a:rPr lang="en-US" dirty="0" err="1"/>
              <a:t>chướng</a:t>
            </a:r>
            <a:r>
              <a:rPr lang="en-US" dirty="0"/>
              <a:t> </a:t>
            </a:r>
            <a:r>
              <a:rPr lang="en-US" dirty="0" err="1"/>
              <a:t>ngại</a:t>
            </a:r>
            <a:r>
              <a:rPr lang="en-US" dirty="0"/>
              <a:t> </a:t>
            </a:r>
            <a:r>
              <a:rPr lang="en-US" dirty="0" err="1"/>
              <a:t>vật</a:t>
            </a:r>
            <a:r>
              <a:rPr lang="en-US" dirty="0"/>
              <a:t> </a:t>
            </a:r>
            <a:r>
              <a:rPr lang="en-US" dirty="0" err="1"/>
              <a:t>có</a:t>
            </a:r>
            <a:r>
              <a:rPr lang="en-US" dirty="0"/>
              <a:t> </a:t>
            </a:r>
            <a:r>
              <a:rPr lang="en-US" dirty="0" err="1"/>
              <a:t>độ</a:t>
            </a:r>
            <a:r>
              <a:rPr lang="en-US" dirty="0"/>
              <a:t> </a:t>
            </a:r>
            <a:r>
              <a:rPr lang="en-US" dirty="0" err="1"/>
              <a:t>cao</a:t>
            </a:r>
            <a:r>
              <a:rPr lang="en-US" dirty="0"/>
              <a:t> </a:t>
            </a:r>
            <a:r>
              <a:rPr lang="en-US" dirty="0" err="1"/>
              <a:t>thấp</a:t>
            </a:r>
            <a:r>
              <a:rPr lang="en-US" dirty="0"/>
              <a:t> </a:t>
            </a:r>
            <a:r>
              <a:rPr lang="en-US" dirty="0" err="1"/>
              <a:t>hơn</a:t>
            </a:r>
            <a:r>
              <a:rPr lang="en-US" dirty="0"/>
              <a:t> </a:t>
            </a:r>
            <a:r>
              <a:rPr lang="en-US" dirty="0" err="1"/>
              <a:t>vị</a:t>
            </a:r>
            <a:r>
              <a:rPr lang="en-US" dirty="0"/>
              <a:t> </a:t>
            </a:r>
            <a:r>
              <a:rPr lang="en-US" dirty="0" err="1"/>
              <a:t>trí</a:t>
            </a:r>
            <a:r>
              <a:rPr lang="en-US" dirty="0"/>
              <a:t> Alex </a:t>
            </a:r>
            <a:r>
              <a:rPr lang="en-US" dirty="0" err="1"/>
              <a:t>đang</a:t>
            </a:r>
            <a:r>
              <a:rPr lang="en-US" dirty="0"/>
              <a:t> </a:t>
            </a:r>
            <a:r>
              <a:rPr lang="en-US" dirty="0" err="1"/>
              <a:t>đứng</a:t>
            </a:r>
            <a:r>
              <a:rPr lang="en-US" dirty="0"/>
              <a:t> </a:t>
            </a:r>
            <a:r>
              <a:rPr lang="en-US" dirty="0" err="1"/>
              <a:t>nên</a:t>
            </a:r>
            <a:r>
              <a:rPr lang="en-US" dirty="0"/>
              <a:t> </a:t>
            </a:r>
            <a:r>
              <a:rPr lang="en-US" dirty="0" err="1"/>
              <a:t>không</a:t>
            </a:r>
            <a:r>
              <a:rPr lang="en-US" dirty="0"/>
              <a:t> </a:t>
            </a:r>
            <a:r>
              <a:rPr lang="en-US" dirty="0" err="1"/>
              <a:t>thỏa</a:t>
            </a:r>
            <a:r>
              <a:rPr lang="en-US" dirty="0"/>
              <a:t> </a:t>
            </a:r>
            <a:r>
              <a:rPr lang="en-US" dirty="0" err="1"/>
              <a:t>mãn</a:t>
            </a:r>
            <a:r>
              <a:rPr lang="en-US" dirty="0"/>
              <a:t> </a:t>
            </a:r>
            <a:r>
              <a:rPr lang="en-US" dirty="0" err="1"/>
              <a:t>điều</a:t>
            </a:r>
            <a:r>
              <a:rPr lang="en-US" dirty="0"/>
              <a:t> </a:t>
            </a:r>
            <a:r>
              <a:rPr lang="en-US" dirty="0" err="1"/>
              <a:t>kiện</a:t>
            </a:r>
            <a:r>
              <a:rPr lang="en-US" dirty="0"/>
              <a:t>.</a:t>
            </a:r>
          </a:p>
          <a:p>
            <a:r>
              <a:rPr lang="en-US" dirty="0" err="1"/>
              <a:t>Vì</a:t>
            </a:r>
            <a:r>
              <a:rPr lang="en-US" dirty="0"/>
              <a:t> </a:t>
            </a:r>
            <a:r>
              <a:rPr lang="en-US" dirty="0" err="1"/>
              <a:t>vậy</a:t>
            </a:r>
            <a:r>
              <a:rPr lang="en-US" dirty="0"/>
              <a:t>, </a:t>
            </a:r>
            <a:r>
              <a:rPr lang="en-US" dirty="0" err="1"/>
              <a:t>vị</a:t>
            </a:r>
            <a:r>
              <a:rPr lang="en-US" dirty="0"/>
              <a:t> </a:t>
            </a:r>
            <a:r>
              <a:rPr lang="en-US" dirty="0" err="1"/>
              <a:t>trí</a:t>
            </a:r>
            <a:r>
              <a:rPr lang="en-US" dirty="0"/>
              <a:t> </a:t>
            </a:r>
            <a:r>
              <a:rPr lang="en-US" dirty="0" err="1"/>
              <a:t>tiếp</a:t>
            </a:r>
            <a:r>
              <a:rPr lang="en-US" dirty="0"/>
              <a:t> </a:t>
            </a:r>
            <a:r>
              <a:rPr lang="en-US" dirty="0" err="1"/>
              <a:t>theo</a:t>
            </a:r>
            <a:r>
              <a:rPr lang="en-US" dirty="0"/>
              <a:t> Alex di </a:t>
            </a:r>
            <a:r>
              <a:rPr lang="en-US" dirty="0" err="1"/>
              <a:t>chuyển</a:t>
            </a:r>
            <a:r>
              <a:rPr lang="en-US" dirty="0"/>
              <a:t> </a:t>
            </a:r>
            <a:r>
              <a:rPr lang="en-US" dirty="0" err="1"/>
              <a:t>đến</a:t>
            </a:r>
            <a:r>
              <a:rPr lang="en-US" dirty="0"/>
              <a:t> </a:t>
            </a:r>
            <a:r>
              <a:rPr lang="en-US" dirty="0" err="1"/>
              <a:t>đó</a:t>
            </a:r>
            <a:r>
              <a:rPr lang="en-US" dirty="0"/>
              <a:t> </a:t>
            </a:r>
            <a:r>
              <a:rPr lang="en-US" dirty="0" err="1"/>
              <a:t>là</a:t>
            </a:r>
            <a:r>
              <a:rPr lang="en-US" dirty="0"/>
              <a:t> </a:t>
            </a:r>
            <a:r>
              <a:rPr lang="en-US" dirty="0" err="1"/>
              <a:t>chướng</a:t>
            </a:r>
            <a:r>
              <a:rPr lang="en-US" dirty="0"/>
              <a:t> </a:t>
            </a:r>
            <a:r>
              <a:rPr lang="en-US" dirty="0" err="1"/>
              <a:t>ngại</a:t>
            </a:r>
            <a:r>
              <a:rPr lang="en-US" dirty="0"/>
              <a:t> </a:t>
            </a:r>
            <a:r>
              <a:rPr lang="en-US" dirty="0" err="1"/>
              <a:t>vật</a:t>
            </a:r>
            <a:r>
              <a:rPr lang="en-US" dirty="0"/>
              <a:t> </a:t>
            </a:r>
            <a:r>
              <a:rPr lang="en-US" dirty="0" err="1"/>
              <a:t>có</a:t>
            </a:r>
            <a:r>
              <a:rPr lang="en-US" dirty="0"/>
              <a:t> </a:t>
            </a:r>
            <a:r>
              <a:rPr lang="en-US" dirty="0" err="1"/>
              <a:t>độ</a:t>
            </a:r>
            <a:r>
              <a:rPr lang="en-US" dirty="0"/>
              <a:t> </a:t>
            </a:r>
            <a:r>
              <a:rPr lang="en-US" dirty="0" err="1"/>
              <a:t>cao</a:t>
            </a:r>
            <a:r>
              <a:rPr lang="en-US" dirty="0"/>
              <a:t> 340.</a:t>
            </a:r>
          </a:p>
          <a:p>
            <a:r>
              <a:rPr lang="en-US" dirty="0"/>
              <a:t>……</a:t>
            </a:r>
          </a:p>
        </p:txBody>
      </p:sp>
    </p:spTree>
    <p:extLst>
      <p:ext uri="{BB962C8B-B14F-4D97-AF65-F5344CB8AC3E}">
        <p14:creationId xmlns:p14="http://schemas.microsoft.com/office/powerpoint/2010/main" val="1449130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t>
            </a:r>
            <a:r>
              <a:rPr lang="en-US" dirty="0" err="1"/>
              <a:t>Vượt</a:t>
            </a:r>
            <a:r>
              <a:rPr lang="en-US" dirty="0"/>
              <a:t> </a:t>
            </a:r>
            <a:r>
              <a:rPr lang="en-US" dirty="0" err="1"/>
              <a:t>chướng</a:t>
            </a:r>
            <a:r>
              <a:rPr lang="en-US" dirty="0"/>
              <a:t> </a:t>
            </a:r>
            <a:r>
              <a:rPr lang="en-US" dirty="0" err="1"/>
              <a:t>ngại</a:t>
            </a:r>
            <a:r>
              <a:rPr lang="en-US" dirty="0"/>
              <a:t> </a:t>
            </a:r>
            <a:r>
              <a:rPr lang="en-US" dirty="0" err="1"/>
              <a:t>vật</a:t>
            </a:r>
            <a:endParaRPr lang="en-US" dirty="0"/>
          </a:p>
        </p:txBody>
      </p:sp>
      <p:sp>
        <p:nvSpPr>
          <p:cNvPr id="4" name="Content Placeholder 3"/>
          <p:cNvSpPr>
            <a:spLocks noGrp="1"/>
          </p:cNvSpPr>
          <p:nvPr>
            <p:ph idx="10"/>
          </p:nvPr>
        </p:nvSpPr>
        <p:spPr>
          <a:xfrm>
            <a:off x="1623593" y="1131590"/>
            <a:ext cx="6912768" cy="2995737"/>
          </a:xfrm>
        </p:spPr>
        <p:txBody>
          <a:bodyPr/>
          <a:lstStyle/>
          <a:p>
            <a:r>
              <a:rPr lang="en-US" dirty="0" err="1"/>
              <a:t>Tiếp</a:t>
            </a:r>
            <a:r>
              <a:rPr lang="en-US" dirty="0"/>
              <a:t> </a:t>
            </a:r>
            <a:r>
              <a:rPr lang="en-US" dirty="0" err="1"/>
              <a:t>tục</a:t>
            </a:r>
            <a:r>
              <a:rPr lang="en-US" dirty="0"/>
              <a:t> di </a:t>
            </a:r>
            <a:r>
              <a:rPr lang="en-US" dirty="0" err="1"/>
              <a:t>chuyển</a:t>
            </a:r>
            <a:r>
              <a:rPr lang="en-US" dirty="0"/>
              <a:t> </a:t>
            </a:r>
            <a:r>
              <a:rPr lang="en-US" dirty="0" err="1"/>
              <a:t>như</a:t>
            </a:r>
            <a:r>
              <a:rPr lang="en-US" dirty="0"/>
              <a:t> </a:t>
            </a:r>
            <a:r>
              <a:rPr lang="en-US" dirty="0" err="1"/>
              <a:t>vậy</a:t>
            </a:r>
            <a:r>
              <a:rPr lang="en-US" dirty="0"/>
              <a:t> ta </a:t>
            </a:r>
            <a:r>
              <a:rPr lang="en-US" dirty="0" err="1"/>
              <a:t>thu</a:t>
            </a:r>
            <a:r>
              <a:rPr lang="en-US" dirty="0"/>
              <a:t> </a:t>
            </a:r>
            <a:r>
              <a:rPr lang="en-US" dirty="0" err="1"/>
              <a:t>được</a:t>
            </a:r>
            <a:r>
              <a:rPr lang="en-US" dirty="0"/>
              <a:t> </a:t>
            </a:r>
            <a:r>
              <a:rPr lang="en-US" dirty="0" err="1"/>
              <a:t>quá</a:t>
            </a:r>
            <a:r>
              <a:rPr lang="en-US" dirty="0"/>
              <a:t> </a:t>
            </a:r>
            <a:r>
              <a:rPr lang="en-US" dirty="0" err="1"/>
              <a:t>trình</a:t>
            </a:r>
            <a:r>
              <a:rPr lang="en-US" dirty="0"/>
              <a:t> di </a:t>
            </a:r>
            <a:r>
              <a:rPr lang="en-US" dirty="0" err="1"/>
              <a:t>chuyển</a:t>
            </a:r>
            <a:r>
              <a:rPr lang="en-US" dirty="0"/>
              <a:t> </a:t>
            </a:r>
            <a:r>
              <a:rPr lang="en-US" dirty="0" err="1"/>
              <a:t>của</a:t>
            </a:r>
            <a:r>
              <a:rPr lang="en-US" dirty="0"/>
              <a:t> Alex </a:t>
            </a:r>
            <a:r>
              <a:rPr lang="en-US" dirty="0" err="1"/>
              <a:t>theo</a:t>
            </a:r>
            <a:r>
              <a:rPr lang="en-US" dirty="0"/>
              <a:t> </a:t>
            </a:r>
            <a:r>
              <a:rPr lang="en-US" dirty="0" err="1"/>
              <a:t>thứ</a:t>
            </a:r>
            <a:r>
              <a:rPr lang="en-US" dirty="0"/>
              <a:t> </a:t>
            </a:r>
            <a:r>
              <a:rPr lang="en-US" dirty="0" err="1"/>
              <a:t>tự</a:t>
            </a:r>
            <a:r>
              <a:rPr lang="en-US" dirty="0"/>
              <a:t>: 173 – 198 – 340 – 401 – 453 - 933</a:t>
            </a:r>
          </a:p>
          <a:p>
            <a:r>
              <a:rPr lang="en-US" dirty="0"/>
              <a:t>612 604 41 147 860 41 </a:t>
            </a:r>
          </a:p>
          <a:p>
            <a:r>
              <a:rPr lang="en-US" dirty="0"/>
              <a:t>482 239 656 554 558 134 </a:t>
            </a:r>
          </a:p>
          <a:p>
            <a:r>
              <a:rPr lang="en-US" dirty="0"/>
              <a:t>109 </a:t>
            </a:r>
            <a:r>
              <a:rPr lang="en-US" dirty="0">
                <a:solidFill>
                  <a:srgbClr val="FF0000"/>
                </a:solidFill>
              </a:rPr>
              <a:t>933</a:t>
            </a:r>
            <a:r>
              <a:rPr lang="en-US" dirty="0"/>
              <a:t> 303 980 215 387 </a:t>
            </a:r>
          </a:p>
          <a:p>
            <a:r>
              <a:rPr lang="en-US" dirty="0">
                <a:solidFill>
                  <a:srgbClr val="FF0000"/>
                </a:solidFill>
              </a:rPr>
              <a:t>453</a:t>
            </a:r>
            <a:r>
              <a:rPr lang="en-US" dirty="0"/>
              <a:t> </a:t>
            </a:r>
            <a:r>
              <a:rPr lang="en-US" dirty="0">
                <a:solidFill>
                  <a:srgbClr val="FF0000"/>
                </a:solidFill>
              </a:rPr>
              <a:t>401</a:t>
            </a:r>
            <a:r>
              <a:rPr lang="en-US" dirty="0"/>
              <a:t> 713 762 849 505 </a:t>
            </a:r>
          </a:p>
          <a:p>
            <a:r>
              <a:rPr lang="en-US" dirty="0">
                <a:solidFill>
                  <a:srgbClr val="00B050"/>
                </a:solidFill>
              </a:rPr>
              <a:t>173</a:t>
            </a:r>
            <a:r>
              <a:rPr lang="en-US" dirty="0"/>
              <a:t> </a:t>
            </a:r>
            <a:r>
              <a:rPr lang="en-US" dirty="0">
                <a:solidFill>
                  <a:srgbClr val="FF0000"/>
                </a:solidFill>
              </a:rPr>
              <a:t>340</a:t>
            </a:r>
            <a:r>
              <a:rPr lang="en-US" dirty="0"/>
              <a:t> 464 753 873 361 </a:t>
            </a:r>
          </a:p>
          <a:p>
            <a:r>
              <a:rPr lang="en-US" dirty="0"/>
              <a:t>873 </a:t>
            </a:r>
            <a:r>
              <a:rPr lang="en-US" dirty="0">
                <a:solidFill>
                  <a:srgbClr val="FF0000"/>
                </a:solidFill>
              </a:rPr>
              <a:t>198</a:t>
            </a:r>
            <a:r>
              <a:rPr lang="en-US" dirty="0"/>
              <a:t> 451 473 959 768 </a:t>
            </a:r>
          </a:p>
          <a:p>
            <a:r>
              <a:rPr lang="en-US" dirty="0" err="1"/>
              <a:t>Vì</a:t>
            </a:r>
            <a:r>
              <a:rPr lang="en-US" dirty="0"/>
              <a:t> </a:t>
            </a:r>
            <a:r>
              <a:rPr lang="en-US" dirty="0" err="1"/>
              <a:t>vậy</a:t>
            </a:r>
            <a:r>
              <a:rPr lang="en-US" dirty="0"/>
              <a:t>, </a:t>
            </a:r>
            <a:r>
              <a:rPr lang="en-US" dirty="0" err="1"/>
              <a:t>không</a:t>
            </a:r>
            <a:r>
              <a:rPr lang="en-US" dirty="0"/>
              <a:t> </a:t>
            </a:r>
            <a:r>
              <a:rPr lang="en-US" dirty="0" err="1"/>
              <a:t>tính</a:t>
            </a:r>
            <a:r>
              <a:rPr lang="en-US" dirty="0"/>
              <a:t> </a:t>
            </a:r>
            <a:r>
              <a:rPr lang="en-US" dirty="0" err="1"/>
              <a:t>điểm</a:t>
            </a:r>
            <a:r>
              <a:rPr lang="en-US" dirty="0"/>
              <a:t> </a:t>
            </a:r>
            <a:r>
              <a:rPr lang="en-US" dirty="0" err="1"/>
              <a:t>xuất</a:t>
            </a:r>
            <a:r>
              <a:rPr lang="en-US" dirty="0"/>
              <a:t> </a:t>
            </a:r>
            <a:r>
              <a:rPr lang="en-US" dirty="0" err="1"/>
              <a:t>phát</a:t>
            </a:r>
            <a:r>
              <a:rPr lang="en-US" dirty="0"/>
              <a:t>, Alex </a:t>
            </a:r>
            <a:r>
              <a:rPr lang="en-US" dirty="0" err="1"/>
              <a:t>đã</a:t>
            </a:r>
            <a:r>
              <a:rPr lang="en-US" dirty="0"/>
              <a:t> </a:t>
            </a:r>
            <a:r>
              <a:rPr lang="en-US" dirty="0" err="1"/>
              <a:t>vượt</a:t>
            </a:r>
            <a:r>
              <a:rPr lang="en-US" dirty="0"/>
              <a:t> qua 5 </a:t>
            </a:r>
            <a:r>
              <a:rPr lang="en-US" dirty="0" err="1"/>
              <a:t>chướng</a:t>
            </a:r>
            <a:r>
              <a:rPr lang="en-US" dirty="0"/>
              <a:t> </a:t>
            </a:r>
            <a:r>
              <a:rPr lang="en-US" dirty="0" err="1"/>
              <a:t>ngại</a:t>
            </a:r>
            <a:r>
              <a:rPr lang="en-US" dirty="0"/>
              <a:t> </a:t>
            </a:r>
            <a:r>
              <a:rPr lang="en-US" dirty="0" err="1"/>
              <a:t>vật</a:t>
            </a:r>
            <a:r>
              <a:rPr lang="en-US" dirty="0"/>
              <a:t>, </a:t>
            </a:r>
            <a:r>
              <a:rPr lang="en-US" dirty="0" err="1"/>
              <a:t>kết</a:t>
            </a:r>
            <a:r>
              <a:rPr lang="en-US" dirty="0"/>
              <a:t> </a:t>
            </a:r>
            <a:r>
              <a:rPr lang="en-US" dirty="0" err="1"/>
              <a:t>quả</a:t>
            </a:r>
            <a:r>
              <a:rPr lang="en-US" dirty="0"/>
              <a:t> </a:t>
            </a:r>
            <a:r>
              <a:rPr lang="en-US" dirty="0" err="1"/>
              <a:t>cần</a:t>
            </a:r>
            <a:r>
              <a:rPr lang="en-US" dirty="0"/>
              <a:t> in </a:t>
            </a:r>
            <a:r>
              <a:rPr lang="en-US" dirty="0" err="1"/>
              <a:t>ra</a:t>
            </a:r>
            <a:r>
              <a:rPr lang="en-US" dirty="0"/>
              <a:t> </a:t>
            </a:r>
            <a:r>
              <a:rPr lang="en-US" dirty="0" err="1"/>
              <a:t>là</a:t>
            </a:r>
            <a:r>
              <a:rPr lang="en-US" dirty="0"/>
              <a:t> 5</a:t>
            </a:r>
          </a:p>
        </p:txBody>
      </p:sp>
    </p:spTree>
    <p:extLst>
      <p:ext uri="{BB962C8B-B14F-4D97-AF65-F5344CB8AC3E}">
        <p14:creationId xmlns:p14="http://schemas.microsoft.com/office/powerpoint/2010/main" val="973826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t>
            </a:r>
            <a:r>
              <a:rPr lang="en-US" dirty="0" err="1"/>
              <a:t>Vượt</a:t>
            </a:r>
            <a:r>
              <a:rPr lang="en-US" dirty="0"/>
              <a:t> </a:t>
            </a:r>
            <a:r>
              <a:rPr lang="en-US" dirty="0" err="1"/>
              <a:t>chướng</a:t>
            </a:r>
            <a:r>
              <a:rPr lang="en-US" dirty="0"/>
              <a:t> </a:t>
            </a:r>
            <a:r>
              <a:rPr lang="en-US" dirty="0" err="1"/>
              <a:t>ngại</a:t>
            </a:r>
            <a:r>
              <a:rPr lang="en-US" dirty="0"/>
              <a:t> </a:t>
            </a:r>
            <a:r>
              <a:rPr lang="en-US" dirty="0" err="1"/>
              <a:t>vật</a:t>
            </a:r>
            <a:endParaRPr lang="en-US" dirty="0"/>
          </a:p>
        </p:txBody>
      </p:sp>
      <p:sp>
        <p:nvSpPr>
          <p:cNvPr id="4" name="Content Placeholder 3"/>
          <p:cNvSpPr>
            <a:spLocks noGrp="1"/>
          </p:cNvSpPr>
          <p:nvPr>
            <p:ph idx="10"/>
          </p:nvPr>
        </p:nvSpPr>
        <p:spPr>
          <a:xfrm>
            <a:off x="1619672" y="1131590"/>
            <a:ext cx="6912768" cy="2995737"/>
          </a:xfrm>
        </p:spPr>
        <p:txBody>
          <a:bodyPr/>
          <a:lstStyle/>
          <a:p>
            <a:r>
              <a:rPr lang="en-US" dirty="0"/>
              <a:t>Sample input:</a:t>
            </a:r>
          </a:p>
          <a:p>
            <a:r>
              <a:rPr lang="en-US" dirty="0"/>
              <a:t>1</a:t>
            </a:r>
          </a:p>
          <a:p>
            <a:r>
              <a:rPr lang="en-US" dirty="0"/>
              <a:t>6 4 0</a:t>
            </a:r>
          </a:p>
          <a:p>
            <a:r>
              <a:rPr lang="en-US" dirty="0"/>
              <a:t>612 604 41 147 860 41 </a:t>
            </a:r>
          </a:p>
          <a:p>
            <a:r>
              <a:rPr lang="en-US" dirty="0"/>
              <a:t>482 239 656 554 558 134 </a:t>
            </a:r>
          </a:p>
          <a:p>
            <a:r>
              <a:rPr lang="en-US" dirty="0"/>
              <a:t>109 933 303 980 215 387 </a:t>
            </a:r>
          </a:p>
          <a:p>
            <a:r>
              <a:rPr lang="en-US" dirty="0"/>
              <a:t>453 401 713 762 849 505 </a:t>
            </a:r>
          </a:p>
          <a:p>
            <a:r>
              <a:rPr lang="en-US" dirty="0"/>
              <a:t>173 340 464 753 873 361 </a:t>
            </a:r>
          </a:p>
          <a:p>
            <a:r>
              <a:rPr lang="en-US" dirty="0"/>
              <a:t>873 198 451 473 959 768 </a:t>
            </a:r>
          </a:p>
          <a:p>
            <a:r>
              <a:rPr lang="en-US" dirty="0"/>
              <a:t>Sample output:</a:t>
            </a:r>
          </a:p>
          <a:p>
            <a:r>
              <a:rPr lang="en-US" dirty="0"/>
              <a:t>#1 5</a:t>
            </a:r>
          </a:p>
        </p:txBody>
      </p:sp>
    </p:spTree>
    <p:extLst>
      <p:ext uri="{BB962C8B-B14F-4D97-AF65-F5344CB8AC3E}">
        <p14:creationId xmlns:p14="http://schemas.microsoft.com/office/powerpoint/2010/main" val="3180831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Logo </a:t>
            </a:r>
            <a:r>
              <a:rPr lang="en-US" dirty="0" err="1"/>
              <a:t>đối</a:t>
            </a:r>
            <a:r>
              <a:rPr lang="en-US" dirty="0"/>
              <a:t> </a:t>
            </a:r>
            <a:r>
              <a:rPr lang="en-US" dirty="0" err="1"/>
              <a:t>xứng</a:t>
            </a:r>
            <a:endParaRPr lang="en-US" dirty="0"/>
          </a:p>
        </p:txBody>
      </p:sp>
      <p:sp>
        <p:nvSpPr>
          <p:cNvPr id="4" name="Content Placeholder 3"/>
          <p:cNvSpPr>
            <a:spLocks noGrp="1"/>
          </p:cNvSpPr>
          <p:nvPr>
            <p:ph idx="10"/>
          </p:nvPr>
        </p:nvSpPr>
        <p:spPr>
          <a:xfrm>
            <a:off x="1619672" y="1059582"/>
            <a:ext cx="6912768" cy="3744416"/>
          </a:xfrm>
        </p:spPr>
        <p:txBody>
          <a:bodyPr/>
          <a:lstStyle/>
          <a:p>
            <a:r>
              <a:rPr lang="en-US" dirty="0"/>
              <a:t>Cho </a:t>
            </a:r>
            <a:r>
              <a:rPr lang="en-US" dirty="0" err="1"/>
              <a:t>một</a:t>
            </a:r>
            <a:r>
              <a:rPr lang="en-US" dirty="0"/>
              <a:t> ma </a:t>
            </a:r>
            <a:r>
              <a:rPr lang="en-US" dirty="0" err="1"/>
              <a:t>trận</a:t>
            </a:r>
            <a:r>
              <a:rPr lang="en-US" dirty="0"/>
              <a:t> </a:t>
            </a:r>
            <a:r>
              <a:rPr lang="en-US" dirty="0" err="1"/>
              <a:t>NxN</a:t>
            </a:r>
            <a:r>
              <a:rPr lang="en-US" dirty="0"/>
              <a:t> (N &lt;= 32) </a:t>
            </a:r>
            <a:r>
              <a:rPr lang="en-US" dirty="0" err="1"/>
              <a:t>trong</a:t>
            </a:r>
            <a:r>
              <a:rPr lang="en-US" dirty="0"/>
              <a:t> </a:t>
            </a:r>
            <a:r>
              <a:rPr lang="en-US" dirty="0" err="1"/>
              <a:t>đó</a:t>
            </a:r>
            <a:r>
              <a:rPr lang="en-US" dirty="0"/>
              <a:t> </a:t>
            </a:r>
            <a:r>
              <a:rPr lang="en-US" dirty="0" err="1"/>
              <a:t>có</a:t>
            </a:r>
            <a:r>
              <a:rPr lang="en-US" dirty="0"/>
              <a:t> </a:t>
            </a:r>
            <a:r>
              <a:rPr lang="en-US" dirty="0" err="1"/>
              <a:t>các</a:t>
            </a:r>
            <a:r>
              <a:rPr lang="en-US" dirty="0"/>
              <a:t> </a:t>
            </a:r>
            <a:r>
              <a:rPr lang="en-US" dirty="0" err="1"/>
              <a:t>số</a:t>
            </a:r>
            <a:r>
              <a:rPr lang="en-US" dirty="0"/>
              <a:t> 0 </a:t>
            </a:r>
            <a:r>
              <a:rPr lang="en-US" dirty="0" err="1"/>
              <a:t>và</a:t>
            </a:r>
            <a:r>
              <a:rPr lang="en-US" dirty="0"/>
              <a:t> 1 </a:t>
            </a:r>
            <a:r>
              <a:rPr lang="en-US" dirty="0" err="1"/>
              <a:t>biểu</a:t>
            </a:r>
            <a:r>
              <a:rPr lang="en-US" dirty="0"/>
              <a:t> </a:t>
            </a:r>
            <a:r>
              <a:rPr lang="en-US" dirty="0" err="1"/>
              <a:t>thị</a:t>
            </a:r>
            <a:r>
              <a:rPr lang="en-US" dirty="0"/>
              <a:t> ma </a:t>
            </a:r>
            <a:r>
              <a:rPr lang="en-US" dirty="0" err="1"/>
              <a:t>trận</a:t>
            </a:r>
            <a:r>
              <a:rPr lang="en-US" dirty="0"/>
              <a:t> </a:t>
            </a:r>
            <a:r>
              <a:rPr lang="en-US" dirty="0" err="1"/>
              <a:t>màu</a:t>
            </a:r>
            <a:r>
              <a:rPr lang="en-US" dirty="0"/>
              <a:t> </a:t>
            </a:r>
            <a:r>
              <a:rPr lang="en-US" dirty="0" err="1"/>
              <a:t>của</a:t>
            </a:r>
            <a:r>
              <a:rPr lang="en-US" dirty="0"/>
              <a:t> logo.</a:t>
            </a:r>
          </a:p>
          <a:p>
            <a:r>
              <a:rPr lang="en-US" dirty="0" err="1"/>
              <a:t>Vị</a:t>
            </a:r>
            <a:r>
              <a:rPr lang="en-US" dirty="0"/>
              <a:t> </a:t>
            </a:r>
            <a:r>
              <a:rPr lang="en-US" dirty="0" err="1"/>
              <a:t>trí</a:t>
            </a:r>
            <a:r>
              <a:rPr lang="en-US" dirty="0"/>
              <a:t> </a:t>
            </a:r>
            <a:r>
              <a:rPr lang="en-US" dirty="0" err="1"/>
              <a:t>có</a:t>
            </a:r>
            <a:r>
              <a:rPr lang="en-US" dirty="0"/>
              <a:t> </a:t>
            </a:r>
            <a:r>
              <a:rPr lang="en-US" dirty="0" err="1"/>
              <a:t>giá</a:t>
            </a:r>
            <a:r>
              <a:rPr lang="en-US" dirty="0"/>
              <a:t> </a:t>
            </a:r>
            <a:r>
              <a:rPr lang="en-US" dirty="0" err="1"/>
              <a:t>trị</a:t>
            </a:r>
            <a:r>
              <a:rPr lang="en-US" dirty="0"/>
              <a:t> </a:t>
            </a:r>
            <a:r>
              <a:rPr lang="en-US" dirty="0" err="1"/>
              <a:t>bằng</a:t>
            </a:r>
            <a:r>
              <a:rPr lang="en-US" dirty="0"/>
              <a:t> 1 </a:t>
            </a:r>
            <a:r>
              <a:rPr lang="en-US" dirty="0" err="1"/>
              <a:t>là</a:t>
            </a:r>
            <a:r>
              <a:rPr lang="en-US" dirty="0"/>
              <a:t> </a:t>
            </a:r>
            <a:r>
              <a:rPr lang="en-US" dirty="0" err="1"/>
              <a:t>vị</a:t>
            </a:r>
            <a:r>
              <a:rPr lang="en-US" dirty="0"/>
              <a:t> </a:t>
            </a:r>
            <a:r>
              <a:rPr lang="en-US" dirty="0" err="1"/>
              <a:t>trí</a:t>
            </a:r>
            <a:r>
              <a:rPr lang="en-US" dirty="0"/>
              <a:t> </a:t>
            </a:r>
            <a:r>
              <a:rPr lang="en-US" dirty="0" err="1"/>
              <a:t>được</a:t>
            </a:r>
            <a:r>
              <a:rPr lang="en-US" dirty="0"/>
              <a:t> </a:t>
            </a:r>
            <a:r>
              <a:rPr lang="en-US" dirty="0" err="1"/>
              <a:t>tô</a:t>
            </a:r>
            <a:r>
              <a:rPr lang="en-US" dirty="0"/>
              <a:t> </a:t>
            </a:r>
            <a:r>
              <a:rPr lang="en-US" dirty="0" err="1"/>
              <a:t>màu</a:t>
            </a:r>
            <a:r>
              <a:rPr lang="en-US" dirty="0"/>
              <a:t>, </a:t>
            </a:r>
            <a:r>
              <a:rPr lang="en-US" dirty="0" err="1"/>
              <a:t>vị</a:t>
            </a:r>
            <a:r>
              <a:rPr lang="en-US" dirty="0"/>
              <a:t> </a:t>
            </a:r>
            <a:r>
              <a:rPr lang="en-US" dirty="0" err="1"/>
              <a:t>trí</a:t>
            </a:r>
            <a:r>
              <a:rPr lang="en-US" dirty="0"/>
              <a:t> </a:t>
            </a:r>
            <a:r>
              <a:rPr lang="en-US" dirty="0" err="1"/>
              <a:t>có</a:t>
            </a:r>
            <a:r>
              <a:rPr lang="en-US" dirty="0"/>
              <a:t> </a:t>
            </a:r>
            <a:r>
              <a:rPr lang="en-US" dirty="0" err="1"/>
              <a:t>giá</a:t>
            </a:r>
            <a:r>
              <a:rPr lang="en-US" dirty="0"/>
              <a:t> </a:t>
            </a:r>
            <a:r>
              <a:rPr lang="en-US" dirty="0" err="1"/>
              <a:t>trị</a:t>
            </a:r>
            <a:r>
              <a:rPr lang="en-US" dirty="0"/>
              <a:t> </a:t>
            </a:r>
            <a:r>
              <a:rPr lang="en-US" dirty="0" err="1"/>
              <a:t>bằng</a:t>
            </a:r>
            <a:r>
              <a:rPr lang="en-US" dirty="0"/>
              <a:t> 0 </a:t>
            </a:r>
            <a:r>
              <a:rPr lang="en-US" dirty="0" err="1"/>
              <a:t>là</a:t>
            </a:r>
            <a:r>
              <a:rPr lang="en-US" dirty="0"/>
              <a:t> </a:t>
            </a:r>
            <a:r>
              <a:rPr lang="en-US" dirty="0" err="1"/>
              <a:t>vị</a:t>
            </a:r>
            <a:r>
              <a:rPr lang="en-US" dirty="0"/>
              <a:t> </a:t>
            </a:r>
            <a:r>
              <a:rPr lang="en-US" dirty="0" err="1"/>
              <a:t>trí</a:t>
            </a:r>
            <a:r>
              <a:rPr lang="en-US" dirty="0"/>
              <a:t> </a:t>
            </a:r>
            <a:r>
              <a:rPr lang="en-US" dirty="0" err="1"/>
              <a:t>không</a:t>
            </a:r>
            <a:r>
              <a:rPr lang="en-US" dirty="0"/>
              <a:t> </a:t>
            </a:r>
            <a:r>
              <a:rPr lang="en-US" dirty="0" err="1"/>
              <a:t>được</a:t>
            </a:r>
            <a:r>
              <a:rPr lang="en-US" dirty="0"/>
              <a:t> </a:t>
            </a:r>
            <a:r>
              <a:rPr lang="en-US" dirty="0" err="1"/>
              <a:t>tô</a:t>
            </a:r>
            <a:r>
              <a:rPr lang="en-US" dirty="0"/>
              <a:t> </a:t>
            </a:r>
            <a:r>
              <a:rPr lang="en-US" dirty="0" err="1"/>
              <a:t>màu</a:t>
            </a:r>
            <a:r>
              <a:rPr lang="en-US" dirty="0"/>
              <a:t>.</a:t>
            </a:r>
          </a:p>
          <a:p>
            <a:r>
              <a:rPr lang="en-US" dirty="0" err="1"/>
              <a:t>Ví</a:t>
            </a:r>
            <a:r>
              <a:rPr lang="en-US" dirty="0"/>
              <a:t> </a:t>
            </a:r>
            <a:r>
              <a:rPr lang="en-US" dirty="0" err="1"/>
              <a:t>dụ</a:t>
            </a:r>
            <a:r>
              <a:rPr lang="en-US" dirty="0"/>
              <a:t> ma </a:t>
            </a:r>
            <a:r>
              <a:rPr lang="en-US" dirty="0" err="1"/>
              <a:t>trận</a:t>
            </a:r>
            <a:r>
              <a:rPr lang="en-US" dirty="0"/>
              <a:t> 5x5 </a:t>
            </a:r>
            <a:r>
              <a:rPr lang="en-US" dirty="0" err="1"/>
              <a:t>như</a:t>
            </a:r>
            <a:r>
              <a:rPr lang="en-US" dirty="0"/>
              <a:t> </a:t>
            </a:r>
            <a:r>
              <a:rPr lang="en-US" dirty="0" err="1"/>
              <a:t>sau</a:t>
            </a:r>
            <a:r>
              <a:rPr lang="en-US" dirty="0"/>
              <a:t>:</a:t>
            </a:r>
          </a:p>
          <a:p>
            <a:r>
              <a:rPr lang="en-US" dirty="0"/>
              <a:t>01110</a:t>
            </a:r>
          </a:p>
          <a:p>
            <a:r>
              <a:rPr lang="en-US" dirty="0"/>
              <a:t>01010</a:t>
            </a:r>
          </a:p>
          <a:p>
            <a:r>
              <a:rPr lang="en-US" dirty="0"/>
              <a:t>10001      </a:t>
            </a:r>
            <a:r>
              <a:rPr lang="en-US" dirty="0">
                <a:sym typeface="Wingdings" panose="05000000000000000000" pitchFamily="2" charset="2"/>
              </a:rPr>
              <a:t> ma </a:t>
            </a:r>
            <a:r>
              <a:rPr lang="en-US" dirty="0" err="1">
                <a:sym typeface="Wingdings" panose="05000000000000000000" pitchFamily="2" charset="2"/>
              </a:rPr>
              <a:t>trận</a:t>
            </a:r>
            <a:r>
              <a:rPr lang="en-US" dirty="0">
                <a:sym typeface="Wingdings" panose="05000000000000000000" pitchFamily="2" charset="2"/>
              </a:rPr>
              <a:t> </a:t>
            </a:r>
            <a:r>
              <a:rPr lang="en-US" dirty="0" err="1">
                <a:sym typeface="Wingdings" panose="05000000000000000000" pitchFamily="2" charset="2"/>
              </a:rPr>
              <a:t>được</a:t>
            </a:r>
            <a:r>
              <a:rPr lang="en-US" dirty="0">
                <a:sym typeface="Wingdings" panose="05000000000000000000" pitchFamily="2" charset="2"/>
              </a:rPr>
              <a:t> </a:t>
            </a:r>
            <a:r>
              <a:rPr lang="en-US" dirty="0" err="1">
                <a:sym typeface="Wingdings" panose="05000000000000000000" pitchFamily="2" charset="2"/>
              </a:rPr>
              <a:t>biểu</a:t>
            </a:r>
            <a:r>
              <a:rPr lang="en-US" dirty="0">
                <a:sym typeface="Wingdings" panose="05000000000000000000" pitchFamily="2" charset="2"/>
              </a:rPr>
              <a:t> </a:t>
            </a:r>
            <a:r>
              <a:rPr lang="en-US" dirty="0" err="1">
                <a:sym typeface="Wingdings" panose="05000000000000000000" pitchFamily="2" charset="2"/>
              </a:rPr>
              <a:t>diễn</a:t>
            </a:r>
            <a:r>
              <a:rPr lang="en-US" dirty="0">
                <a:sym typeface="Wingdings" panose="05000000000000000000" pitchFamily="2" charset="2"/>
              </a:rPr>
              <a:t> </a:t>
            </a:r>
            <a:r>
              <a:rPr lang="en-US" dirty="0" err="1">
                <a:sym typeface="Wingdings" panose="05000000000000000000" pitchFamily="2" charset="2"/>
              </a:rPr>
              <a:t>dưới</a:t>
            </a:r>
            <a:r>
              <a:rPr lang="en-US" dirty="0">
                <a:sym typeface="Wingdings" panose="05000000000000000000" pitchFamily="2" charset="2"/>
              </a:rPr>
              <a:t> </a:t>
            </a:r>
            <a:r>
              <a:rPr lang="en-US" dirty="0" err="1">
                <a:sym typeface="Wingdings" panose="05000000000000000000" pitchFamily="2" charset="2"/>
              </a:rPr>
              <a:t>dạng</a:t>
            </a:r>
            <a:r>
              <a:rPr lang="en-US" dirty="0">
                <a:sym typeface="Wingdings" panose="05000000000000000000" pitchFamily="2" charset="2"/>
              </a:rPr>
              <a:t> </a:t>
            </a:r>
            <a:r>
              <a:rPr lang="en-US" dirty="0" err="1">
                <a:sym typeface="Wingdings" panose="05000000000000000000" pitchFamily="2" charset="2"/>
              </a:rPr>
              <a:t>hình</a:t>
            </a:r>
            <a:r>
              <a:rPr lang="en-US" dirty="0">
                <a:sym typeface="Wingdings" panose="05000000000000000000" pitchFamily="2" charset="2"/>
              </a:rPr>
              <a:t> </a:t>
            </a:r>
            <a:r>
              <a:rPr lang="en-US" dirty="0" err="1">
                <a:sym typeface="Wingdings" panose="05000000000000000000" pitchFamily="2" charset="2"/>
              </a:rPr>
              <a:t>học</a:t>
            </a:r>
            <a:endParaRPr lang="en-US" dirty="0"/>
          </a:p>
          <a:p>
            <a:r>
              <a:rPr lang="en-US" dirty="0"/>
              <a:t>01010</a:t>
            </a:r>
          </a:p>
          <a:p>
            <a:r>
              <a:rPr lang="en-US" dirty="0"/>
              <a:t>01110</a:t>
            </a:r>
          </a:p>
          <a:p>
            <a:r>
              <a:rPr lang="en-US" dirty="0" err="1"/>
              <a:t>Lấy</a:t>
            </a:r>
            <a:r>
              <a:rPr lang="en-US" dirty="0"/>
              <a:t> </a:t>
            </a:r>
            <a:r>
              <a:rPr lang="en-US" dirty="0" err="1"/>
              <a:t>điểm</a:t>
            </a:r>
            <a:r>
              <a:rPr lang="en-US" dirty="0"/>
              <a:t> </a:t>
            </a:r>
            <a:r>
              <a:rPr lang="en-US" dirty="0" err="1"/>
              <a:t>trung</a:t>
            </a:r>
            <a:r>
              <a:rPr lang="en-US" dirty="0"/>
              <a:t> </a:t>
            </a:r>
            <a:r>
              <a:rPr lang="en-US" dirty="0" err="1"/>
              <a:t>tâm</a:t>
            </a:r>
            <a:r>
              <a:rPr lang="en-US" dirty="0"/>
              <a:t> </a:t>
            </a:r>
            <a:r>
              <a:rPr lang="en-US" dirty="0" err="1"/>
              <a:t>của</a:t>
            </a:r>
            <a:r>
              <a:rPr lang="en-US" dirty="0"/>
              <a:t> logo </a:t>
            </a:r>
            <a:r>
              <a:rPr lang="en-US" dirty="0" err="1"/>
              <a:t>làm</a:t>
            </a:r>
            <a:r>
              <a:rPr lang="en-US" dirty="0"/>
              <a:t> </a:t>
            </a:r>
            <a:r>
              <a:rPr lang="en-US" dirty="0" err="1"/>
              <a:t>gốc</a:t>
            </a:r>
            <a:r>
              <a:rPr lang="en-US" dirty="0"/>
              <a:t> </a:t>
            </a:r>
            <a:r>
              <a:rPr lang="en-US" dirty="0" err="1"/>
              <a:t>tọa</a:t>
            </a:r>
            <a:r>
              <a:rPr lang="en-US" dirty="0"/>
              <a:t> </a:t>
            </a:r>
            <a:r>
              <a:rPr lang="en-US" dirty="0" err="1"/>
              <a:t>độ</a:t>
            </a:r>
            <a:r>
              <a:rPr lang="en-US" dirty="0"/>
              <a:t>, </a:t>
            </a:r>
            <a:r>
              <a:rPr lang="en-US" dirty="0" err="1"/>
              <a:t>một</a:t>
            </a:r>
            <a:r>
              <a:rPr lang="en-US" dirty="0"/>
              <a:t> logo </a:t>
            </a:r>
            <a:r>
              <a:rPr lang="en-US" dirty="0" err="1"/>
              <a:t>được</a:t>
            </a:r>
            <a:r>
              <a:rPr lang="en-US" dirty="0"/>
              <a:t> </a:t>
            </a:r>
            <a:r>
              <a:rPr lang="en-US" dirty="0" err="1"/>
              <a:t>gọi</a:t>
            </a:r>
            <a:r>
              <a:rPr lang="en-US" dirty="0"/>
              <a:t> </a:t>
            </a:r>
            <a:r>
              <a:rPr lang="en-US" dirty="0" err="1"/>
              <a:t>là</a:t>
            </a:r>
            <a:r>
              <a:rPr lang="en-US" dirty="0"/>
              <a:t> </a:t>
            </a:r>
            <a:r>
              <a:rPr lang="en-US" dirty="0" err="1"/>
              <a:t>đối</a:t>
            </a:r>
            <a:r>
              <a:rPr lang="en-US" dirty="0"/>
              <a:t> </a:t>
            </a:r>
            <a:r>
              <a:rPr lang="en-US" dirty="0" err="1"/>
              <a:t>xứng</a:t>
            </a:r>
            <a:r>
              <a:rPr lang="en-US" dirty="0"/>
              <a:t> </a:t>
            </a:r>
            <a:r>
              <a:rPr lang="en-US" dirty="0" err="1"/>
              <a:t>khi</a:t>
            </a:r>
            <a:r>
              <a:rPr lang="en-US" dirty="0"/>
              <a:t> </a:t>
            </a:r>
            <a:r>
              <a:rPr lang="en-US" dirty="0" err="1"/>
              <a:t>các</a:t>
            </a:r>
            <a:r>
              <a:rPr lang="en-US" dirty="0"/>
              <a:t> </a:t>
            </a:r>
            <a:r>
              <a:rPr lang="en-US" dirty="0" err="1"/>
              <a:t>vị</a:t>
            </a:r>
            <a:r>
              <a:rPr lang="en-US" dirty="0"/>
              <a:t> </a:t>
            </a:r>
            <a:r>
              <a:rPr lang="en-US" dirty="0" err="1"/>
              <a:t>trí</a:t>
            </a:r>
            <a:r>
              <a:rPr lang="en-US" dirty="0"/>
              <a:t> </a:t>
            </a:r>
            <a:r>
              <a:rPr lang="en-US" dirty="0" err="1"/>
              <a:t>tô</a:t>
            </a:r>
            <a:r>
              <a:rPr lang="en-US" dirty="0"/>
              <a:t> </a:t>
            </a:r>
            <a:r>
              <a:rPr lang="en-US" dirty="0" err="1"/>
              <a:t>màu</a:t>
            </a:r>
            <a:r>
              <a:rPr lang="en-US" dirty="0"/>
              <a:t> </a:t>
            </a:r>
            <a:r>
              <a:rPr lang="en-US" dirty="0" err="1"/>
              <a:t>đối</a:t>
            </a:r>
            <a:r>
              <a:rPr lang="en-US" dirty="0"/>
              <a:t> </a:t>
            </a:r>
            <a:r>
              <a:rPr lang="en-US" dirty="0" err="1"/>
              <a:t>xứng</a:t>
            </a:r>
            <a:r>
              <a:rPr lang="en-US" dirty="0"/>
              <a:t> </a:t>
            </a:r>
            <a:r>
              <a:rPr lang="en-US" dirty="0" err="1"/>
              <a:t>với</a:t>
            </a:r>
            <a:r>
              <a:rPr lang="en-US" dirty="0"/>
              <a:t> </a:t>
            </a:r>
            <a:r>
              <a:rPr lang="en-US" dirty="0" err="1"/>
              <a:t>nhau</a:t>
            </a:r>
            <a:r>
              <a:rPr lang="en-US" dirty="0"/>
              <a:t> qua </a:t>
            </a:r>
            <a:r>
              <a:rPr lang="en-US" dirty="0" err="1"/>
              <a:t>trục</a:t>
            </a:r>
            <a:r>
              <a:rPr lang="en-US" dirty="0"/>
              <a:t> </a:t>
            </a:r>
            <a:r>
              <a:rPr lang="en-US" dirty="0" err="1"/>
              <a:t>hoành</a:t>
            </a:r>
            <a:r>
              <a:rPr lang="en-US" dirty="0"/>
              <a:t> </a:t>
            </a:r>
            <a:r>
              <a:rPr lang="en-US" dirty="0" err="1"/>
              <a:t>và</a:t>
            </a:r>
            <a:r>
              <a:rPr lang="en-US" dirty="0"/>
              <a:t> </a:t>
            </a:r>
            <a:r>
              <a:rPr lang="en-US" dirty="0" err="1"/>
              <a:t>trục</a:t>
            </a:r>
            <a:r>
              <a:rPr lang="en-US" dirty="0"/>
              <a:t> </a:t>
            </a:r>
            <a:r>
              <a:rPr lang="en-US" dirty="0" err="1"/>
              <a:t>tung</a:t>
            </a:r>
            <a:r>
              <a:rPr lang="en-US" dirty="0"/>
              <a:t> </a:t>
            </a:r>
            <a:r>
              <a:rPr lang="en-US" dirty="0" err="1"/>
              <a:t>của</a:t>
            </a:r>
            <a:r>
              <a:rPr lang="en-US" dirty="0"/>
              <a:t> </a:t>
            </a:r>
            <a:r>
              <a:rPr lang="en-US" dirty="0" err="1"/>
              <a:t>hệ</a:t>
            </a:r>
            <a:r>
              <a:rPr lang="en-US" dirty="0"/>
              <a:t> </a:t>
            </a:r>
            <a:r>
              <a:rPr lang="en-US" dirty="0" err="1"/>
              <a:t>tọa</a:t>
            </a:r>
            <a:r>
              <a:rPr lang="en-US" dirty="0"/>
              <a:t> </a:t>
            </a:r>
            <a:r>
              <a:rPr lang="en-US" dirty="0" err="1"/>
              <a:t>độ</a:t>
            </a:r>
            <a:r>
              <a:rPr lang="en-US" dirty="0"/>
              <a:t>.</a:t>
            </a:r>
          </a:p>
          <a:p>
            <a:r>
              <a:rPr lang="en-US" dirty="0" err="1"/>
              <a:t>Từ</a:t>
            </a:r>
            <a:r>
              <a:rPr lang="en-US" dirty="0"/>
              <a:t> </a:t>
            </a:r>
            <a:r>
              <a:rPr lang="en-US" dirty="0" err="1"/>
              <a:t>hình</a:t>
            </a:r>
            <a:r>
              <a:rPr lang="en-US" dirty="0"/>
              <a:t> ta </a:t>
            </a:r>
            <a:r>
              <a:rPr lang="en-US" dirty="0" err="1"/>
              <a:t>có</a:t>
            </a:r>
            <a:r>
              <a:rPr lang="en-US" dirty="0"/>
              <a:t> </a:t>
            </a:r>
            <a:r>
              <a:rPr lang="en-US" dirty="0" err="1"/>
              <a:t>thể</a:t>
            </a:r>
            <a:r>
              <a:rPr lang="en-US" dirty="0"/>
              <a:t> </a:t>
            </a:r>
            <a:r>
              <a:rPr lang="en-US" dirty="0" err="1"/>
              <a:t>thấy</a:t>
            </a:r>
            <a:r>
              <a:rPr lang="en-US" dirty="0"/>
              <a:t> logo </a:t>
            </a:r>
            <a:r>
              <a:rPr lang="en-US" dirty="0" err="1"/>
              <a:t>đối</a:t>
            </a:r>
            <a:r>
              <a:rPr lang="en-US" dirty="0"/>
              <a:t> </a:t>
            </a:r>
            <a:r>
              <a:rPr lang="en-US" dirty="0" err="1"/>
              <a:t>xứng</a:t>
            </a:r>
            <a:r>
              <a:rPr lang="en-US" dirty="0"/>
              <a:t> qua </a:t>
            </a:r>
            <a:r>
              <a:rPr lang="en-US" dirty="0" err="1"/>
              <a:t>trục</a:t>
            </a:r>
            <a:r>
              <a:rPr lang="en-US" dirty="0"/>
              <a:t> X </a:t>
            </a:r>
            <a:r>
              <a:rPr lang="en-US" dirty="0" err="1"/>
              <a:t>và</a:t>
            </a:r>
            <a:r>
              <a:rPr lang="en-US" dirty="0"/>
              <a:t> </a:t>
            </a:r>
            <a:r>
              <a:rPr lang="en-US" dirty="0" err="1"/>
              <a:t>trục</a:t>
            </a:r>
            <a:r>
              <a:rPr lang="en-US" dirty="0"/>
              <a:t> Y </a:t>
            </a:r>
            <a:r>
              <a:rPr lang="en-US" dirty="0" err="1"/>
              <a:t>của</a:t>
            </a:r>
            <a:r>
              <a:rPr lang="en-US" dirty="0"/>
              <a:t> </a:t>
            </a:r>
            <a:r>
              <a:rPr lang="en-US" dirty="0" err="1"/>
              <a:t>hệ</a:t>
            </a:r>
            <a:r>
              <a:rPr lang="en-US" dirty="0"/>
              <a:t> </a:t>
            </a:r>
            <a:r>
              <a:rPr lang="en-US" dirty="0" err="1"/>
              <a:t>tọa</a:t>
            </a:r>
            <a:r>
              <a:rPr lang="en-US" dirty="0"/>
              <a:t> </a:t>
            </a:r>
            <a:r>
              <a:rPr lang="en-US" dirty="0" err="1"/>
              <a:t>độ</a:t>
            </a:r>
            <a:r>
              <a:rPr lang="en-US" dirty="0"/>
              <a:t>, </a:t>
            </a:r>
            <a:r>
              <a:rPr lang="en-US" dirty="0" err="1"/>
              <a:t>vì</a:t>
            </a:r>
            <a:r>
              <a:rPr lang="en-US" dirty="0"/>
              <a:t> </a:t>
            </a:r>
            <a:r>
              <a:rPr lang="en-US" dirty="0" err="1"/>
              <a:t>vậy</a:t>
            </a:r>
            <a:r>
              <a:rPr lang="en-US" dirty="0"/>
              <a:t> logo </a:t>
            </a:r>
            <a:r>
              <a:rPr lang="en-US" dirty="0" err="1"/>
              <a:t>tương</a:t>
            </a:r>
            <a:r>
              <a:rPr lang="en-US" dirty="0"/>
              <a:t> </a:t>
            </a:r>
            <a:r>
              <a:rPr lang="en-US" dirty="0" err="1"/>
              <a:t>ứng</a:t>
            </a:r>
            <a:r>
              <a:rPr lang="en-US" dirty="0"/>
              <a:t> </a:t>
            </a:r>
            <a:r>
              <a:rPr lang="en-US" dirty="0" err="1"/>
              <a:t>với</a:t>
            </a:r>
            <a:r>
              <a:rPr lang="en-US" dirty="0"/>
              <a:t> ma </a:t>
            </a:r>
            <a:r>
              <a:rPr lang="en-US" dirty="0" err="1"/>
              <a:t>trận</a:t>
            </a:r>
            <a:r>
              <a:rPr lang="en-US" dirty="0"/>
              <a:t> 5x5 </a:t>
            </a:r>
            <a:r>
              <a:rPr lang="en-US" dirty="0" err="1"/>
              <a:t>bên</a:t>
            </a:r>
            <a:r>
              <a:rPr lang="en-US" dirty="0"/>
              <a:t> </a:t>
            </a:r>
            <a:r>
              <a:rPr lang="en-US" dirty="0" err="1"/>
              <a:t>trên</a:t>
            </a:r>
            <a:r>
              <a:rPr lang="en-US" dirty="0"/>
              <a:t> </a:t>
            </a:r>
            <a:r>
              <a:rPr lang="en-US" dirty="0" err="1"/>
              <a:t>được</a:t>
            </a:r>
            <a:r>
              <a:rPr lang="en-US" dirty="0"/>
              <a:t> </a:t>
            </a:r>
            <a:r>
              <a:rPr lang="en-US" dirty="0" err="1"/>
              <a:t>gọi</a:t>
            </a:r>
            <a:r>
              <a:rPr lang="en-US" dirty="0"/>
              <a:t> </a:t>
            </a:r>
            <a:r>
              <a:rPr lang="en-US" dirty="0" err="1"/>
              <a:t>là</a:t>
            </a:r>
            <a:r>
              <a:rPr lang="en-US" dirty="0"/>
              <a:t> 1 logo </a:t>
            </a:r>
            <a:r>
              <a:rPr lang="en-US" dirty="0" err="1"/>
              <a:t>đối</a:t>
            </a:r>
            <a:r>
              <a:rPr lang="en-US" dirty="0"/>
              <a:t> </a:t>
            </a:r>
            <a:r>
              <a:rPr lang="en-US" dirty="0" err="1"/>
              <a:t>xứng</a:t>
            </a:r>
            <a:r>
              <a:rPr lang="en-US" dirty="0"/>
              <a: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0232" y="1851670"/>
            <a:ext cx="1728192" cy="1728192"/>
          </a:xfrm>
          <a:prstGeom prst="rect">
            <a:avLst/>
          </a:prstGeom>
        </p:spPr>
      </p:pic>
    </p:spTree>
    <p:extLst>
      <p:ext uri="{BB962C8B-B14F-4D97-AF65-F5344CB8AC3E}">
        <p14:creationId xmlns:p14="http://schemas.microsoft.com/office/powerpoint/2010/main" val="13970126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4113</TotalTime>
  <Words>1884</Words>
  <Application>Microsoft Office PowerPoint</Application>
  <PresentationFormat>On-screen Show (16:9)</PresentationFormat>
  <Paragraphs>189</Paragraphs>
  <Slides>16</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맑은 고딕</vt:lpstr>
      <vt:lpstr>Arial</vt:lpstr>
      <vt:lpstr>Calibri</vt:lpstr>
      <vt:lpstr>inherit</vt:lpstr>
      <vt:lpstr>Wingdings</vt:lpstr>
      <vt:lpstr>Office Theme</vt:lpstr>
      <vt:lpstr>Custom Design</vt:lpstr>
      <vt:lpstr>PowerPoint Presentation</vt:lpstr>
      <vt:lpstr>1. PWRARR - Power of Array </vt:lpstr>
      <vt:lpstr>2. NUAMATRAN - Nửa ma trận </vt:lpstr>
      <vt:lpstr>3. Vượt chướng ngại vật</vt:lpstr>
      <vt:lpstr>3. Vượt chướng ngại vật</vt:lpstr>
      <vt:lpstr>3. Vượt chướng ngại vật</vt:lpstr>
      <vt:lpstr>3. Vượt chướng ngại vật</vt:lpstr>
      <vt:lpstr>3. Vượt chướng ngại vật</vt:lpstr>
      <vt:lpstr>4. Logo đối xứng</vt:lpstr>
      <vt:lpstr>4. Logo đối xứng</vt:lpstr>
      <vt:lpstr>4. Logo đối xứng</vt:lpstr>
      <vt:lpstr>4. Logo đối xứng</vt:lpstr>
      <vt:lpstr>4. Logo đối xứng</vt:lpstr>
      <vt:lpstr>5</vt:lpstr>
      <vt:lpstr>5. </vt:lpstr>
      <vt:lpstr>6. </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Nguyen Duc Quyet 177021</cp:lastModifiedBy>
  <cp:revision>105</cp:revision>
  <dcterms:created xsi:type="dcterms:W3CDTF">2014-04-01T16:27:38Z</dcterms:created>
  <dcterms:modified xsi:type="dcterms:W3CDTF">2020-08-26T04:00:25Z</dcterms:modified>
</cp:coreProperties>
</file>