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63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t>8/28/2020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40353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8/28/2020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501824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8/28/2020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722440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8/28/2020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810871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8/28/2020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24009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a:t> Free PPT _ Click to add title</a:t>
            </a:r>
            <a:endParaRPr lang="ko-KR" altLang="en-US" dirty="0"/>
          </a:p>
        </p:txBody>
      </p:sp>
      <p:sp>
        <p:nvSpPr>
          <p:cNvPr id="4" name="Content Placeholder 2"/>
          <p:cNvSpPr>
            <a:spLocks noGrp="1"/>
          </p:cNvSpPr>
          <p:nvPr>
            <p:ph idx="1"/>
          </p:nvPr>
        </p:nvSpPr>
        <p:spPr>
          <a:xfrm>
            <a:off x="395536" y="1131590"/>
            <a:ext cx="8496944"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405880" y="1808261"/>
            <a:ext cx="8496944" cy="2995737"/>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a:t>Free PPT _ Click to add title</a:t>
            </a:r>
            <a:endParaRPr lang="ko-KR" altLang="en-US" dirty="0"/>
          </a:p>
        </p:txBody>
      </p:sp>
      <p:sp>
        <p:nvSpPr>
          <p:cNvPr id="4" name="Content Placeholder 2"/>
          <p:cNvSpPr>
            <a:spLocks noGrp="1"/>
          </p:cNvSpPr>
          <p:nvPr>
            <p:ph idx="1"/>
          </p:nvPr>
        </p:nvSpPr>
        <p:spPr>
          <a:xfrm>
            <a:off x="1979712" y="987574"/>
            <a:ext cx="6912768"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1990056" y="1664245"/>
            <a:ext cx="6912768" cy="2995737"/>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92280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3937D59-5EDB-4C39-B697-625748F703B6}" type="datetimeFigureOut">
              <a:rPr lang="en-US" smtClean="0"/>
              <a:t>8/28/2020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9595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8/28/2020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815133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937D59-5EDB-4C39-B697-625748F703B6}" type="datetimeFigureOut">
              <a:rPr lang="en-US" smtClean="0"/>
              <a:t>8/28/2020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6043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937D59-5EDB-4C39-B697-625748F703B6}" type="datetimeFigureOut">
              <a:rPr lang="en-US" smtClean="0"/>
              <a:t>8/28/2020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0580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937D59-5EDB-4C39-B697-625748F703B6}" type="datetimeFigureOut">
              <a:rPr lang="en-US" smtClean="0"/>
              <a:t>8/28/2020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3879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937D59-5EDB-4C39-B697-625748F703B6}" type="datetimeFigureOut">
              <a:rPr lang="en-US" smtClean="0"/>
              <a:t>8/28/2020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1505109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3937D59-5EDB-4C39-B697-625748F703B6}" type="datetimeFigureOut">
              <a:rPr lang="en-US" smtClean="0"/>
              <a:t>8/28/2020</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t>‹#›</a:t>
            </a:fld>
            <a:endParaRPr lang="en-US"/>
          </a:p>
        </p:txBody>
      </p:sp>
    </p:spTree>
    <p:extLst>
      <p:ext uri="{BB962C8B-B14F-4D97-AF65-F5344CB8AC3E}">
        <p14:creationId xmlns:p14="http://schemas.microsoft.com/office/powerpoint/2010/main" val="2621239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s://www.spoj.com/problems/SMPSEQ5/"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hyperlink" Target="https://vn.spoj.com/problems/QBMAX/"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hyperlink" Target="https://vn.spoj.com/problems/MTWALK/" TargetMode="Externa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hyperlink" Target="https://www.spoj.com/problems/SMPSEQ4/" TargetMode="Externa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a:spLocks noChangeArrowheads="1"/>
          </p:cNvSpPr>
          <p:nvPr/>
        </p:nvSpPr>
        <p:spPr bwMode="auto">
          <a:xfrm>
            <a:off x="4283968" y="3243850"/>
            <a:ext cx="4860032" cy="584775"/>
          </a:xfrm>
          <a:prstGeom prst="rect">
            <a:avLst/>
          </a:prstGeom>
          <a:noFill/>
          <a:ln w="9525">
            <a:noFill/>
            <a:miter lim="800000"/>
            <a:headEnd/>
            <a:tailEnd/>
          </a:ln>
        </p:spPr>
        <p:txBody>
          <a:bodyPr wrap="square">
            <a:spAutoFit/>
          </a:bodyPr>
          <a:lstStyle/>
          <a:p>
            <a:r>
              <a:rPr lang="vi-VN" altLang="ko-KR" sz="3200" b="1" dirty="0">
                <a:solidFill>
                  <a:schemeClr val="tx1">
                    <a:lumMod val="75000"/>
                    <a:lumOff val="25000"/>
                  </a:schemeClr>
                </a:solidFill>
                <a:latin typeface="Arial" pitchFamily="34" charset="0"/>
                <a:ea typeface="맑은 고딕" pitchFamily="50" charset="-127"/>
                <a:cs typeface="Arial" pitchFamily="34" charset="0"/>
              </a:rPr>
              <a:t>Bài tập luyện tập</a:t>
            </a:r>
            <a:endParaRPr lang="en-US" altLang="ko-KR" sz="3200" b="1" dirty="0">
              <a:solidFill>
                <a:schemeClr val="tx1">
                  <a:lumMod val="75000"/>
                  <a:lumOff val="25000"/>
                </a:schemeClr>
              </a:solidFill>
              <a:latin typeface="Arial" pitchFamily="34" charset="0"/>
              <a:ea typeface="맑은 고딕" pitchFamily="50" charset="-127"/>
              <a:cs typeface="Arial" pitchFamily="34" charset="0"/>
            </a:endParaRPr>
          </a:p>
        </p:txBody>
      </p:sp>
      <p:grpSp>
        <p:nvGrpSpPr>
          <p:cNvPr id="11" name="Group 10"/>
          <p:cNvGrpSpPr/>
          <p:nvPr/>
        </p:nvGrpSpPr>
        <p:grpSpPr>
          <a:xfrm>
            <a:off x="7956376" y="267494"/>
            <a:ext cx="937514" cy="230402"/>
            <a:chOff x="3275856" y="1242391"/>
            <a:chExt cx="1656184" cy="407020"/>
          </a:xfrm>
        </p:grpSpPr>
        <p:sp>
          <p:nvSpPr>
            <p:cNvPr id="12" name="Rounded Rectangle 11"/>
            <p:cNvSpPr/>
            <p:nvPr/>
          </p:nvSpPr>
          <p:spPr>
            <a:xfrm>
              <a:off x="3275856" y="1242391"/>
              <a:ext cx="1656184" cy="407020"/>
            </a:xfrm>
            <a:prstGeom prst="roundRect">
              <a:avLst>
                <a:gd name="adj" fmla="val 50000"/>
              </a:avLst>
            </a:prstGeom>
            <a:solidFill>
              <a:schemeClr val="bg1">
                <a:alpha val="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3" name="Picture 2" descr="E:\002-KIMS BUSINESS\007-01-ALLPPT.com\011-ALLPPT-LOGO\allppt-logo-e.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100000" contrast="40000"/>
                      </a14:imgEffect>
                    </a14:imgLayer>
                  </a14:imgProps>
                </a:ext>
                <a:ext uri="{28A0092B-C50C-407E-A947-70E740481C1C}">
                  <a14:useLocalDpi xmlns:a14="http://schemas.microsoft.com/office/drawing/2010/main" val="0"/>
                </a:ext>
              </a:extLst>
            </a:blip>
            <a:srcRect/>
            <a:stretch>
              <a:fillRect/>
            </a:stretch>
          </p:blipFill>
          <p:spPr bwMode="auto">
            <a:xfrm>
              <a:off x="3516120" y="1319622"/>
              <a:ext cx="1187245" cy="247343"/>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Rectangle 1"/>
          <p:cNvSpPr/>
          <p:nvPr/>
        </p:nvSpPr>
        <p:spPr>
          <a:xfrm>
            <a:off x="4011176" y="2924170"/>
            <a:ext cx="144016" cy="122413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034478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t>
            </a:r>
            <a:r>
              <a:rPr lang="en-US" dirty="0" err="1" smtClean="0"/>
              <a:t>Điều</a:t>
            </a:r>
            <a:r>
              <a:rPr lang="en-US" dirty="0" smtClean="0"/>
              <a:t> </a:t>
            </a:r>
            <a:r>
              <a:rPr lang="en-US" dirty="0" err="1" smtClean="0"/>
              <a:t>khiển</a:t>
            </a:r>
            <a:r>
              <a:rPr lang="en-US" dirty="0" smtClean="0"/>
              <a:t> </a:t>
            </a:r>
            <a:r>
              <a:rPr lang="en-US" dirty="0" err="1" smtClean="0"/>
              <a:t>máy</a:t>
            </a:r>
            <a:r>
              <a:rPr lang="en-US" dirty="0" smtClean="0"/>
              <a:t> bay</a:t>
            </a:r>
            <a:endParaRPr lang="en-US" dirty="0"/>
          </a:p>
        </p:txBody>
      </p:sp>
      <p:sp>
        <p:nvSpPr>
          <p:cNvPr id="4" name="Content Placeholder 3"/>
          <p:cNvSpPr>
            <a:spLocks noGrp="1"/>
          </p:cNvSpPr>
          <p:nvPr>
            <p:ph idx="10"/>
          </p:nvPr>
        </p:nvSpPr>
        <p:spPr>
          <a:xfrm>
            <a:off x="1619672" y="915566"/>
            <a:ext cx="6912768" cy="4032448"/>
          </a:xfrm>
        </p:spPr>
        <p:txBody>
          <a:bodyPr/>
          <a:lstStyle/>
          <a:p>
            <a:r>
              <a:rPr lang="en-US" dirty="0" smtClean="0"/>
              <a:t>1  </a:t>
            </a:r>
            <a:r>
              <a:rPr lang="en-US" dirty="0" smtClean="0">
                <a:sym typeface="Wingdings" panose="05000000000000000000" pitchFamily="2" charset="2"/>
              </a:rPr>
              <a:t> </a:t>
            </a:r>
            <a:r>
              <a:rPr lang="en-US" dirty="0" err="1" smtClean="0">
                <a:sym typeface="Wingdings" panose="05000000000000000000" pitchFamily="2" charset="2"/>
              </a:rPr>
              <a:t>số</a:t>
            </a:r>
            <a:r>
              <a:rPr lang="en-US" dirty="0" smtClean="0">
                <a:sym typeface="Wingdings" panose="05000000000000000000" pitchFamily="2" charset="2"/>
              </a:rPr>
              <a:t> test case</a:t>
            </a:r>
            <a:endParaRPr lang="en-US" dirty="0" smtClean="0"/>
          </a:p>
          <a:p>
            <a:r>
              <a:rPr lang="en-US" dirty="0" smtClean="0"/>
              <a:t>10 </a:t>
            </a:r>
            <a:r>
              <a:rPr lang="en-US" dirty="0"/>
              <a:t>5  </a:t>
            </a:r>
            <a:r>
              <a:rPr lang="en-US" dirty="0">
                <a:sym typeface="Wingdings" panose="05000000000000000000" pitchFamily="2" charset="2"/>
              </a:rPr>
              <a:t> N=10, ma </a:t>
            </a:r>
            <a:r>
              <a:rPr lang="en-US" dirty="0" err="1">
                <a:sym typeface="Wingdings" panose="05000000000000000000" pitchFamily="2" charset="2"/>
              </a:rPr>
              <a:t>trận</a:t>
            </a:r>
            <a:r>
              <a:rPr lang="en-US" dirty="0">
                <a:sym typeface="Wingdings" panose="05000000000000000000" pitchFamily="2" charset="2"/>
              </a:rPr>
              <a:t> 10 hang 7 </a:t>
            </a:r>
            <a:r>
              <a:rPr lang="en-US" dirty="0" err="1">
                <a:sym typeface="Wingdings" panose="05000000000000000000" pitchFamily="2" charset="2"/>
              </a:rPr>
              <a:t>cột</a:t>
            </a:r>
            <a:r>
              <a:rPr lang="en-US" dirty="0">
                <a:sym typeface="Wingdings" panose="05000000000000000000" pitchFamily="2" charset="2"/>
              </a:rPr>
              <a:t>, </a:t>
            </a:r>
            <a:r>
              <a:rPr lang="en-US" dirty="0" err="1">
                <a:sym typeface="Wingdings" panose="05000000000000000000" pitchFamily="2" charset="2"/>
              </a:rPr>
              <a:t>gồm</a:t>
            </a:r>
            <a:r>
              <a:rPr lang="en-US" dirty="0">
                <a:sym typeface="Wingdings" panose="05000000000000000000" pitchFamily="2" charset="2"/>
              </a:rPr>
              <a:t> </a:t>
            </a:r>
            <a:r>
              <a:rPr lang="en-US" dirty="0" err="1">
                <a:sym typeface="Wingdings" panose="05000000000000000000" pitchFamily="2" charset="2"/>
              </a:rPr>
              <a:t>có</a:t>
            </a:r>
            <a:r>
              <a:rPr lang="en-US" dirty="0">
                <a:sym typeface="Wingdings" panose="05000000000000000000" pitchFamily="2" charset="2"/>
              </a:rPr>
              <a:t> 5 </a:t>
            </a:r>
            <a:r>
              <a:rPr lang="en-US" dirty="0" err="1">
                <a:sym typeface="Wingdings" panose="05000000000000000000" pitchFamily="2" charset="2"/>
              </a:rPr>
              <a:t>câu</a:t>
            </a:r>
            <a:r>
              <a:rPr lang="en-US" dirty="0">
                <a:sym typeface="Wingdings" panose="05000000000000000000" pitchFamily="2" charset="2"/>
              </a:rPr>
              <a:t> </a:t>
            </a:r>
            <a:r>
              <a:rPr lang="en-US" dirty="0" err="1">
                <a:sym typeface="Wingdings" panose="05000000000000000000" pitchFamily="2" charset="2"/>
              </a:rPr>
              <a:t>lệnh</a:t>
            </a:r>
            <a:r>
              <a:rPr lang="en-US" dirty="0">
                <a:sym typeface="Wingdings" panose="05000000000000000000" pitchFamily="2" charset="2"/>
              </a:rPr>
              <a:t> di </a:t>
            </a:r>
            <a:r>
              <a:rPr lang="en-US" dirty="0" err="1">
                <a:sym typeface="Wingdings" panose="05000000000000000000" pitchFamily="2" charset="2"/>
              </a:rPr>
              <a:t>chuyển</a:t>
            </a:r>
            <a:endParaRPr lang="en-US" dirty="0"/>
          </a:p>
          <a:p>
            <a:r>
              <a:rPr lang="en-US" dirty="0"/>
              <a:t>2 1 3 2 1   </a:t>
            </a:r>
            <a:r>
              <a:rPr lang="en-US" dirty="0">
                <a:sym typeface="Wingdings" panose="05000000000000000000" pitchFamily="2" charset="2"/>
              </a:rPr>
              <a:t> </a:t>
            </a:r>
            <a:r>
              <a:rPr lang="en-US" dirty="0" err="1">
                <a:sym typeface="Wingdings" panose="05000000000000000000" pitchFamily="2" charset="2"/>
              </a:rPr>
              <a:t>các</a:t>
            </a:r>
            <a:r>
              <a:rPr lang="en-US" dirty="0">
                <a:sym typeface="Wingdings" panose="05000000000000000000" pitchFamily="2" charset="2"/>
              </a:rPr>
              <a:t> </a:t>
            </a:r>
            <a:r>
              <a:rPr lang="en-US" dirty="0" err="1">
                <a:sym typeface="Wingdings" panose="05000000000000000000" pitchFamily="2" charset="2"/>
              </a:rPr>
              <a:t>lệnh</a:t>
            </a:r>
            <a:r>
              <a:rPr lang="en-US" dirty="0">
                <a:sym typeface="Wingdings" panose="05000000000000000000" pitchFamily="2" charset="2"/>
              </a:rPr>
              <a:t> di </a:t>
            </a:r>
            <a:r>
              <a:rPr lang="en-US" dirty="0" err="1">
                <a:sym typeface="Wingdings" panose="05000000000000000000" pitchFamily="2" charset="2"/>
              </a:rPr>
              <a:t>chuyển</a:t>
            </a:r>
            <a:endParaRPr lang="en-US" dirty="0"/>
          </a:p>
          <a:p>
            <a:r>
              <a:rPr lang="en-US" dirty="0"/>
              <a:t>0 1 2 0 0 1 1 </a:t>
            </a:r>
          </a:p>
          <a:p>
            <a:r>
              <a:rPr lang="en-US" dirty="0"/>
              <a:t>2 2 2 2 2 2 0 </a:t>
            </a:r>
          </a:p>
          <a:p>
            <a:r>
              <a:rPr lang="en-US" dirty="0"/>
              <a:t>2 1 2 2 2 2 0 </a:t>
            </a:r>
          </a:p>
          <a:p>
            <a:r>
              <a:rPr lang="en-US" dirty="0"/>
              <a:t>0 1 2 1 0 1 0 </a:t>
            </a:r>
          </a:p>
          <a:p>
            <a:r>
              <a:rPr lang="en-US" dirty="0"/>
              <a:t>0 1 2 1 1 0 0    </a:t>
            </a:r>
            <a:r>
              <a:rPr lang="en-US" dirty="0">
                <a:sym typeface="Wingdings" panose="05000000000000000000" pitchFamily="2" charset="2"/>
              </a:rPr>
              <a:t> </a:t>
            </a:r>
            <a:r>
              <a:rPr lang="en-US" dirty="0" err="1">
                <a:sym typeface="Wingdings" panose="05000000000000000000" pitchFamily="2" charset="2"/>
              </a:rPr>
              <a:t>dữ</a:t>
            </a:r>
            <a:r>
              <a:rPr lang="en-US" dirty="0">
                <a:sym typeface="Wingdings" panose="05000000000000000000" pitchFamily="2" charset="2"/>
              </a:rPr>
              <a:t> </a:t>
            </a:r>
            <a:r>
              <a:rPr lang="en-US" dirty="0" err="1">
                <a:sym typeface="Wingdings" panose="05000000000000000000" pitchFamily="2" charset="2"/>
              </a:rPr>
              <a:t>liệu</a:t>
            </a:r>
            <a:r>
              <a:rPr lang="en-US" dirty="0">
                <a:sym typeface="Wingdings" panose="05000000000000000000" pitchFamily="2" charset="2"/>
              </a:rPr>
              <a:t> </a:t>
            </a:r>
            <a:r>
              <a:rPr lang="en-US" dirty="0" err="1">
                <a:sym typeface="Wingdings" panose="05000000000000000000" pitchFamily="2" charset="2"/>
              </a:rPr>
              <a:t>của</a:t>
            </a:r>
            <a:r>
              <a:rPr lang="en-US" dirty="0">
                <a:sym typeface="Wingdings" panose="05000000000000000000" pitchFamily="2" charset="2"/>
              </a:rPr>
              <a:t> ma </a:t>
            </a:r>
            <a:r>
              <a:rPr lang="en-US" dirty="0" err="1">
                <a:sym typeface="Wingdings" panose="05000000000000000000" pitchFamily="2" charset="2"/>
              </a:rPr>
              <a:t>trận</a:t>
            </a:r>
            <a:endParaRPr lang="en-US" dirty="0"/>
          </a:p>
          <a:p>
            <a:r>
              <a:rPr lang="en-US" dirty="0"/>
              <a:t>0 2 2 2 2 2 0 </a:t>
            </a:r>
          </a:p>
          <a:p>
            <a:r>
              <a:rPr lang="en-US" dirty="0"/>
              <a:t>1 0 0 0 0 1 2 </a:t>
            </a:r>
          </a:p>
          <a:p>
            <a:r>
              <a:rPr lang="en-US" dirty="0"/>
              <a:t>0 0 1 1 2 2 2 </a:t>
            </a:r>
          </a:p>
          <a:p>
            <a:r>
              <a:rPr lang="en-US" dirty="0"/>
              <a:t>2 0 2 2 1 0 2 </a:t>
            </a:r>
          </a:p>
          <a:p>
            <a:r>
              <a:rPr lang="en-US" dirty="0"/>
              <a:t>0 1 0 0 1 0 2 </a:t>
            </a:r>
          </a:p>
          <a:p>
            <a:r>
              <a:rPr lang="en-US" dirty="0" smtClean="0"/>
              <a:t>Sample output</a:t>
            </a:r>
          </a:p>
          <a:p>
            <a:r>
              <a:rPr lang="en-US" dirty="0" smtClean="0"/>
              <a:t>#1 2</a:t>
            </a:r>
            <a:endParaRPr lang="en-US" dirty="0"/>
          </a:p>
        </p:txBody>
      </p:sp>
    </p:spTree>
    <p:extLst>
      <p:ext uri="{BB962C8B-B14F-4D97-AF65-F5344CB8AC3E}">
        <p14:creationId xmlns:p14="http://schemas.microsoft.com/office/powerpoint/2010/main" val="366228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Chạy</a:t>
            </a:r>
            <a:r>
              <a:rPr lang="en-US" dirty="0" smtClean="0"/>
              <a:t> </a:t>
            </a:r>
            <a:r>
              <a:rPr lang="en-US" dirty="0" err="1" smtClean="0"/>
              <a:t>đua</a:t>
            </a:r>
            <a:endParaRPr lang="en-US" dirty="0"/>
          </a:p>
        </p:txBody>
      </p:sp>
      <p:sp>
        <p:nvSpPr>
          <p:cNvPr id="4" name="Content Placeholder 3"/>
          <p:cNvSpPr>
            <a:spLocks noGrp="1"/>
          </p:cNvSpPr>
          <p:nvPr>
            <p:ph idx="10"/>
          </p:nvPr>
        </p:nvSpPr>
        <p:spPr>
          <a:xfrm>
            <a:off x="1619672" y="1131590"/>
            <a:ext cx="6912768" cy="3672408"/>
          </a:xfrm>
        </p:spPr>
        <p:txBody>
          <a:bodyPr/>
          <a:lstStyle/>
          <a:p>
            <a:r>
              <a:rPr lang="en-US" dirty="0" smtClean="0"/>
              <a:t>Cho </a:t>
            </a:r>
            <a:r>
              <a:rPr lang="en-US" dirty="0" err="1" smtClean="0"/>
              <a:t>một</a:t>
            </a:r>
            <a:r>
              <a:rPr lang="en-US" dirty="0" smtClean="0"/>
              <a:t> ma </a:t>
            </a:r>
            <a:r>
              <a:rPr lang="en-US" dirty="0" err="1" smtClean="0"/>
              <a:t>trận</a:t>
            </a:r>
            <a:r>
              <a:rPr lang="en-US" dirty="0" smtClean="0"/>
              <a:t> </a:t>
            </a:r>
            <a:r>
              <a:rPr lang="en-US" dirty="0" err="1" smtClean="0"/>
              <a:t>NxM</a:t>
            </a:r>
            <a:r>
              <a:rPr lang="en-US" dirty="0" smtClean="0"/>
              <a:t> (5 &lt;= N, M &lt;= 100) </a:t>
            </a:r>
            <a:r>
              <a:rPr lang="en-US" dirty="0" err="1" smtClean="0"/>
              <a:t>chứa</a:t>
            </a:r>
            <a:r>
              <a:rPr lang="en-US" dirty="0" smtClean="0"/>
              <a:t> </a:t>
            </a:r>
            <a:r>
              <a:rPr lang="en-US" dirty="0" err="1" smtClean="0"/>
              <a:t>các</a:t>
            </a:r>
            <a:r>
              <a:rPr lang="en-US" dirty="0" smtClean="0"/>
              <a:t> </a:t>
            </a:r>
            <a:r>
              <a:rPr lang="en-US" dirty="0" err="1" smtClean="0"/>
              <a:t>số</a:t>
            </a:r>
            <a:r>
              <a:rPr lang="en-US" dirty="0" smtClean="0"/>
              <a:t> 0, 1, 2, 3.</a:t>
            </a:r>
          </a:p>
          <a:p>
            <a:r>
              <a:rPr lang="en-US" dirty="0" err="1" smtClean="0"/>
              <a:t>Các</a:t>
            </a:r>
            <a:r>
              <a:rPr lang="en-US" dirty="0" smtClean="0"/>
              <a:t> </a:t>
            </a:r>
            <a:r>
              <a:rPr lang="en-US" dirty="0" err="1" smtClean="0"/>
              <a:t>vận</a:t>
            </a:r>
            <a:r>
              <a:rPr lang="en-US" dirty="0" smtClean="0"/>
              <a:t> </a:t>
            </a:r>
            <a:r>
              <a:rPr lang="en-US" dirty="0" err="1" smtClean="0"/>
              <a:t>động</a:t>
            </a:r>
            <a:r>
              <a:rPr lang="en-US" dirty="0" smtClean="0"/>
              <a:t> </a:t>
            </a:r>
            <a:r>
              <a:rPr lang="en-US" dirty="0" err="1" smtClean="0"/>
              <a:t>viên</a:t>
            </a:r>
            <a:r>
              <a:rPr lang="en-US" dirty="0" smtClean="0"/>
              <a:t> </a:t>
            </a:r>
            <a:r>
              <a:rPr lang="en-US" dirty="0" err="1" smtClean="0"/>
              <a:t>bắt</a:t>
            </a:r>
            <a:r>
              <a:rPr lang="en-US" dirty="0" smtClean="0"/>
              <a:t> </a:t>
            </a:r>
            <a:r>
              <a:rPr lang="en-US" dirty="0" err="1" smtClean="0"/>
              <a:t>đầu</a:t>
            </a:r>
            <a:r>
              <a:rPr lang="en-US" dirty="0" smtClean="0"/>
              <a:t> </a:t>
            </a:r>
            <a:r>
              <a:rPr lang="en-US" dirty="0" err="1" smtClean="0"/>
              <a:t>xuất</a:t>
            </a:r>
            <a:r>
              <a:rPr lang="en-US" dirty="0" smtClean="0"/>
              <a:t> </a:t>
            </a:r>
            <a:r>
              <a:rPr lang="en-US" dirty="0" err="1" smtClean="0"/>
              <a:t>phát</a:t>
            </a:r>
            <a:r>
              <a:rPr lang="en-US" dirty="0" smtClean="0"/>
              <a:t> </a:t>
            </a:r>
            <a:r>
              <a:rPr lang="en-US" dirty="0" err="1" smtClean="0"/>
              <a:t>từ</a:t>
            </a:r>
            <a:r>
              <a:rPr lang="en-US" dirty="0" smtClean="0"/>
              <a:t> hang </a:t>
            </a:r>
            <a:r>
              <a:rPr lang="en-US" dirty="0" err="1" smtClean="0"/>
              <a:t>thứ</a:t>
            </a:r>
            <a:r>
              <a:rPr lang="en-US" dirty="0" smtClean="0"/>
              <a:t> </a:t>
            </a:r>
            <a:r>
              <a:rPr lang="en-US" dirty="0" err="1" smtClean="0"/>
              <a:t>nhất</a:t>
            </a:r>
            <a:r>
              <a:rPr lang="en-US" dirty="0" smtClean="0"/>
              <a:t> </a:t>
            </a:r>
            <a:r>
              <a:rPr lang="en-US" dirty="0" err="1" smtClean="0"/>
              <a:t>của</a:t>
            </a:r>
            <a:r>
              <a:rPr lang="en-US" dirty="0" smtClean="0"/>
              <a:t> ma </a:t>
            </a:r>
            <a:r>
              <a:rPr lang="en-US" dirty="0" err="1" smtClean="0"/>
              <a:t>trận</a:t>
            </a:r>
            <a:r>
              <a:rPr lang="en-US" dirty="0" smtClean="0"/>
              <a:t> </a:t>
            </a:r>
            <a:r>
              <a:rPr lang="en-US" dirty="0" err="1" smtClean="0"/>
              <a:t>và</a:t>
            </a:r>
            <a:r>
              <a:rPr lang="en-US" dirty="0" smtClean="0"/>
              <a:t> </a:t>
            </a:r>
            <a:r>
              <a:rPr lang="en-US" dirty="0" err="1" smtClean="0"/>
              <a:t>đích</a:t>
            </a:r>
            <a:r>
              <a:rPr lang="en-US" dirty="0" smtClean="0"/>
              <a:t> </a:t>
            </a:r>
            <a:r>
              <a:rPr lang="en-US" dirty="0" err="1" smtClean="0"/>
              <a:t>là</a:t>
            </a:r>
            <a:r>
              <a:rPr lang="en-US" dirty="0" smtClean="0"/>
              <a:t> hang </a:t>
            </a:r>
            <a:r>
              <a:rPr lang="en-US" dirty="0" err="1" smtClean="0"/>
              <a:t>cuối</a:t>
            </a:r>
            <a:r>
              <a:rPr lang="en-US" dirty="0" smtClean="0"/>
              <a:t> </a:t>
            </a:r>
            <a:r>
              <a:rPr lang="en-US" dirty="0" err="1" smtClean="0"/>
              <a:t>cùng</a:t>
            </a:r>
            <a:r>
              <a:rPr lang="en-US" dirty="0" smtClean="0"/>
              <a:t> </a:t>
            </a:r>
            <a:r>
              <a:rPr lang="en-US" dirty="0" err="1" smtClean="0"/>
              <a:t>của</a:t>
            </a:r>
            <a:r>
              <a:rPr lang="en-US" dirty="0" smtClean="0"/>
              <a:t> ma </a:t>
            </a:r>
            <a:r>
              <a:rPr lang="en-US" dirty="0" err="1" smtClean="0"/>
              <a:t>trận</a:t>
            </a:r>
            <a:r>
              <a:rPr lang="en-US" dirty="0" smtClean="0"/>
              <a:t>.</a:t>
            </a:r>
          </a:p>
          <a:p>
            <a:r>
              <a:rPr lang="en-US" dirty="0" err="1" smtClean="0"/>
              <a:t>Các</a:t>
            </a:r>
            <a:r>
              <a:rPr lang="en-US" dirty="0" smtClean="0"/>
              <a:t> </a:t>
            </a:r>
            <a:r>
              <a:rPr lang="en-US" dirty="0" err="1" smtClean="0"/>
              <a:t>vận</a:t>
            </a:r>
            <a:r>
              <a:rPr lang="en-US" dirty="0" smtClean="0"/>
              <a:t> </a:t>
            </a:r>
            <a:r>
              <a:rPr lang="en-US" dirty="0" err="1" smtClean="0"/>
              <a:t>động</a:t>
            </a:r>
            <a:r>
              <a:rPr lang="en-US" dirty="0" smtClean="0"/>
              <a:t> </a:t>
            </a:r>
            <a:r>
              <a:rPr lang="en-US" dirty="0" err="1" smtClean="0"/>
              <a:t>viên</a:t>
            </a:r>
            <a:r>
              <a:rPr lang="en-US" dirty="0" smtClean="0"/>
              <a:t> </a:t>
            </a:r>
            <a:r>
              <a:rPr lang="en-US" dirty="0" err="1" smtClean="0"/>
              <a:t>sẽ</a:t>
            </a:r>
            <a:r>
              <a:rPr lang="en-US" dirty="0" smtClean="0"/>
              <a:t> </a:t>
            </a:r>
            <a:r>
              <a:rPr lang="en-US" dirty="0" err="1" smtClean="0"/>
              <a:t>chạy</a:t>
            </a:r>
            <a:r>
              <a:rPr lang="en-US" dirty="0" smtClean="0"/>
              <a:t> </a:t>
            </a:r>
            <a:r>
              <a:rPr lang="en-US" dirty="0" err="1" smtClean="0"/>
              <a:t>đua</a:t>
            </a:r>
            <a:r>
              <a:rPr lang="en-US" dirty="0" smtClean="0"/>
              <a:t> </a:t>
            </a:r>
            <a:r>
              <a:rPr lang="en-US" dirty="0" err="1" smtClean="0"/>
              <a:t>theo</a:t>
            </a:r>
            <a:r>
              <a:rPr lang="en-US" dirty="0" smtClean="0"/>
              <a:t> </a:t>
            </a:r>
            <a:r>
              <a:rPr lang="en-US" dirty="0" err="1" smtClean="0"/>
              <a:t>quy</a:t>
            </a:r>
            <a:r>
              <a:rPr lang="en-US" dirty="0" smtClean="0"/>
              <a:t> </a:t>
            </a:r>
            <a:r>
              <a:rPr lang="en-US" dirty="0" err="1" smtClean="0"/>
              <a:t>tắc</a:t>
            </a:r>
            <a:r>
              <a:rPr lang="en-US" dirty="0" smtClean="0"/>
              <a:t> </a:t>
            </a:r>
            <a:r>
              <a:rPr lang="en-US" dirty="0" err="1" smtClean="0"/>
              <a:t>như</a:t>
            </a:r>
            <a:r>
              <a:rPr lang="en-US" dirty="0" smtClean="0"/>
              <a:t> </a:t>
            </a:r>
            <a:r>
              <a:rPr lang="en-US" dirty="0" err="1" smtClean="0"/>
              <a:t>sau</a:t>
            </a:r>
            <a:r>
              <a:rPr lang="en-US" dirty="0" smtClean="0"/>
              <a:t>:</a:t>
            </a:r>
          </a:p>
          <a:p>
            <a:r>
              <a:rPr lang="en-US" dirty="0" err="1" smtClean="0"/>
              <a:t>Khi</a:t>
            </a:r>
            <a:r>
              <a:rPr lang="en-US" dirty="0" smtClean="0"/>
              <a:t> </a:t>
            </a:r>
            <a:r>
              <a:rPr lang="en-US" dirty="0" err="1" smtClean="0"/>
              <a:t>chạy</a:t>
            </a:r>
            <a:r>
              <a:rPr lang="en-US" dirty="0" smtClean="0"/>
              <a:t> </a:t>
            </a:r>
            <a:r>
              <a:rPr lang="en-US" dirty="0" err="1" smtClean="0"/>
              <a:t>nếu</a:t>
            </a:r>
            <a:r>
              <a:rPr lang="en-US" dirty="0" smtClean="0"/>
              <a:t> </a:t>
            </a:r>
            <a:r>
              <a:rPr lang="en-US" dirty="0" err="1" smtClean="0"/>
              <a:t>vận</a:t>
            </a:r>
            <a:r>
              <a:rPr lang="en-US" dirty="0" smtClean="0"/>
              <a:t> </a:t>
            </a:r>
            <a:r>
              <a:rPr lang="en-US" dirty="0" err="1" smtClean="0"/>
              <a:t>động</a:t>
            </a:r>
            <a:r>
              <a:rPr lang="en-US" dirty="0" smtClean="0"/>
              <a:t> </a:t>
            </a:r>
            <a:r>
              <a:rPr lang="en-US" dirty="0" err="1" smtClean="0"/>
              <a:t>viên</a:t>
            </a:r>
            <a:r>
              <a:rPr lang="en-US" dirty="0" smtClean="0"/>
              <a:t> </a:t>
            </a:r>
            <a:r>
              <a:rPr lang="en-US" dirty="0" err="1" smtClean="0"/>
              <a:t>gặp</a:t>
            </a:r>
            <a:r>
              <a:rPr lang="en-US" dirty="0"/>
              <a:t> </a:t>
            </a:r>
            <a:r>
              <a:rPr lang="en-US" dirty="0" err="1" smtClean="0"/>
              <a:t>vị</a:t>
            </a:r>
            <a:r>
              <a:rPr lang="en-US" dirty="0" smtClean="0"/>
              <a:t> </a:t>
            </a:r>
            <a:r>
              <a:rPr lang="en-US" dirty="0" err="1" smtClean="0"/>
              <a:t>trí</a:t>
            </a:r>
            <a:r>
              <a:rPr lang="en-US" dirty="0" smtClean="0"/>
              <a:t> </a:t>
            </a:r>
            <a:r>
              <a:rPr lang="en-US" dirty="0" err="1" smtClean="0"/>
              <a:t>có</a:t>
            </a:r>
            <a:r>
              <a:rPr lang="en-US" dirty="0" smtClean="0"/>
              <a:t> </a:t>
            </a:r>
            <a:r>
              <a:rPr lang="en-US" dirty="0" err="1" smtClean="0"/>
              <a:t>giá</a:t>
            </a:r>
            <a:r>
              <a:rPr lang="en-US" dirty="0" smtClean="0"/>
              <a:t> </a:t>
            </a:r>
            <a:r>
              <a:rPr lang="en-US" dirty="0" err="1" smtClean="0"/>
              <a:t>trị</a:t>
            </a:r>
            <a:r>
              <a:rPr lang="en-US" dirty="0" smtClean="0"/>
              <a:t> </a:t>
            </a:r>
            <a:r>
              <a:rPr lang="en-US" dirty="0" err="1" smtClean="0"/>
              <a:t>là</a:t>
            </a:r>
            <a:r>
              <a:rPr lang="en-US" dirty="0" smtClean="0"/>
              <a:t> 0 </a:t>
            </a:r>
            <a:r>
              <a:rPr lang="en-US" dirty="0" err="1" smtClean="0"/>
              <a:t>thì</a:t>
            </a:r>
            <a:r>
              <a:rPr lang="en-US" dirty="0" smtClean="0"/>
              <a:t> </a:t>
            </a:r>
            <a:r>
              <a:rPr lang="en-US" dirty="0" err="1" smtClean="0"/>
              <a:t>tiếp</a:t>
            </a:r>
            <a:r>
              <a:rPr lang="en-US" dirty="0" smtClean="0"/>
              <a:t> </a:t>
            </a:r>
            <a:r>
              <a:rPr lang="en-US" dirty="0" err="1" smtClean="0"/>
              <a:t>tục</a:t>
            </a:r>
            <a:r>
              <a:rPr lang="en-US" dirty="0" smtClean="0"/>
              <a:t> </a:t>
            </a:r>
            <a:r>
              <a:rPr lang="en-US" dirty="0" err="1" smtClean="0"/>
              <a:t>chạy</a:t>
            </a:r>
            <a:r>
              <a:rPr lang="en-US" dirty="0" smtClean="0"/>
              <a:t> </a:t>
            </a:r>
            <a:r>
              <a:rPr lang="en-US" dirty="0" err="1" smtClean="0"/>
              <a:t>thẳng</a:t>
            </a:r>
            <a:r>
              <a:rPr lang="en-US" dirty="0" smtClean="0"/>
              <a:t> </a:t>
            </a:r>
            <a:r>
              <a:rPr lang="en-US" dirty="0" err="1" smtClean="0"/>
              <a:t>vì</a:t>
            </a:r>
            <a:r>
              <a:rPr lang="en-US" dirty="0" smtClean="0"/>
              <a:t> </a:t>
            </a:r>
            <a:r>
              <a:rPr lang="en-US" dirty="0" err="1" smtClean="0"/>
              <a:t>vậy</a:t>
            </a:r>
            <a:r>
              <a:rPr lang="en-US" dirty="0" smtClean="0"/>
              <a:t> </a:t>
            </a:r>
            <a:r>
              <a:rPr lang="en-US" dirty="0" err="1" smtClean="0"/>
              <a:t>mất</a:t>
            </a:r>
            <a:r>
              <a:rPr lang="en-US" dirty="0" smtClean="0"/>
              <a:t> 1 </a:t>
            </a:r>
            <a:r>
              <a:rPr lang="en-US" dirty="0" err="1" smtClean="0"/>
              <a:t>giây</a:t>
            </a:r>
            <a:r>
              <a:rPr lang="en-US" dirty="0" smtClean="0"/>
              <a:t> </a:t>
            </a:r>
            <a:r>
              <a:rPr lang="en-US" dirty="0" err="1" smtClean="0"/>
              <a:t>để</a:t>
            </a:r>
            <a:r>
              <a:rPr lang="en-US" dirty="0" smtClean="0"/>
              <a:t> qua </a:t>
            </a:r>
            <a:r>
              <a:rPr lang="en-US" dirty="0" err="1" smtClean="0"/>
              <a:t>vị</a:t>
            </a:r>
            <a:r>
              <a:rPr lang="en-US" dirty="0" smtClean="0"/>
              <a:t> </a:t>
            </a:r>
            <a:r>
              <a:rPr lang="en-US" dirty="0" err="1" smtClean="0"/>
              <a:t>trí</a:t>
            </a:r>
            <a:r>
              <a:rPr lang="en-US" dirty="0" smtClean="0"/>
              <a:t> </a:t>
            </a:r>
            <a:r>
              <a:rPr lang="en-US" dirty="0" err="1" smtClean="0"/>
              <a:t>tiếp</a:t>
            </a:r>
            <a:r>
              <a:rPr lang="en-US" dirty="0" smtClean="0"/>
              <a:t> </a:t>
            </a:r>
            <a:r>
              <a:rPr lang="en-US" dirty="0" err="1" smtClean="0"/>
              <a:t>theo</a:t>
            </a:r>
            <a:r>
              <a:rPr lang="en-US" dirty="0" smtClean="0"/>
              <a:t>, </a:t>
            </a:r>
            <a:r>
              <a:rPr lang="en-US" dirty="0" err="1" smtClean="0"/>
              <a:t>nếu</a:t>
            </a:r>
            <a:r>
              <a:rPr lang="en-US" dirty="0" smtClean="0"/>
              <a:t> </a:t>
            </a:r>
            <a:r>
              <a:rPr lang="en-US" dirty="0" err="1" smtClean="0"/>
              <a:t>gặp</a:t>
            </a:r>
            <a:r>
              <a:rPr lang="en-US" dirty="0" smtClean="0"/>
              <a:t> </a:t>
            </a:r>
            <a:r>
              <a:rPr lang="en-US" dirty="0" err="1" smtClean="0"/>
              <a:t>vị</a:t>
            </a:r>
            <a:r>
              <a:rPr lang="en-US" dirty="0" smtClean="0"/>
              <a:t> </a:t>
            </a:r>
            <a:r>
              <a:rPr lang="en-US" dirty="0" err="1" smtClean="0"/>
              <a:t>trí</a:t>
            </a:r>
            <a:r>
              <a:rPr lang="en-US" dirty="0" smtClean="0"/>
              <a:t> </a:t>
            </a:r>
            <a:r>
              <a:rPr lang="en-US" dirty="0" err="1" smtClean="0"/>
              <a:t>có</a:t>
            </a:r>
            <a:r>
              <a:rPr lang="en-US" dirty="0" smtClean="0"/>
              <a:t> </a:t>
            </a:r>
            <a:r>
              <a:rPr lang="en-US" dirty="0" err="1" smtClean="0"/>
              <a:t>giá</a:t>
            </a:r>
            <a:r>
              <a:rPr lang="en-US" dirty="0" smtClean="0"/>
              <a:t> </a:t>
            </a:r>
            <a:r>
              <a:rPr lang="en-US" dirty="0" err="1" smtClean="0"/>
              <a:t>trị</a:t>
            </a:r>
            <a:r>
              <a:rPr lang="en-US" dirty="0" smtClean="0"/>
              <a:t> </a:t>
            </a:r>
            <a:r>
              <a:rPr lang="en-US" dirty="0" err="1" smtClean="0"/>
              <a:t>là</a:t>
            </a:r>
            <a:r>
              <a:rPr lang="en-US" dirty="0" smtClean="0"/>
              <a:t> 1 </a:t>
            </a:r>
            <a:r>
              <a:rPr lang="en-US" dirty="0" err="1" smtClean="0"/>
              <a:t>thì</a:t>
            </a:r>
            <a:r>
              <a:rPr lang="en-US" dirty="0" smtClean="0"/>
              <a:t> </a:t>
            </a:r>
            <a:r>
              <a:rPr lang="en-US" dirty="0" err="1" smtClean="0"/>
              <a:t>vận</a:t>
            </a:r>
            <a:r>
              <a:rPr lang="en-US" dirty="0" smtClean="0"/>
              <a:t> </a:t>
            </a:r>
            <a:r>
              <a:rPr lang="en-US" dirty="0" err="1" smtClean="0"/>
              <a:t>động</a:t>
            </a:r>
            <a:r>
              <a:rPr lang="en-US" dirty="0" smtClean="0"/>
              <a:t> </a:t>
            </a:r>
            <a:r>
              <a:rPr lang="en-US" dirty="0" err="1" smtClean="0"/>
              <a:t>viên</a:t>
            </a:r>
            <a:r>
              <a:rPr lang="en-US" dirty="0" smtClean="0"/>
              <a:t> </a:t>
            </a:r>
            <a:r>
              <a:rPr lang="en-US" dirty="0" err="1" smtClean="0"/>
              <a:t>bắt</a:t>
            </a:r>
            <a:r>
              <a:rPr lang="en-US" dirty="0" smtClean="0"/>
              <a:t> </a:t>
            </a:r>
            <a:r>
              <a:rPr lang="en-US" dirty="0" err="1" smtClean="0"/>
              <a:t>buộc</a:t>
            </a:r>
            <a:r>
              <a:rPr lang="en-US" dirty="0" smtClean="0"/>
              <a:t> </a:t>
            </a:r>
            <a:r>
              <a:rPr lang="en-US" dirty="0" err="1" smtClean="0"/>
              <a:t>phải</a:t>
            </a:r>
            <a:r>
              <a:rPr lang="en-US" dirty="0" smtClean="0"/>
              <a:t> </a:t>
            </a:r>
            <a:r>
              <a:rPr lang="en-US" dirty="0" err="1" smtClean="0"/>
              <a:t>rẽ</a:t>
            </a:r>
            <a:r>
              <a:rPr lang="en-US" dirty="0" smtClean="0"/>
              <a:t> </a:t>
            </a:r>
            <a:r>
              <a:rPr lang="en-US" dirty="0" err="1" smtClean="0"/>
              <a:t>trái</a:t>
            </a:r>
            <a:r>
              <a:rPr lang="en-US" dirty="0" smtClean="0"/>
              <a:t> </a:t>
            </a:r>
            <a:r>
              <a:rPr lang="en-US" dirty="0" err="1" smtClean="0"/>
              <a:t>vì</a:t>
            </a:r>
            <a:r>
              <a:rPr lang="en-US" dirty="0" smtClean="0"/>
              <a:t> </a:t>
            </a:r>
            <a:r>
              <a:rPr lang="en-US" dirty="0" err="1" smtClean="0"/>
              <a:t>vậy</a:t>
            </a:r>
            <a:r>
              <a:rPr lang="en-US" dirty="0" smtClean="0"/>
              <a:t> </a:t>
            </a:r>
            <a:r>
              <a:rPr lang="en-US" dirty="0" err="1" smtClean="0"/>
              <a:t>sẽ</a:t>
            </a:r>
            <a:r>
              <a:rPr lang="en-US" dirty="0" smtClean="0"/>
              <a:t> </a:t>
            </a:r>
            <a:r>
              <a:rPr lang="en-US" dirty="0" err="1" smtClean="0"/>
              <a:t>mất</a:t>
            </a:r>
            <a:r>
              <a:rPr lang="en-US" dirty="0" smtClean="0"/>
              <a:t> 2 </a:t>
            </a:r>
            <a:r>
              <a:rPr lang="en-US" dirty="0" err="1" smtClean="0"/>
              <a:t>giây</a:t>
            </a:r>
            <a:r>
              <a:rPr lang="en-US" dirty="0" smtClean="0"/>
              <a:t> </a:t>
            </a:r>
            <a:r>
              <a:rPr lang="en-US" dirty="0" err="1" smtClean="0"/>
              <a:t>để</a:t>
            </a:r>
            <a:r>
              <a:rPr lang="en-US" dirty="0" smtClean="0"/>
              <a:t> sang </a:t>
            </a:r>
            <a:r>
              <a:rPr lang="en-US" dirty="0" err="1" smtClean="0"/>
              <a:t>vị</a:t>
            </a:r>
            <a:r>
              <a:rPr lang="en-US" dirty="0" smtClean="0"/>
              <a:t> </a:t>
            </a:r>
            <a:r>
              <a:rPr lang="en-US" dirty="0" err="1" smtClean="0"/>
              <a:t>trí</a:t>
            </a:r>
            <a:r>
              <a:rPr lang="en-US" dirty="0" smtClean="0"/>
              <a:t> </a:t>
            </a:r>
            <a:r>
              <a:rPr lang="en-US" dirty="0" err="1" smtClean="0"/>
              <a:t>tiếp</a:t>
            </a:r>
            <a:r>
              <a:rPr lang="en-US" dirty="0" smtClean="0"/>
              <a:t> </a:t>
            </a:r>
            <a:r>
              <a:rPr lang="en-US" dirty="0" err="1" smtClean="0"/>
              <a:t>theo</a:t>
            </a:r>
            <a:r>
              <a:rPr lang="en-US" dirty="0" smtClean="0"/>
              <a:t>, </a:t>
            </a:r>
            <a:r>
              <a:rPr lang="en-US" dirty="0" err="1" smtClean="0"/>
              <a:t>nếu</a:t>
            </a:r>
            <a:r>
              <a:rPr lang="en-US" dirty="0" smtClean="0"/>
              <a:t> </a:t>
            </a:r>
            <a:r>
              <a:rPr lang="en-US" dirty="0" err="1" smtClean="0"/>
              <a:t>gặp</a:t>
            </a:r>
            <a:r>
              <a:rPr lang="en-US" dirty="0" smtClean="0"/>
              <a:t> </a:t>
            </a:r>
            <a:r>
              <a:rPr lang="en-US" dirty="0" err="1" smtClean="0"/>
              <a:t>vị</a:t>
            </a:r>
            <a:r>
              <a:rPr lang="en-US" dirty="0" smtClean="0"/>
              <a:t> </a:t>
            </a:r>
            <a:r>
              <a:rPr lang="en-US" dirty="0" err="1" smtClean="0"/>
              <a:t>trí</a:t>
            </a:r>
            <a:r>
              <a:rPr lang="en-US" dirty="0" smtClean="0"/>
              <a:t> </a:t>
            </a:r>
            <a:r>
              <a:rPr lang="en-US" dirty="0" err="1" smtClean="0"/>
              <a:t>có</a:t>
            </a:r>
            <a:r>
              <a:rPr lang="en-US" dirty="0" smtClean="0"/>
              <a:t> </a:t>
            </a:r>
            <a:r>
              <a:rPr lang="en-US" dirty="0" err="1" smtClean="0"/>
              <a:t>giá</a:t>
            </a:r>
            <a:r>
              <a:rPr lang="en-US" dirty="0" smtClean="0"/>
              <a:t> </a:t>
            </a:r>
            <a:r>
              <a:rPr lang="en-US" dirty="0" err="1" smtClean="0"/>
              <a:t>trị</a:t>
            </a:r>
            <a:r>
              <a:rPr lang="en-US" dirty="0" smtClean="0"/>
              <a:t> </a:t>
            </a:r>
            <a:r>
              <a:rPr lang="en-US" dirty="0" err="1" smtClean="0"/>
              <a:t>là</a:t>
            </a:r>
            <a:r>
              <a:rPr lang="en-US" dirty="0" smtClean="0"/>
              <a:t> 2 </a:t>
            </a:r>
            <a:r>
              <a:rPr lang="en-US" dirty="0" err="1" smtClean="0"/>
              <a:t>thì</a:t>
            </a:r>
            <a:r>
              <a:rPr lang="en-US" dirty="0" smtClean="0"/>
              <a:t> </a:t>
            </a:r>
            <a:r>
              <a:rPr lang="en-US" dirty="0" err="1" smtClean="0"/>
              <a:t>vận</a:t>
            </a:r>
            <a:r>
              <a:rPr lang="en-US" dirty="0" smtClean="0"/>
              <a:t> </a:t>
            </a:r>
            <a:r>
              <a:rPr lang="en-US" dirty="0" err="1" smtClean="0"/>
              <a:t>động</a:t>
            </a:r>
            <a:r>
              <a:rPr lang="en-US" dirty="0" smtClean="0"/>
              <a:t> </a:t>
            </a:r>
            <a:r>
              <a:rPr lang="en-US" dirty="0" err="1" smtClean="0"/>
              <a:t>viên</a:t>
            </a:r>
            <a:r>
              <a:rPr lang="en-US" dirty="0" smtClean="0"/>
              <a:t> </a:t>
            </a:r>
            <a:r>
              <a:rPr lang="en-US" dirty="0" err="1" smtClean="0"/>
              <a:t>bắt</a:t>
            </a:r>
            <a:r>
              <a:rPr lang="en-US" dirty="0" smtClean="0"/>
              <a:t> </a:t>
            </a:r>
            <a:r>
              <a:rPr lang="en-US" dirty="0" err="1" smtClean="0"/>
              <a:t>buộc</a:t>
            </a:r>
            <a:r>
              <a:rPr lang="en-US" dirty="0" smtClean="0"/>
              <a:t> </a:t>
            </a:r>
            <a:r>
              <a:rPr lang="en-US" dirty="0" err="1" smtClean="0"/>
              <a:t>phải</a:t>
            </a:r>
            <a:r>
              <a:rPr lang="en-US" dirty="0" smtClean="0"/>
              <a:t> </a:t>
            </a:r>
            <a:r>
              <a:rPr lang="en-US" dirty="0" err="1" smtClean="0"/>
              <a:t>rẽ</a:t>
            </a:r>
            <a:r>
              <a:rPr lang="en-US" dirty="0" smtClean="0"/>
              <a:t> </a:t>
            </a:r>
            <a:r>
              <a:rPr lang="en-US" dirty="0" err="1" smtClean="0"/>
              <a:t>phải</a:t>
            </a:r>
            <a:r>
              <a:rPr lang="en-US" dirty="0" smtClean="0"/>
              <a:t> </a:t>
            </a:r>
            <a:r>
              <a:rPr lang="en-US" dirty="0" err="1" smtClean="0"/>
              <a:t>vì</a:t>
            </a:r>
            <a:r>
              <a:rPr lang="en-US" dirty="0" smtClean="0"/>
              <a:t> </a:t>
            </a:r>
            <a:r>
              <a:rPr lang="en-US" dirty="0" err="1" smtClean="0"/>
              <a:t>vậy</a:t>
            </a:r>
            <a:r>
              <a:rPr lang="en-US" dirty="0" smtClean="0"/>
              <a:t> </a:t>
            </a:r>
            <a:r>
              <a:rPr lang="en-US" dirty="0" err="1" smtClean="0"/>
              <a:t>sẽ</a:t>
            </a:r>
            <a:r>
              <a:rPr lang="en-US" dirty="0" smtClean="0"/>
              <a:t> </a:t>
            </a:r>
            <a:r>
              <a:rPr lang="en-US" dirty="0" err="1" smtClean="0"/>
              <a:t>mất</a:t>
            </a:r>
            <a:r>
              <a:rPr lang="en-US" dirty="0" smtClean="0"/>
              <a:t> 2 </a:t>
            </a:r>
            <a:r>
              <a:rPr lang="en-US" dirty="0" err="1" smtClean="0"/>
              <a:t>giây</a:t>
            </a:r>
            <a:r>
              <a:rPr lang="en-US" dirty="0" smtClean="0"/>
              <a:t> </a:t>
            </a:r>
            <a:r>
              <a:rPr lang="en-US" dirty="0" err="1" smtClean="0"/>
              <a:t>để</a:t>
            </a:r>
            <a:r>
              <a:rPr lang="en-US" dirty="0" smtClean="0"/>
              <a:t> sang </a:t>
            </a:r>
            <a:r>
              <a:rPr lang="en-US" dirty="0" err="1" smtClean="0"/>
              <a:t>vị</a:t>
            </a:r>
            <a:r>
              <a:rPr lang="en-US" dirty="0" smtClean="0"/>
              <a:t> </a:t>
            </a:r>
            <a:r>
              <a:rPr lang="en-US" dirty="0" err="1" smtClean="0"/>
              <a:t>trí</a:t>
            </a:r>
            <a:r>
              <a:rPr lang="en-US" dirty="0" smtClean="0"/>
              <a:t> </a:t>
            </a:r>
            <a:r>
              <a:rPr lang="en-US" dirty="0" err="1" smtClean="0"/>
              <a:t>tiếp</a:t>
            </a:r>
            <a:r>
              <a:rPr lang="en-US" dirty="0" smtClean="0"/>
              <a:t> </a:t>
            </a:r>
            <a:r>
              <a:rPr lang="en-US" dirty="0" err="1" smtClean="0"/>
              <a:t>theo</a:t>
            </a:r>
            <a:r>
              <a:rPr lang="en-US" dirty="0" smtClean="0"/>
              <a:t>, </a:t>
            </a:r>
            <a:r>
              <a:rPr lang="en-US" dirty="0" err="1" smtClean="0"/>
              <a:t>nếu</a:t>
            </a:r>
            <a:r>
              <a:rPr lang="en-US" dirty="0" smtClean="0"/>
              <a:t> </a:t>
            </a:r>
            <a:r>
              <a:rPr lang="en-US" dirty="0" err="1" smtClean="0"/>
              <a:t>gặp</a:t>
            </a:r>
            <a:r>
              <a:rPr lang="en-US" dirty="0" smtClean="0"/>
              <a:t> </a:t>
            </a:r>
            <a:r>
              <a:rPr lang="en-US" dirty="0" err="1" smtClean="0"/>
              <a:t>vị</a:t>
            </a:r>
            <a:r>
              <a:rPr lang="en-US" dirty="0" smtClean="0"/>
              <a:t> </a:t>
            </a:r>
            <a:r>
              <a:rPr lang="en-US" dirty="0" err="1" smtClean="0"/>
              <a:t>trí</a:t>
            </a:r>
            <a:r>
              <a:rPr lang="en-US" dirty="0" smtClean="0"/>
              <a:t> </a:t>
            </a:r>
            <a:r>
              <a:rPr lang="en-US" dirty="0" err="1" smtClean="0"/>
              <a:t>có</a:t>
            </a:r>
            <a:r>
              <a:rPr lang="en-US" dirty="0" smtClean="0"/>
              <a:t> </a:t>
            </a:r>
            <a:r>
              <a:rPr lang="en-US" dirty="0" err="1" smtClean="0"/>
              <a:t>giá</a:t>
            </a:r>
            <a:r>
              <a:rPr lang="en-US" dirty="0" smtClean="0"/>
              <a:t> </a:t>
            </a:r>
            <a:r>
              <a:rPr lang="en-US" dirty="0" err="1" smtClean="0"/>
              <a:t>trị</a:t>
            </a:r>
            <a:r>
              <a:rPr lang="en-US" dirty="0"/>
              <a:t> </a:t>
            </a:r>
            <a:r>
              <a:rPr lang="en-US" dirty="0" err="1" smtClean="0"/>
              <a:t>là</a:t>
            </a:r>
            <a:r>
              <a:rPr lang="en-US" dirty="0" smtClean="0"/>
              <a:t> 3 </a:t>
            </a:r>
            <a:r>
              <a:rPr lang="en-US" dirty="0" err="1" smtClean="0"/>
              <a:t>thì</a:t>
            </a:r>
            <a:r>
              <a:rPr lang="en-US" dirty="0" smtClean="0"/>
              <a:t> </a:t>
            </a:r>
            <a:r>
              <a:rPr lang="en-US" dirty="0" err="1" smtClean="0"/>
              <a:t>vận</a:t>
            </a:r>
            <a:r>
              <a:rPr lang="en-US" dirty="0" smtClean="0"/>
              <a:t> </a:t>
            </a:r>
            <a:r>
              <a:rPr lang="en-US" dirty="0" err="1" smtClean="0"/>
              <a:t>động</a:t>
            </a:r>
            <a:r>
              <a:rPr lang="en-US" dirty="0" smtClean="0"/>
              <a:t> </a:t>
            </a:r>
            <a:r>
              <a:rPr lang="en-US" dirty="0" err="1" smtClean="0"/>
              <a:t>viên</a:t>
            </a:r>
            <a:r>
              <a:rPr lang="en-US" dirty="0" smtClean="0"/>
              <a:t> </a:t>
            </a:r>
            <a:r>
              <a:rPr lang="en-US" dirty="0" err="1" smtClean="0"/>
              <a:t>phải</a:t>
            </a:r>
            <a:r>
              <a:rPr lang="en-US" dirty="0" smtClean="0"/>
              <a:t> </a:t>
            </a:r>
            <a:r>
              <a:rPr lang="en-US" dirty="0" err="1" smtClean="0"/>
              <a:t>vượt</a:t>
            </a:r>
            <a:r>
              <a:rPr lang="en-US" dirty="0" smtClean="0"/>
              <a:t> </a:t>
            </a:r>
            <a:r>
              <a:rPr lang="en-US" dirty="0" err="1" smtClean="0"/>
              <a:t>chướng</a:t>
            </a:r>
            <a:r>
              <a:rPr lang="en-US" dirty="0" smtClean="0"/>
              <a:t> </a:t>
            </a:r>
            <a:r>
              <a:rPr lang="en-US" dirty="0" err="1" smtClean="0"/>
              <a:t>ngại</a:t>
            </a:r>
            <a:r>
              <a:rPr lang="en-US" dirty="0" smtClean="0"/>
              <a:t> </a:t>
            </a:r>
            <a:r>
              <a:rPr lang="en-US" dirty="0" err="1" smtClean="0"/>
              <a:t>vật</a:t>
            </a:r>
            <a:r>
              <a:rPr lang="en-US" dirty="0" smtClean="0"/>
              <a:t> </a:t>
            </a:r>
            <a:r>
              <a:rPr lang="en-US" dirty="0" err="1" smtClean="0"/>
              <a:t>sẽ</a:t>
            </a:r>
            <a:r>
              <a:rPr lang="en-US" dirty="0" smtClean="0"/>
              <a:t> </a:t>
            </a:r>
            <a:r>
              <a:rPr lang="en-US" dirty="0" err="1" smtClean="0"/>
              <a:t>mất</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là</a:t>
            </a:r>
            <a:r>
              <a:rPr lang="en-US" dirty="0" smtClean="0"/>
              <a:t> 3 </a:t>
            </a:r>
            <a:r>
              <a:rPr lang="en-US" dirty="0" err="1" smtClean="0"/>
              <a:t>giây</a:t>
            </a:r>
            <a:r>
              <a:rPr lang="en-US" dirty="0" smtClean="0"/>
              <a:t> </a:t>
            </a:r>
            <a:r>
              <a:rPr lang="en-US" dirty="0" err="1" smtClean="0"/>
              <a:t>sau</a:t>
            </a:r>
            <a:r>
              <a:rPr lang="en-US" dirty="0" smtClean="0"/>
              <a:t> </a:t>
            </a:r>
            <a:r>
              <a:rPr lang="en-US" dirty="0" err="1" smtClean="0"/>
              <a:t>đó</a:t>
            </a:r>
            <a:r>
              <a:rPr lang="en-US" dirty="0" smtClean="0"/>
              <a:t> </a:t>
            </a:r>
            <a:r>
              <a:rPr lang="en-US" dirty="0" err="1" smtClean="0"/>
              <a:t>chạy</a:t>
            </a:r>
            <a:r>
              <a:rPr lang="en-US" dirty="0" smtClean="0"/>
              <a:t> </a:t>
            </a:r>
            <a:r>
              <a:rPr lang="en-US" dirty="0" err="1" smtClean="0"/>
              <a:t>thẳng</a:t>
            </a:r>
            <a:r>
              <a:rPr lang="en-US" dirty="0" smtClean="0"/>
              <a:t> </a:t>
            </a:r>
            <a:r>
              <a:rPr lang="en-US" dirty="0" err="1" smtClean="0"/>
              <a:t>tiếp</a:t>
            </a:r>
            <a:r>
              <a:rPr lang="en-US" dirty="0" smtClean="0"/>
              <a:t>.</a:t>
            </a:r>
          </a:p>
          <a:p>
            <a:r>
              <a:rPr lang="en-US" dirty="0" err="1" smtClean="0"/>
              <a:t>Trong</a:t>
            </a:r>
            <a:r>
              <a:rPr lang="en-US" dirty="0" smtClean="0"/>
              <a:t> </a:t>
            </a:r>
            <a:r>
              <a:rPr lang="en-US" dirty="0" err="1" smtClean="0"/>
              <a:t>trường</a:t>
            </a:r>
            <a:r>
              <a:rPr lang="en-US" dirty="0" smtClean="0"/>
              <a:t> </a:t>
            </a:r>
            <a:r>
              <a:rPr lang="en-US" dirty="0" err="1" smtClean="0"/>
              <a:t>hợp</a:t>
            </a:r>
            <a:r>
              <a:rPr lang="en-US" dirty="0" smtClean="0"/>
              <a:t> </a:t>
            </a:r>
            <a:r>
              <a:rPr lang="en-US" dirty="0" err="1" smtClean="0"/>
              <a:t>phải</a:t>
            </a:r>
            <a:r>
              <a:rPr lang="en-US" dirty="0" smtClean="0"/>
              <a:t> </a:t>
            </a:r>
            <a:r>
              <a:rPr lang="en-US" dirty="0" err="1" smtClean="0"/>
              <a:t>rẽ</a:t>
            </a:r>
            <a:r>
              <a:rPr lang="en-US" dirty="0" smtClean="0"/>
              <a:t> </a:t>
            </a:r>
            <a:r>
              <a:rPr lang="en-US" dirty="0" err="1" smtClean="0"/>
              <a:t>phải</a:t>
            </a:r>
            <a:r>
              <a:rPr lang="en-US" dirty="0" smtClean="0"/>
              <a:t> </a:t>
            </a:r>
            <a:r>
              <a:rPr lang="en-US" dirty="0" err="1" smtClean="0"/>
              <a:t>hoặc</a:t>
            </a:r>
            <a:r>
              <a:rPr lang="en-US" dirty="0" smtClean="0"/>
              <a:t> </a:t>
            </a:r>
            <a:r>
              <a:rPr lang="en-US" dirty="0" err="1" smtClean="0"/>
              <a:t>rẽ</a:t>
            </a:r>
            <a:r>
              <a:rPr lang="en-US" dirty="0" smtClean="0"/>
              <a:t> </a:t>
            </a:r>
            <a:r>
              <a:rPr lang="en-US" dirty="0" err="1" smtClean="0"/>
              <a:t>trái</a:t>
            </a:r>
            <a:r>
              <a:rPr lang="en-US" dirty="0" smtClean="0"/>
              <a:t> </a:t>
            </a:r>
            <a:r>
              <a:rPr lang="en-US" dirty="0" err="1" smtClean="0"/>
              <a:t>mà</a:t>
            </a:r>
            <a:r>
              <a:rPr lang="en-US" dirty="0" smtClean="0"/>
              <a:t> </a:t>
            </a:r>
            <a:r>
              <a:rPr lang="en-US" dirty="0" err="1" smtClean="0"/>
              <a:t>gặp</a:t>
            </a:r>
            <a:r>
              <a:rPr lang="en-US" dirty="0" smtClean="0"/>
              <a:t> </a:t>
            </a:r>
            <a:r>
              <a:rPr lang="en-US" dirty="0" err="1" smtClean="0"/>
              <a:t>biên</a:t>
            </a:r>
            <a:r>
              <a:rPr lang="en-US" dirty="0" smtClean="0"/>
              <a:t> </a:t>
            </a:r>
            <a:r>
              <a:rPr lang="en-US" dirty="0" err="1" smtClean="0"/>
              <a:t>không</a:t>
            </a:r>
            <a:r>
              <a:rPr lang="en-US" dirty="0" smtClean="0"/>
              <a:t> </a:t>
            </a:r>
            <a:r>
              <a:rPr lang="en-US" dirty="0" err="1" smtClean="0"/>
              <a:t>thể</a:t>
            </a:r>
            <a:r>
              <a:rPr lang="en-US" dirty="0" smtClean="0"/>
              <a:t> </a:t>
            </a:r>
            <a:r>
              <a:rPr lang="en-US" dirty="0" err="1" smtClean="0"/>
              <a:t>rẽ</a:t>
            </a:r>
            <a:r>
              <a:rPr lang="en-US" dirty="0" smtClean="0"/>
              <a:t> </a:t>
            </a:r>
            <a:r>
              <a:rPr lang="en-US" dirty="0" err="1" smtClean="0"/>
              <a:t>được</a:t>
            </a:r>
            <a:r>
              <a:rPr lang="en-US" dirty="0" smtClean="0"/>
              <a:t> </a:t>
            </a:r>
            <a:r>
              <a:rPr lang="en-US" dirty="0" err="1" smtClean="0"/>
              <a:t>thì</a:t>
            </a:r>
            <a:r>
              <a:rPr lang="en-US" dirty="0"/>
              <a:t> </a:t>
            </a:r>
            <a:r>
              <a:rPr lang="en-US" dirty="0" err="1" smtClean="0"/>
              <a:t>vận</a:t>
            </a:r>
            <a:r>
              <a:rPr lang="en-US" dirty="0" smtClean="0"/>
              <a:t> </a:t>
            </a:r>
            <a:r>
              <a:rPr lang="en-US" dirty="0" err="1" smtClean="0"/>
              <a:t>động</a:t>
            </a:r>
            <a:r>
              <a:rPr lang="en-US" dirty="0" smtClean="0"/>
              <a:t> </a:t>
            </a:r>
            <a:r>
              <a:rPr lang="en-US" dirty="0" err="1" smtClean="0"/>
              <a:t>viên</a:t>
            </a:r>
            <a:r>
              <a:rPr lang="en-US" dirty="0" smtClean="0"/>
              <a:t> </a:t>
            </a:r>
            <a:r>
              <a:rPr lang="en-US" dirty="0" err="1" smtClean="0"/>
              <a:t>tiếp</a:t>
            </a:r>
            <a:r>
              <a:rPr lang="en-US" dirty="0" smtClean="0"/>
              <a:t> </a:t>
            </a:r>
            <a:r>
              <a:rPr lang="en-US" dirty="0" err="1" smtClean="0"/>
              <a:t>tục</a:t>
            </a:r>
            <a:r>
              <a:rPr lang="en-US" dirty="0" smtClean="0"/>
              <a:t> </a:t>
            </a:r>
            <a:r>
              <a:rPr lang="en-US" dirty="0" err="1" smtClean="0"/>
              <a:t>chạy</a:t>
            </a:r>
            <a:r>
              <a:rPr lang="en-US" dirty="0" smtClean="0"/>
              <a:t> </a:t>
            </a:r>
            <a:r>
              <a:rPr lang="en-US" dirty="0" err="1" smtClean="0"/>
              <a:t>thẳng</a:t>
            </a:r>
            <a:r>
              <a:rPr lang="en-US" dirty="0" smtClean="0"/>
              <a:t> </a:t>
            </a:r>
            <a:r>
              <a:rPr lang="en-US" dirty="0" err="1" smtClean="0"/>
              <a:t>và</a:t>
            </a:r>
            <a:r>
              <a:rPr lang="en-US" dirty="0" smtClean="0"/>
              <a:t> </a:t>
            </a:r>
            <a:r>
              <a:rPr lang="en-US" dirty="0" err="1" smtClean="0"/>
              <a:t>tốn</a:t>
            </a:r>
            <a:r>
              <a:rPr lang="en-US" dirty="0" smtClean="0"/>
              <a:t> 1 </a:t>
            </a:r>
            <a:r>
              <a:rPr lang="en-US" dirty="0" err="1" smtClean="0"/>
              <a:t>giây</a:t>
            </a:r>
            <a:r>
              <a:rPr lang="en-US" dirty="0" smtClean="0"/>
              <a:t>.</a:t>
            </a:r>
          </a:p>
          <a:p>
            <a:r>
              <a:rPr lang="en-US" dirty="0" smtClean="0"/>
              <a:t>Cho </a:t>
            </a:r>
            <a:r>
              <a:rPr lang="en-US" dirty="0" err="1" smtClean="0"/>
              <a:t>kích</a:t>
            </a:r>
            <a:r>
              <a:rPr lang="en-US" dirty="0" smtClean="0"/>
              <a:t> </a:t>
            </a:r>
            <a:r>
              <a:rPr lang="en-US" dirty="0" err="1" smtClean="0"/>
              <a:t>thước</a:t>
            </a:r>
            <a:r>
              <a:rPr lang="en-US" dirty="0" smtClean="0"/>
              <a:t> ma </a:t>
            </a:r>
            <a:r>
              <a:rPr lang="en-US" dirty="0" err="1" smtClean="0"/>
              <a:t>trận</a:t>
            </a:r>
            <a:r>
              <a:rPr lang="en-US" dirty="0" smtClean="0"/>
              <a:t> N x M </a:t>
            </a:r>
            <a:r>
              <a:rPr lang="en-US" dirty="0" err="1" smtClean="0"/>
              <a:t>và</a:t>
            </a:r>
            <a:r>
              <a:rPr lang="en-US" dirty="0" smtClean="0"/>
              <a:t> </a:t>
            </a:r>
            <a:r>
              <a:rPr lang="en-US" dirty="0" err="1" smtClean="0"/>
              <a:t>dữ</a:t>
            </a:r>
            <a:r>
              <a:rPr lang="en-US" dirty="0" smtClean="0"/>
              <a:t> </a:t>
            </a:r>
            <a:r>
              <a:rPr lang="en-US" dirty="0" err="1" smtClean="0"/>
              <a:t>liệu</a:t>
            </a:r>
            <a:r>
              <a:rPr lang="en-US" dirty="0" smtClean="0"/>
              <a:t> ma </a:t>
            </a:r>
            <a:r>
              <a:rPr lang="en-US" dirty="0" err="1" smtClean="0"/>
              <a:t>trận</a:t>
            </a:r>
            <a:r>
              <a:rPr lang="en-US" dirty="0" smtClean="0"/>
              <a:t>, </a:t>
            </a:r>
            <a:r>
              <a:rPr lang="en-US" dirty="0" err="1" smtClean="0"/>
              <a:t>hãy</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vận</a:t>
            </a:r>
            <a:r>
              <a:rPr lang="en-US" dirty="0" smtClean="0"/>
              <a:t> </a:t>
            </a:r>
            <a:r>
              <a:rPr lang="en-US" dirty="0" err="1" smtClean="0"/>
              <a:t>động</a:t>
            </a:r>
            <a:r>
              <a:rPr lang="en-US" dirty="0" smtClean="0"/>
              <a:t> </a:t>
            </a:r>
            <a:r>
              <a:rPr lang="en-US" dirty="0" err="1" smtClean="0"/>
              <a:t>viên</a:t>
            </a:r>
            <a:r>
              <a:rPr lang="en-US" dirty="0" smtClean="0"/>
              <a:t> </a:t>
            </a:r>
            <a:r>
              <a:rPr lang="en-US" dirty="0" err="1" smtClean="0"/>
              <a:t>nào</a:t>
            </a:r>
            <a:r>
              <a:rPr lang="en-US" dirty="0" smtClean="0"/>
              <a:t> </a:t>
            </a:r>
            <a:r>
              <a:rPr lang="en-US" dirty="0" err="1" smtClean="0"/>
              <a:t>về</a:t>
            </a:r>
            <a:r>
              <a:rPr lang="en-US" dirty="0" smtClean="0"/>
              <a:t> </a:t>
            </a:r>
            <a:r>
              <a:rPr lang="en-US" dirty="0" err="1" smtClean="0"/>
              <a:t>đích</a:t>
            </a:r>
            <a:r>
              <a:rPr lang="en-US" dirty="0" smtClean="0"/>
              <a:t> </a:t>
            </a:r>
            <a:r>
              <a:rPr lang="en-US" dirty="0" err="1" smtClean="0"/>
              <a:t>đầu</a:t>
            </a:r>
            <a:r>
              <a:rPr lang="en-US" dirty="0" smtClean="0"/>
              <a:t> </a:t>
            </a:r>
            <a:r>
              <a:rPr lang="en-US" dirty="0" err="1" smtClean="0"/>
              <a:t>tiên</a:t>
            </a:r>
            <a:r>
              <a:rPr lang="en-US" dirty="0" smtClean="0"/>
              <a:t>, </a:t>
            </a:r>
            <a:r>
              <a:rPr lang="en-US" dirty="0" err="1" smtClean="0"/>
              <a:t>nếu</a:t>
            </a:r>
            <a:r>
              <a:rPr lang="en-US" dirty="0" smtClean="0"/>
              <a:t> </a:t>
            </a:r>
            <a:r>
              <a:rPr lang="en-US" dirty="0" err="1" smtClean="0"/>
              <a:t>có</a:t>
            </a:r>
            <a:r>
              <a:rPr lang="en-US" dirty="0" smtClean="0"/>
              <a:t> </a:t>
            </a:r>
            <a:r>
              <a:rPr lang="en-US" dirty="0" err="1" smtClean="0"/>
              <a:t>nhiều</a:t>
            </a:r>
            <a:r>
              <a:rPr lang="en-US" dirty="0" smtClean="0"/>
              <a:t> </a:t>
            </a:r>
            <a:r>
              <a:rPr lang="en-US" dirty="0" err="1" smtClean="0"/>
              <a:t>hơn</a:t>
            </a:r>
            <a:r>
              <a:rPr lang="en-US" dirty="0" smtClean="0"/>
              <a:t> 1 </a:t>
            </a:r>
            <a:r>
              <a:rPr lang="en-US" dirty="0" err="1" smtClean="0"/>
              <a:t>vận</a:t>
            </a:r>
            <a:r>
              <a:rPr lang="en-US" dirty="0" smtClean="0"/>
              <a:t> </a:t>
            </a:r>
            <a:r>
              <a:rPr lang="en-US" dirty="0" err="1" smtClean="0"/>
              <a:t>động</a:t>
            </a:r>
            <a:r>
              <a:rPr lang="en-US" dirty="0" smtClean="0"/>
              <a:t> </a:t>
            </a:r>
            <a:r>
              <a:rPr lang="en-US" dirty="0" err="1" smtClean="0"/>
              <a:t>viên</a:t>
            </a:r>
            <a:r>
              <a:rPr lang="en-US" dirty="0" smtClean="0"/>
              <a:t> </a:t>
            </a:r>
            <a:r>
              <a:rPr lang="en-US" dirty="0" err="1" smtClean="0"/>
              <a:t>về</a:t>
            </a:r>
            <a:r>
              <a:rPr lang="en-US" dirty="0" smtClean="0"/>
              <a:t> </a:t>
            </a:r>
            <a:r>
              <a:rPr lang="en-US" dirty="0" err="1" smtClean="0"/>
              <a:t>đích</a:t>
            </a:r>
            <a:r>
              <a:rPr lang="en-US" dirty="0" smtClean="0"/>
              <a:t> </a:t>
            </a:r>
            <a:r>
              <a:rPr lang="en-US" dirty="0" err="1" smtClean="0"/>
              <a:t>sớm</a:t>
            </a:r>
            <a:r>
              <a:rPr lang="en-US" dirty="0" smtClean="0"/>
              <a:t> </a:t>
            </a:r>
            <a:r>
              <a:rPr lang="en-US" dirty="0" err="1" smtClean="0"/>
              <a:t>nhất</a:t>
            </a:r>
            <a:r>
              <a:rPr lang="en-US" dirty="0" smtClean="0"/>
              <a:t>, in </a:t>
            </a:r>
            <a:r>
              <a:rPr lang="en-US" dirty="0" err="1" smtClean="0"/>
              <a:t>ra</a:t>
            </a:r>
            <a:r>
              <a:rPr lang="en-US" dirty="0" smtClean="0"/>
              <a:t> </a:t>
            </a:r>
            <a:r>
              <a:rPr lang="en-US" dirty="0" err="1" smtClean="0"/>
              <a:t>vận</a:t>
            </a:r>
            <a:r>
              <a:rPr lang="en-US" dirty="0" smtClean="0"/>
              <a:t> </a:t>
            </a:r>
            <a:r>
              <a:rPr lang="en-US" dirty="0" err="1" smtClean="0"/>
              <a:t>động</a:t>
            </a:r>
            <a:r>
              <a:rPr lang="en-US" dirty="0" smtClean="0"/>
              <a:t> </a:t>
            </a:r>
            <a:r>
              <a:rPr lang="en-US" dirty="0" err="1" smtClean="0"/>
              <a:t>viên</a:t>
            </a:r>
            <a:r>
              <a:rPr lang="en-US" dirty="0" smtClean="0"/>
              <a:t> </a:t>
            </a:r>
            <a:r>
              <a:rPr lang="en-US" dirty="0" err="1" smtClean="0"/>
              <a:t>có</a:t>
            </a:r>
            <a:r>
              <a:rPr lang="en-US" dirty="0" smtClean="0"/>
              <a:t> </a:t>
            </a:r>
            <a:r>
              <a:rPr lang="en-US" dirty="0" err="1" smtClean="0"/>
              <a:t>số</a:t>
            </a:r>
            <a:r>
              <a:rPr lang="en-US" dirty="0" smtClean="0"/>
              <a:t> </a:t>
            </a:r>
            <a:r>
              <a:rPr lang="en-US" dirty="0" err="1" smtClean="0"/>
              <a:t>thứ</a:t>
            </a:r>
            <a:r>
              <a:rPr lang="en-US" dirty="0" smtClean="0"/>
              <a:t> </a:t>
            </a:r>
            <a:r>
              <a:rPr lang="en-US" dirty="0" err="1" smtClean="0"/>
              <a:t>tự</a:t>
            </a:r>
            <a:r>
              <a:rPr lang="en-US" dirty="0" smtClean="0"/>
              <a:t> </a:t>
            </a:r>
            <a:r>
              <a:rPr lang="en-US" dirty="0" err="1" smtClean="0"/>
              <a:t>cao</a:t>
            </a:r>
            <a:r>
              <a:rPr lang="en-US" dirty="0" smtClean="0"/>
              <a:t> </a:t>
            </a:r>
            <a:r>
              <a:rPr lang="en-US" dirty="0" err="1" smtClean="0"/>
              <a:t>nhất</a:t>
            </a:r>
            <a:endParaRPr lang="en-US" dirty="0" smtClean="0"/>
          </a:p>
        </p:txBody>
      </p:sp>
    </p:spTree>
    <p:extLst>
      <p:ext uri="{BB962C8B-B14F-4D97-AF65-F5344CB8AC3E}">
        <p14:creationId xmlns:p14="http://schemas.microsoft.com/office/powerpoint/2010/main" val="3482351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Chạy</a:t>
            </a:r>
            <a:r>
              <a:rPr lang="en-US" dirty="0" smtClean="0"/>
              <a:t> </a:t>
            </a:r>
            <a:r>
              <a:rPr lang="en-US" dirty="0" err="1" smtClean="0"/>
              <a:t>đua</a:t>
            </a:r>
            <a:endParaRPr lang="en-US" dirty="0"/>
          </a:p>
        </p:txBody>
      </p:sp>
      <p:sp>
        <p:nvSpPr>
          <p:cNvPr id="4" name="Content Placeholder 3"/>
          <p:cNvSpPr>
            <a:spLocks noGrp="1"/>
          </p:cNvSpPr>
          <p:nvPr>
            <p:ph idx="10"/>
          </p:nvPr>
        </p:nvSpPr>
        <p:spPr>
          <a:xfrm>
            <a:off x="1619672" y="915566"/>
            <a:ext cx="6912768" cy="3384376"/>
          </a:xfrm>
        </p:spPr>
        <p:txBody>
          <a:bodyPr/>
          <a:lstStyle/>
          <a:p>
            <a:r>
              <a:rPr lang="en-US" dirty="0" err="1" smtClean="0"/>
              <a:t>Ví</a:t>
            </a:r>
            <a:r>
              <a:rPr lang="en-US" dirty="0" smtClean="0"/>
              <a:t> </a:t>
            </a:r>
            <a:r>
              <a:rPr lang="en-US" dirty="0" err="1" smtClean="0"/>
              <a:t>dụ</a:t>
            </a:r>
            <a:r>
              <a:rPr lang="en-US" dirty="0" smtClean="0"/>
              <a:t> ta </a:t>
            </a:r>
            <a:r>
              <a:rPr lang="en-US" dirty="0" err="1" smtClean="0"/>
              <a:t>có</a:t>
            </a:r>
            <a:r>
              <a:rPr lang="en-US" dirty="0" smtClean="0"/>
              <a:t> ma </a:t>
            </a:r>
            <a:r>
              <a:rPr lang="en-US" dirty="0" err="1" smtClean="0"/>
              <a:t>trận</a:t>
            </a:r>
            <a:r>
              <a:rPr lang="en-US" dirty="0" smtClean="0"/>
              <a:t> 7x9:</a:t>
            </a:r>
          </a:p>
          <a:p>
            <a:endParaRPr lang="en-US" dirty="0" smtClean="0"/>
          </a:p>
          <a:p>
            <a:r>
              <a:rPr lang="en-US" dirty="0" smtClean="0"/>
              <a:t>3 1 1 0 0 1 2 2 0 </a:t>
            </a:r>
          </a:p>
          <a:p>
            <a:r>
              <a:rPr lang="en-US" dirty="0" smtClean="0"/>
              <a:t>0 </a:t>
            </a:r>
            <a:r>
              <a:rPr lang="en-US" dirty="0"/>
              <a:t>0 2 2 3 3 3 2 1 </a:t>
            </a:r>
          </a:p>
          <a:p>
            <a:r>
              <a:rPr lang="en-US" dirty="0"/>
              <a:t>1 3 1 2 2 2 2 2 1 </a:t>
            </a:r>
          </a:p>
          <a:p>
            <a:r>
              <a:rPr lang="en-US" dirty="0"/>
              <a:t>1 0 0 0 2 1 2 3 </a:t>
            </a:r>
            <a:r>
              <a:rPr lang="en-US" dirty="0" smtClean="0"/>
              <a:t>2</a:t>
            </a:r>
            <a:endParaRPr lang="en-US" dirty="0"/>
          </a:p>
          <a:p>
            <a:r>
              <a:rPr lang="en-US" dirty="0"/>
              <a:t>3 0 0 0 1 1 1 0 0 </a:t>
            </a:r>
          </a:p>
          <a:p>
            <a:r>
              <a:rPr lang="en-US" dirty="0"/>
              <a:t>0 2 2 2 3 1 0 3 0 </a:t>
            </a:r>
          </a:p>
          <a:p>
            <a:r>
              <a:rPr lang="en-US" dirty="0"/>
              <a:t>3 1 2 1 1 0 2 1 2 </a:t>
            </a:r>
            <a:endParaRPr lang="en-US" dirty="0" smtClean="0"/>
          </a:p>
          <a:p>
            <a:endParaRPr lang="en-US" dirty="0" smtClean="0"/>
          </a:p>
          <a:p>
            <a:r>
              <a:rPr lang="en-US" dirty="0" err="1" smtClean="0"/>
              <a:t>Các</a:t>
            </a:r>
            <a:r>
              <a:rPr lang="en-US" dirty="0" smtClean="0"/>
              <a:t> </a:t>
            </a:r>
            <a:r>
              <a:rPr lang="en-US" dirty="0" err="1" smtClean="0"/>
              <a:t>vận</a:t>
            </a:r>
            <a:r>
              <a:rPr lang="en-US" dirty="0" smtClean="0"/>
              <a:t> </a:t>
            </a:r>
            <a:r>
              <a:rPr lang="en-US" dirty="0" err="1" smtClean="0"/>
              <a:t>động</a:t>
            </a:r>
            <a:r>
              <a:rPr lang="en-US" dirty="0" smtClean="0"/>
              <a:t> </a:t>
            </a:r>
            <a:r>
              <a:rPr lang="en-US" dirty="0" err="1" smtClean="0"/>
              <a:t>viên</a:t>
            </a:r>
            <a:r>
              <a:rPr lang="en-US" dirty="0" smtClean="0"/>
              <a:t> </a:t>
            </a:r>
            <a:r>
              <a:rPr lang="en-US" dirty="0" err="1" smtClean="0"/>
              <a:t>sẽ</a:t>
            </a:r>
            <a:r>
              <a:rPr lang="en-US" dirty="0" smtClean="0"/>
              <a:t> </a:t>
            </a:r>
            <a:r>
              <a:rPr lang="en-US" dirty="0" err="1" smtClean="0"/>
              <a:t>được</a:t>
            </a:r>
            <a:r>
              <a:rPr lang="en-US" dirty="0" smtClean="0"/>
              <a:t> </a:t>
            </a:r>
            <a:r>
              <a:rPr lang="en-US" dirty="0" err="1" smtClean="0"/>
              <a:t>đánh</a:t>
            </a:r>
            <a:r>
              <a:rPr lang="en-US" dirty="0" smtClean="0"/>
              <a:t> </a:t>
            </a:r>
            <a:r>
              <a:rPr lang="en-US" dirty="0" err="1" smtClean="0"/>
              <a:t>số</a:t>
            </a:r>
            <a:r>
              <a:rPr lang="en-US" dirty="0" smtClean="0"/>
              <a:t> </a:t>
            </a:r>
            <a:r>
              <a:rPr lang="en-US" dirty="0" err="1" smtClean="0"/>
              <a:t>theo</a:t>
            </a:r>
            <a:r>
              <a:rPr lang="en-US" dirty="0" smtClean="0"/>
              <a:t> </a:t>
            </a:r>
            <a:r>
              <a:rPr lang="en-US" dirty="0" err="1" smtClean="0"/>
              <a:t>số</a:t>
            </a:r>
            <a:r>
              <a:rPr lang="en-US" dirty="0" smtClean="0"/>
              <a:t> </a:t>
            </a:r>
            <a:r>
              <a:rPr lang="en-US" dirty="0" err="1" smtClean="0"/>
              <a:t>cột</a:t>
            </a:r>
            <a:r>
              <a:rPr lang="en-US" dirty="0" smtClean="0"/>
              <a:t> </a:t>
            </a:r>
            <a:r>
              <a:rPr lang="en-US" dirty="0" err="1" smtClean="0"/>
              <a:t>mà</a:t>
            </a:r>
            <a:r>
              <a:rPr lang="en-US" dirty="0" smtClean="0"/>
              <a:t> </a:t>
            </a:r>
            <a:r>
              <a:rPr lang="en-US" dirty="0" err="1" smtClean="0"/>
              <a:t>vận</a:t>
            </a:r>
            <a:r>
              <a:rPr lang="en-US" dirty="0" smtClean="0"/>
              <a:t> </a:t>
            </a:r>
            <a:r>
              <a:rPr lang="en-US" dirty="0" err="1" smtClean="0"/>
              <a:t>động</a:t>
            </a:r>
            <a:r>
              <a:rPr lang="en-US" dirty="0" smtClean="0"/>
              <a:t> </a:t>
            </a:r>
            <a:r>
              <a:rPr lang="en-US" dirty="0" err="1" smtClean="0"/>
              <a:t>viên</a:t>
            </a:r>
            <a:r>
              <a:rPr lang="en-US" dirty="0" smtClean="0"/>
              <a:t> </a:t>
            </a:r>
            <a:r>
              <a:rPr lang="en-US" dirty="0" err="1" smtClean="0"/>
              <a:t>đó</a:t>
            </a:r>
            <a:r>
              <a:rPr lang="en-US" dirty="0" smtClean="0"/>
              <a:t> </a:t>
            </a:r>
            <a:r>
              <a:rPr lang="en-US" dirty="0" err="1" smtClean="0"/>
              <a:t>xuất</a:t>
            </a:r>
            <a:r>
              <a:rPr lang="en-US" dirty="0" smtClean="0"/>
              <a:t> </a:t>
            </a:r>
            <a:r>
              <a:rPr lang="en-US" dirty="0" err="1" smtClean="0"/>
              <a:t>phát</a:t>
            </a:r>
            <a:r>
              <a:rPr lang="en-US" dirty="0" smtClean="0"/>
              <a:t> </a:t>
            </a:r>
            <a:r>
              <a:rPr lang="en-US" dirty="0" err="1" smtClean="0"/>
              <a:t>bắt</a:t>
            </a:r>
            <a:r>
              <a:rPr lang="en-US" dirty="0" smtClean="0"/>
              <a:t> </a:t>
            </a:r>
            <a:r>
              <a:rPr lang="en-US" dirty="0" err="1" smtClean="0"/>
              <a:t>đầu</a:t>
            </a:r>
            <a:r>
              <a:rPr lang="en-US" dirty="0" smtClean="0"/>
              <a:t> </a:t>
            </a:r>
            <a:r>
              <a:rPr lang="en-US" dirty="0" err="1" smtClean="0"/>
              <a:t>từ</a:t>
            </a:r>
            <a:r>
              <a:rPr lang="en-US" dirty="0" smtClean="0"/>
              <a:t> 1.</a:t>
            </a:r>
          </a:p>
          <a:p>
            <a:endParaRPr lang="en-US" dirty="0" smtClean="0"/>
          </a:p>
        </p:txBody>
      </p:sp>
    </p:spTree>
    <p:extLst>
      <p:ext uri="{BB962C8B-B14F-4D97-AF65-F5344CB8AC3E}">
        <p14:creationId xmlns:p14="http://schemas.microsoft.com/office/powerpoint/2010/main" val="1139385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Chạy</a:t>
            </a:r>
            <a:r>
              <a:rPr lang="en-US" dirty="0" smtClean="0"/>
              <a:t> </a:t>
            </a:r>
            <a:r>
              <a:rPr lang="en-US" dirty="0" err="1" smtClean="0"/>
              <a:t>đua</a:t>
            </a:r>
            <a:endParaRPr lang="en-US" dirty="0"/>
          </a:p>
        </p:txBody>
      </p:sp>
      <p:sp>
        <p:nvSpPr>
          <p:cNvPr id="4" name="Content Placeholder 3"/>
          <p:cNvSpPr>
            <a:spLocks noGrp="1"/>
          </p:cNvSpPr>
          <p:nvPr>
            <p:ph idx="10"/>
          </p:nvPr>
        </p:nvSpPr>
        <p:spPr>
          <a:xfrm>
            <a:off x="1619672" y="987574"/>
            <a:ext cx="6912768" cy="4032448"/>
          </a:xfrm>
        </p:spPr>
        <p:txBody>
          <a:bodyPr/>
          <a:lstStyle/>
          <a:p>
            <a:r>
              <a:rPr lang="en-US" dirty="0" err="1"/>
              <a:t>Ví</a:t>
            </a:r>
            <a:r>
              <a:rPr lang="en-US" dirty="0"/>
              <a:t> </a:t>
            </a:r>
            <a:r>
              <a:rPr lang="en-US" dirty="0" err="1"/>
              <a:t>dụ</a:t>
            </a:r>
            <a:r>
              <a:rPr lang="en-US" dirty="0"/>
              <a:t> </a:t>
            </a:r>
            <a:r>
              <a:rPr lang="en-US" dirty="0" err="1"/>
              <a:t>vận</a:t>
            </a:r>
            <a:r>
              <a:rPr lang="en-US" dirty="0"/>
              <a:t> </a:t>
            </a:r>
            <a:r>
              <a:rPr lang="en-US" dirty="0" err="1"/>
              <a:t>động</a:t>
            </a:r>
            <a:r>
              <a:rPr lang="en-US" dirty="0"/>
              <a:t> </a:t>
            </a:r>
            <a:r>
              <a:rPr lang="en-US" dirty="0" err="1"/>
              <a:t>viên</a:t>
            </a:r>
            <a:r>
              <a:rPr lang="en-US" dirty="0"/>
              <a:t> </a:t>
            </a:r>
            <a:r>
              <a:rPr lang="en-US" dirty="0" err="1"/>
              <a:t>số</a:t>
            </a:r>
            <a:r>
              <a:rPr lang="en-US" dirty="0"/>
              <a:t> 1 </a:t>
            </a:r>
            <a:r>
              <a:rPr lang="en-US" dirty="0" err="1" smtClean="0"/>
              <a:t>sẽ</a:t>
            </a:r>
            <a:r>
              <a:rPr lang="en-US" dirty="0" smtClean="0"/>
              <a:t> </a:t>
            </a:r>
            <a:r>
              <a:rPr lang="en-US" dirty="0" err="1" smtClean="0"/>
              <a:t>chạy</a:t>
            </a:r>
            <a:r>
              <a:rPr lang="en-US" dirty="0" smtClean="0"/>
              <a:t> </a:t>
            </a:r>
            <a:r>
              <a:rPr lang="en-US" dirty="0" err="1" smtClean="0"/>
              <a:t>theo</a:t>
            </a:r>
            <a:r>
              <a:rPr lang="en-US" dirty="0" smtClean="0"/>
              <a:t> </a:t>
            </a:r>
            <a:r>
              <a:rPr lang="en-US" dirty="0" err="1" smtClean="0"/>
              <a:t>đường</a:t>
            </a:r>
            <a:r>
              <a:rPr lang="en-US" dirty="0" smtClean="0"/>
              <a:t> </a:t>
            </a:r>
            <a:r>
              <a:rPr lang="en-US" dirty="0" err="1" smtClean="0"/>
              <a:t>được</a:t>
            </a:r>
            <a:r>
              <a:rPr lang="en-US" dirty="0" smtClean="0"/>
              <a:t> </a:t>
            </a:r>
            <a:r>
              <a:rPr lang="en-US" dirty="0" err="1" smtClean="0"/>
              <a:t>đánh</a:t>
            </a:r>
            <a:r>
              <a:rPr lang="en-US" dirty="0" smtClean="0"/>
              <a:t> </a:t>
            </a:r>
            <a:r>
              <a:rPr lang="en-US" dirty="0" err="1" smtClean="0"/>
              <a:t>dấu</a:t>
            </a:r>
            <a:r>
              <a:rPr lang="en-US" dirty="0" smtClean="0"/>
              <a:t> </a:t>
            </a:r>
            <a:r>
              <a:rPr lang="en-US" dirty="0" err="1" smtClean="0"/>
              <a:t>đỏ</a:t>
            </a:r>
            <a:r>
              <a:rPr lang="en-US" dirty="0" smtClean="0"/>
              <a:t>:</a:t>
            </a:r>
            <a:endParaRPr lang="en-US" dirty="0"/>
          </a:p>
          <a:p>
            <a:r>
              <a:rPr lang="en-US" dirty="0">
                <a:solidFill>
                  <a:srgbClr val="FF0000"/>
                </a:solidFill>
              </a:rPr>
              <a:t>3</a:t>
            </a:r>
            <a:r>
              <a:rPr lang="en-US" dirty="0"/>
              <a:t> 1 1 0 0 1 2 2 0 </a:t>
            </a:r>
          </a:p>
          <a:p>
            <a:r>
              <a:rPr lang="en-US" dirty="0">
                <a:solidFill>
                  <a:srgbClr val="FF0000"/>
                </a:solidFill>
              </a:rPr>
              <a:t>0</a:t>
            </a:r>
            <a:r>
              <a:rPr lang="en-US" dirty="0"/>
              <a:t> 0 2 2 3 3 3 2 1 </a:t>
            </a:r>
          </a:p>
          <a:p>
            <a:r>
              <a:rPr lang="en-US" dirty="0">
                <a:solidFill>
                  <a:srgbClr val="FF0000"/>
                </a:solidFill>
              </a:rPr>
              <a:t>1</a:t>
            </a:r>
            <a:r>
              <a:rPr lang="en-US" dirty="0"/>
              <a:t> 3 1 2 2 2 2 2 1 </a:t>
            </a:r>
          </a:p>
          <a:p>
            <a:r>
              <a:rPr lang="en-US" dirty="0">
                <a:solidFill>
                  <a:srgbClr val="FF0000"/>
                </a:solidFill>
              </a:rPr>
              <a:t>1</a:t>
            </a:r>
            <a:r>
              <a:rPr lang="en-US" dirty="0"/>
              <a:t> 0 0 0 2 1 2 3 2</a:t>
            </a:r>
          </a:p>
          <a:p>
            <a:r>
              <a:rPr lang="en-US" dirty="0">
                <a:solidFill>
                  <a:srgbClr val="FF0000"/>
                </a:solidFill>
              </a:rPr>
              <a:t>3</a:t>
            </a:r>
            <a:r>
              <a:rPr lang="en-US" dirty="0"/>
              <a:t> 0 0 0 1 1 1 0 0 </a:t>
            </a:r>
          </a:p>
          <a:p>
            <a:r>
              <a:rPr lang="en-US" dirty="0">
                <a:solidFill>
                  <a:srgbClr val="FF0000"/>
                </a:solidFill>
              </a:rPr>
              <a:t>0</a:t>
            </a:r>
            <a:r>
              <a:rPr lang="en-US" dirty="0"/>
              <a:t> 2 2 2 3 1 0 3 0 </a:t>
            </a:r>
          </a:p>
          <a:p>
            <a:r>
              <a:rPr lang="en-US" dirty="0">
                <a:solidFill>
                  <a:srgbClr val="FF0000"/>
                </a:solidFill>
              </a:rPr>
              <a:t>3</a:t>
            </a:r>
            <a:r>
              <a:rPr lang="en-US" dirty="0"/>
              <a:t> 1 2 1 1 0 2 1 2 </a:t>
            </a:r>
          </a:p>
          <a:p>
            <a:r>
              <a:rPr lang="en-US" dirty="0" smtClean="0"/>
              <a:t>Ban </a:t>
            </a:r>
            <a:r>
              <a:rPr lang="en-US" dirty="0" err="1" smtClean="0"/>
              <a:t>đầu</a:t>
            </a:r>
            <a:r>
              <a:rPr lang="en-US" dirty="0" smtClean="0"/>
              <a:t> </a:t>
            </a:r>
            <a:r>
              <a:rPr lang="en-US" dirty="0" err="1" smtClean="0"/>
              <a:t>người</a:t>
            </a:r>
            <a:r>
              <a:rPr lang="en-US" dirty="0" smtClean="0"/>
              <a:t> </a:t>
            </a:r>
            <a:r>
              <a:rPr lang="en-US" dirty="0" err="1" smtClean="0"/>
              <a:t>đó</a:t>
            </a:r>
            <a:r>
              <a:rPr lang="en-US" dirty="0" smtClean="0"/>
              <a:t> </a:t>
            </a:r>
            <a:r>
              <a:rPr lang="en-US" dirty="0" err="1" smtClean="0"/>
              <a:t>xuất</a:t>
            </a:r>
            <a:r>
              <a:rPr lang="en-US" dirty="0" smtClean="0"/>
              <a:t> </a:t>
            </a:r>
            <a:r>
              <a:rPr lang="en-US" dirty="0" err="1" smtClean="0"/>
              <a:t>phát</a:t>
            </a:r>
            <a:r>
              <a:rPr lang="en-US" dirty="0" smtClean="0"/>
              <a:t> </a:t>
            </a:r>
            <a:r>
              <a:rPr lang="en-US" dirty="0" err="1" smtClean="0"/>
              <a:t>gặp</a:t>
            </a:r>
            <a:r>
              <a:rPr lang="en-US" dirty="0" smtClean="0"/>
              <a:t> </a:t>
            </a:r>
            <a:r>
              <a:rPr lang="en-US" dirty="0" err="1" smtClean="0"/>
              <a:t>ngay</a:t>
            </a:r>
            <a:r>
              <a:rPr lang="en-US" dirty="0" smtClean="0"/>
              <a:t> </a:t>
            </a:r>
            <a:r>
              <a:rPr lang="en-US" dirty="0" err="1" smtClean="0"/>
              <a:t>chướng</a:t>
            </a:r>
            <a:r>
              <a:rPr lang="en-US" dirty="0" smtClean="0"/>
              <a:t> </a:t>
            </a:r>
            <a:r>
              <a:rPr lang="en-US" dirty="0" err="1" smtClean="0"/>
              <a:t>ngại</a:t>
            </a:r>
            <a:r>
              <a:rPr lang="en-US" dirty="0" smtClean="0"/>
              <a:t> </a:t>
            </a:r>
            <a:r>
              <a:rPr lang="en-US" dirty="0" err="1" smtClean="0"/>
              <a:t>vật</a:t>
            </a:r>
            <a:r>
              <a:rPr lang="en-US" dirty="0" smtClean="0"/>
              <a:t> </a:t>
            </a:r>
            <a:r>
              <a:rPr lang="en-US" dirty="0" err="1" smtClean="0"/>
              <a:t>nên</a:t>
            </a:r>
            <a:r>
              <a:rPr lang="en-US" dirty="0" smtClean="0"/>
              <a:t> </a:t>
            </a:r>
            <a:r>
              <a:rPr lang="en-US" dirty="0" err="1" smtClean="0"/>
              <a:t>sẽ</a:t>
            </a:r>
            <a:r>
              <a:rPr lang="en-US" dirty="0" smtClean="0"/>
              <a:t> </a:t>
            </a:r>
            <a:r>
              <a:rPr lang="en-US" dirty="0" err="1" smtClean="0"/>
              <a:t>mất</a:t>
            </a:r>
            <a:r>
              <a:rPr lang="en-US" dirty="0" smtClean="0"/>
              <a:t> 3s </a:t>
            </a:r>
            <a:r>
              <a:rPr lang="en-US" dirty="0" err="1" smtClean="0"/>
              <a:t>để</a:t>
            </a:r>
            <a:r>
              <a:rPr lang="en-US" dirty="0" smtClean="0"/>
              <a:t> </a:t>
            </a:r>
            <a:r>
              <a:rPr lang="en-US" dirty="0" err="1" smtClean="0"/>
              <a:t>vượt</a:t>
            </a:r>
            <a:r>
              <a:rPr lang="en-US" dirty="0" smtClean="0"/>
              <a:t> qua, </a:t>
            </a:r>
            <a:r>
              <a:rPr lang="en-US" dirty="0" err="1" smtClean="0"/>
              <a:t>chạy</a:t>
            </a:r>
            <a:r>
              <a:rPr lang="en-US" dirty="0" smtClean="0"/>
              <a:t> </a:t>
            </a:r>
            <a:r>
              <a:rPr lang="en-US" dirty="0" err="1" smtClean="0"/>
              <a:t>thẳng</a:t>
            </a:r>
            <a:r>
              <a:rPr lang="en-US" dirty="0" smtClean="0"/>
              <a:t> </a:t>
            </a:r>
            <a:r>
              <a:rPr lang="en-US" dirty="0" err="1" smtClean="0"/>
              <a:t>tiếp</a:t>
            </a:r>
            <a:r>
              <a:rPr lang="en-US" dirty="0" smtClean="0"/>
              <a:t> </a:t>
            </a:r>
            <a:r>
              <a:rPr lang="en-US" dirty="0" err="1" smtClean="0"/>
              <a:t>gặp</a:t>
            </a:r>
            <a:r>
              <a:rPr lang="en-US" dirty="0" smtClean="0"/>
              <a:t> </a:t>
            </a:r>
            <a:r>
              <a:rPr lang="en-US" dirty="0" err="1" smtClean="0"/>
              <a:t>số</a:t>
            </a:r>
            <a:r>
              <a:rPr lang="en-US" dirty="0" smtClean="0"/>
              <a:t> 0 </a:t>
            </a:r>
            <a:r>
              <a:rPr lang="en-US" dirty="0" err="1" smtClean="0"/>
              <a:t>sẽ</a:t>
            </a:r>
            <a:r>
              <a:rPr lang="en-US" dirty="0" smtClean="0"/>
              <a:t> </a:t>
            </a:r>
            <a:r>
              <a:rPr lang="en-US" dirty="0" err="1" smtClean="0"/>
              <a:t>mất</a:t>
            </a:r>
            <a:r>
              <a:rPr lang="en-US" dirty="0" smtClean="0"/>
              <a:t> 1s, </a:t>
            </a:r>
            <a:r>
              <a:rPr lang="en-US" dirty="0" err="1" smtClean="0"/>
              <a:t>tiếp</a:t>
            </a:r>
            <a:r>
              <a:rPr lang="en-US" dirty="0" smtClean="0"/>
              <a:t> </a:t>
            </a:r>
            <a:r>
              <a:rPr lang="en-US" dirty="0" err="1" smtClean="0"/>
              <a:t>tục</a:t>
            </a:r>
            <a:r>
              <a:rPr lang="en-US" dirty="0" smtClean="0"/>
              <a:t> </a:t>
            </a:r>
            <a:r>
              <a:rPr lang="en-US" dirty="0" err="1" smtClean="0"/>
              <a:t>gặp</a:t>
            </a:r>
            <a:r>
              <a:rPr lang="en-US" dirty="0" smtClean="0"/>
              <a:t> </a:t>
            </a:r>
            <a:r>
              <a:rPr lang="en-US" dirty="0" err="1" smtClean="0"/>
              <a:t>số</a:t>
            </a:r>
            <a:r>
              <a:rPr lang="en-US" dirty="0" smtClean="0"/>
              <a:t> 1 </a:t>
            </a:r>
            <a:r>
              <a:rPr lang="en-US" dirty="0" err="1" smtClean="0"/>
              <a:t>là</a:t>
            </a:r>
            <a:r>
              <a:rPr lang="en-US" dirty="0" smtClean="0"/>
              <a:t> </a:t>
            </a:r>
            <a:r>
              <a:rPr lang="en-US" dirty="0" err="1" smtClean="0"/>
              <a:t>phải</a:t>
            </a:r>
            <a:r>
              <a:rPr lang="en-US" dirty="0" smtClean="0"/>
              <a:t> </a:t>
            </a:r>
            <a:r>
              <a:rPr lang="en-US" dirty="0" err="1" smtClean="0"/>
              <a:t>rẽ</a:t>
            </a:r>
            <a:r>
              <a:rPr lang="en-US" dirty="0" smtClean="0"/>
              <a:t> </a:t>
            </a:r>
            <a:r>
              <a:rPr lang="en-US" dirty="0" err="1" smtClean="0"/>
              <a:t>trái</a:t>
            </a:r>
            <a:r>
              <a:rPr lang="en-US" dirty="0" smtClean="0"/>
              <a:t>, </a:t>
            </a:r>
            <a:r>
              <a:rPr lang="en-US" dirty="0" err="1" smtClean="0"/>
              <a:t>tuy</a:t>
            </a:r>
            <a:r>
              <a:rPr lang="en-US" dirty="0" smtClean="0"/>
              <a:t> </a:t>
            </a:r>
            <a:r>
              <a:rPr lang="en-US" dirty="0" err="1" smtClean="0"/>
              <a:t>nhiên</a:t>
            </a:r>
            <a:r>
              <a:rPr lang="en-US" dirty="0" smtClean="0"/>
              <a:t> </a:t>
            </a:r>
            <a:r>
              <a:rPr lang="en-US" dirty="0" err="1" smtClean="0"/>
              <a:t>không</a:t>
            </a:r>
            <a:r>
              <a:rPr lang="en-US" dirty="0" smtClean="0"/>
              <a:t> </a:t>
            </a:r>
            <a:r>
              <a:rPr lang="en-US" dirty="0" err="1" smtClean="0"/>
              <a:t>thể</a:t>
            </a:r>
            <a:r>
              <a:rPr lang="en-US" dirty="0" smtClean="0"/>
              <a:t> </a:t>
            </a:r>
            <a:r>
              <a:rPr lang="en-US" dirty="0" err="1" smtClean="0"/>
              <a:t>rẽ</a:t>
            </a:r>
            <a:r>
              <a:rPr lang="en-US" dirty="0" smtClean="0"/>
              <a:t> </a:t>
            </a:r>
            <a:r>
              <a:rPr lang="en-US" dirty="0" err="1" smtClean="0"/>
              <a:t>trái</a:t>
            </a:r>
            <a:r>
              <a:rPr lang="en-US" dirty="0" smtClean="0"/>
              <a:t> </a:t>
            </a:r>
            <a:r>
              <a:rPr lang="en-US" dirty="0" err="1" smtClean="0"/>
              <a:t>trong</a:t>
            </a:r>
            <a:r>
              <a:rPr lang="en-US" dirty="0" smtClean="0"/>
              <a:t> </a:t>
            </a:r>
            <a:r>
              <a:rPr lang="en-US" dirty="0" err="1" smtClean="0"/>
              <a:t>trường</a:t>
            </a:r>
            <a:r>
              <a:rPr lang="en-US" dirty="0" smtClean="0"/>
              <a:t> </a:t>
            </a:r>
            <a:r>
              <a:rPr lang="en-US" dirty="0" err="1" smtClean="0"/>
              <a:t>hợp</a:t>
            </a:r>
            <a:r>
              <a:rPr lang="en-US" dirty="0" smtClean="0"/>
              <a:t> </a:t>
            </a:r>
            <a:r>
              <a:rPr lang="en-US" dirty="0" err="1" smtClean="0"/>
              <a:t>này</a:t>
            </a:r>
            <a:r>
              <a:rPr lang="en-US" dirty="0" smtClean="0"/>
              <a:t> </a:t>
            </a:r>
            <a:r>
              <a:rPr lang="en-US" dirty="0" err="1" smtClean="0"/>
              <a:t>nên</a:t>
            </a:r>
            <a:r>
              <a:rPr lang="en-US" dirty="0" smtClean="0"/>
              <a:t> </a:t>
            </a:r>
            <a:r>
              <a:rPr lang="en-US" dirty="0" err="1" smtClean="0"/>
              <a:t>vận</a:t>
            </a:r>
            <a:r>
              <a:rPr lang="en-US" dirty="0" smtClean="0"/>
              <a:t> </a:t>
            </a:r>
            <a:r>
              <a:rPr lang="en-US" dirty="0" err="1" smtClean="0"/>
              <a:t>động</a:t>
            </a:r>
            <a:r>
              <a:rPr lang="en-US" dirty="0" smtClean="0"/>
              <a:t> </a:t>
            </a:r>
            <a:r>
              <a:rPr lang="en-US" dirty="0" err="1" smtClean="0"/>
              <a:t>viên</a:t>
            </a:r>
            <a:r>
              <a:rPr lang="en-US" dirty="0" smtClean="0"/>
              <a:t> </a:t>
            </a:r>
            <a:r>
              <a:rPr lang="en-US" dirty="0" err="1" smtClean="0"/>
              <a:t>tiếp</a:t>
            </a:r>
            <a:r>
              <a:rPr lang="en-US" dirty="0" smtClean="0"/>
              <a:t> </a:t>
            </a:r>
            <a:r>
              <a:rPr lang="en-US" dirty="0" err="1" smtClean="0"/>
              <a:t>tục</a:t>
            </a:r>
            <a:r>
              <a:rPr lang="en-US" dirty="0" smtClean="0"/>
              <a:t> </a:t>
            </a:r>
            <a:r>
              <a:rPr lang="en-US" dirty="0" err="1" smtClean="0"/>
              <a:t>chạy</a:t>
            </a:r>
            <a:r>
              <a:rPr lang="en-US" dirty="0" smtClean="0"/>
              <a:t> </a:t>
            </a:r>
            <a:r>
              <a:rPr lang="en-US" dirty="0" err="1" smtClean="0"/>
              <a:t>thẳng</a:t>
            </a:r>
            <a:r>
              <a:rPr lang="en-US" dirty="0" smtClean="0"/>
              <a:t> </a:t>
            </a:r>
            <a:r>
              <a:rPr lang="en-US" dirty="0" err="1" smtClean="0"/>
              <a:t>và</a:t>
            </a:r>
            <a:r>
              <a:rPr lang="en-US" dirty="0" smtClean="0"/>
              <a:t> </a:t>
            </a:r>
            <a:r>
              <a:rPr lang="en-US" dirty="0" err="1" smtClean="0"/>
              <a:t>tốn</a:t>
            </a:r>
            <a:r>
              <a:rPr lang="en-US" dirty="0" smtClean="0"/>
              <a:t> 1s, </a:t>
            </a:r>
            <a:r>
              <a:rPr lang="en-US" dirty="0" err="1" smtClean="0"/>
              <a:t>tương</a:t>
            </a:r>
            <a:r>
              <a:rPr lang="en-US" dirty="0" smtClean="0"/>
              <a:t> </a:t>
            </a:r>
            <a:r>
              <a:rPr lang="en-US" dirty="0" err="1" smtClean="0"/>
              <a:t>tự</a:t>
            </a:r>
            <a:r>
              <a:rPr lang="en-US" dirty="0" smtClean="0"/>
              <a:t> </a:t>
            </a:r>
            <a:r>
              <a:rPr lang="en-US" dirty="0" err="1" smtClean="0"/>
              <a:t>gặp</a:t>
            </a:r>
            <a:r>
              <a:rPr lang="en-US" dirty="0" smtClean="0"/>
              <a:t> </a:t>
            </a:r>
            <a:r>
              <a:rPr lang="en-US" dirty="0" err="1" smtClean="0"/>
              <a:t>số</a:t>
            </a:r>
            <a:r>
              <a:rPr lang="en-US" dirty="0" smtClean="0"/>
              <a:t> 1 </a:t>
            </a:r>
            <a:r>
              <a:rPr lang="en-US" dirty="0" err="1" smtClean="0"/>
              <a:t>tiếp</a:t>
            </a:r>
            <a:r>
              <a:rPr lang="en-US" dirty="0" smtClean="0"/>
              <a:t> </a:t>
            </a:r>
            <a:r>
              <a:rPr lang="en-US" dirty="0" err="1" smtClean="0"/>
              <a:t>theo</a:t>
            </a:r>
            <a:r>
              <a:rPr lang="en-US" dirty="0" smtClean="0"/>
              <a:t> </a:t>
            </a:r>
            <a:r>
              <a:rPr lang="en-US" dirty="0" err="1" smtClean="0"/>
              <a:t>cũng</a:t>
            </a:r>
            <a:r>
              <a:rPr lang="en-US" dirty="0" smtClean="0"/>
              <a:t> </a:t>
            </a:r>
            <a:r>
              <a:rPr lang="en-US" dirty="0" err="1" smtClean="0"/>
              <a:t>mất</a:t>
            </a:r>
            <a:r>
              <a:rPr lang="en-US" dirty="0" smtClean="0"/>
              <a:t> 1s, </a:t>
            </a:r>
            <a:r>
              <a:rPr lang="en-US" dirty="0" err="1" smtClean="0"/>
              <a:t>tiếp</a:t>
            </a:r>
            <a:r>
              <a:rPr lang="en-US" dirty="0" smtClean="0"/>
              <a:t> </a:t>
            </a:r>
            <a:r>
              <a:rPr lang="en-US" dirty="0" err="1" smtClean="0"/>
              <a:t>theo</a:t>
            </a:r>
            <a:r>
              <a:rPr lang="en-US" dirty="0" smtClean="0"/>
              <a:t> </a:t>
            </a:r>
            <a:r>
              <a:rPr lang="en-US" dirty="0" err="1" smtClean="0"/>
              <a:t>gặp</a:t>
            </a:r>
            <a:r>
              <a:rPr lang="en-US" dirty="0" smtClean="0"/>
              <a:t> </a:t>
            </a:r>
            <a:r>
              <a:rPr lang="en-US" dirty="0" err="1" smtClean="0"/>
              <a:t>số</a:t>
            </a:r>
            <a:r>
              <a:rPr lang="en-US" dirty="0" smtClean="0"/>
              <a:t> 3 </a:t>
            </a:r>
            <a:r>
              <a:rPr lang="en-US" dirty="0" err="1" smtClean="0"/>
              <a:t>là</a:t>
            </a:r>
            <a:r>
              <a:rPr lang="en-US" dirty="0" smtClean="0"/>
              <a:t> </a:t>
            </a:r>
            <a:r>
              <a:rPr lang="en-US" dirty="0" err="1" smtClean="0"/>
              <a:t>chướng</a:t>
            </a:r>
            <a:r>
              <a:rPr lang="en-US" dirty="0" smtClean="0"/>
              <a:t> </a:t>
            </a:r>
            <a:r>
              <a:rPr lang="en-US" dirty="0" err="1" smtClean="0"/>
              <a:t>ngại</a:t>
            </a:r>
            <a:r>
              <a:rPr lang="en-US" dirty="0" smtClean="0"/>
              <a:t> </a:t>
            </a:r>
            <a:r>
              <a:rPr lang="en-US" dirty="0" err="1" smtClean="0"/>
              <a:t>vật</a:t>
            </a:r>
            <a:r>
              <a:rPr lang="en-US" dirty="0" smtClean="0"/>
              <a:t> </a:t>
            </a:r>
            <a:r>
              <a:rPr lang="en-US" dirty="0" err="1" smtClean="0"/>
              <a:t>mất</a:t>
            </a:r>
            <a:r>
              <a:rPr lang="en-US" dirty="0" smtClean="0"/>
              <a:t> 3s </a:t>
            </a:r>
            <a:r>
              <a:rPr lang="en-US" dirty="0" err="1" smtClean="0"/>
              <a:t>vượt</a:t>
            </a:r>
            <a:r>
              <a:rPr lang="en-US" dirty="0" smtClean="0"/>
              <a:t> qua, </a:t>
            </a:r>
            <a:r>
              <a:rPr lang="en-US" dirty="0" err="1" smtClean="0"/>
              <a:t>tiếp</a:t>
            </a:r>
            <a:r>
              <a:rPr lang="en-US" dirty="0" smtClean="0"/>
              <a:t> </a:t>
            </a:r>
            <a:r>
              <a:rPr lang="en-US" dirty="0" err="1" smtClean="0"/>
              <a:t>đến</a:t>
            </a:r>
            <a:r>
              <a:rPr lang="en-US" dirty="0" smtClean="0"/>
              <a:t> </a:t>
            </a:r>
            <a:r>
              <a:rPr lang="en-US" dirty="0" err="1" smtClean="0"/>
              <a:t>là</a:t>
            </a:r>
            <a:r>
              <a:rPr lang="en-US" dirty="0" smtClean="0"/>
              <a:t> </a:t>
            </a:r>
            <a:r>
              <a:rPr lang="en-US" dirty="0" err="1" smtClean="0"/>
              <a:t>số</a:t>
            </a:r>
            <a:r>
              <a:rPr lang="en-US" dirty="0" smtClean="0"/>
              <a:t> 0 </a:t>
            </a:r>
            <a:r>
              <a:rPr lang="en-US" dirty="0" err="1" smtClean="0"/>
              <a:t>mất</a:t>
            </a:r>
            <a:r>
              <a:rPr lang="en-US" dirty="0" smtClean="0"/>
              <a:t> 1s </a:t>
            </a:r>
            <a:r>
              <a:rPr lang="en-US" dirty="0" err="1" smtClean="0"/>
              <a:t>vượt</a:t>
            </a:r>
            <a:r>
              <a:rPr lang="en-US" dirty="0" smtClean="0"/>
              <a:t> qua, </a:t>
            </a:r>
            <a:r>
              <a:rPr lang="en-US" dirty="0" err="1" smtClean="0"/>
              <a:t>tiếp</a:t>
            </a:r>
            <a:r>
              <a:rPr lang="en-US" dirty="0" smtClean="0"/>
              <a:t> </a:t>
            </a:r>
            <a:r>
              <a:rPr lang="en-US" dirty="0" err="1" smtClean="0"/>
              <a:t>theo</a:t>
            </a:r>
            <a:r>
              <a:rPr lang="en-US" dirty="0"/>
              <a:t> </a:t>
            </a:r>
            <a:r>
              <a:rPr lang="en-US" dirty="0" err="1" smtClean="0"/>
              <a:t>gặp</a:t>
            </a:r>
            <a:r>
              <a:rPr lang="en-US" dirty="0" smtClean="0"/>
              <a:t> </a:t>
            </a:r>
            <a:r>
              <a:rPr lang="en-US" dirty="0" err="1" smtClean="0"/>
              <a:t>số</a:t>
            </a:r>
            <a:r>
              <a:rPr lang="en-US" dirty="0" smtClean="0"/>
              <a:t> 3 </a:t>
            </a:r>
            <a:r>
              <a:rPr lang="en-US" dirty="0" err="1" smtClean="0"/>
              <a:t>là</a:t>
            </a:r>
            <a:r>
              <a:rPr lang="en-US" dirty="0" smtClean="0"/>
              <a:t> </a:t>
            </a:r>
            <a:r>
              <a:rPr lang="en-US" dirty="0" err="1" smtClean="0"/>
              <a:t>chướng</a:t>
            </a:r>
            <a:r>
              <a:rPr lang="en-US" dirty="0" smtClean="0"/>
              <a:t> </a:t>
            </a:r>
            <a:r>
              <a:rPr lang="en-US" dirty="0" err="1" smtClean="0"/>
              <a:t>ngại</a:t>
            </a:r>
            <a:r>
              <a:rPr lang="en-US" dirty="0" smtClean="0"/>
              <a:t> </a:t>
            </a:r>
            <a:r>
              <a:rPr lang="en-US" dirty="0" err="1" smtClean="0"/>
              <a:t>vật</a:t>
            </a:r>
            <a:r>
              <a:rPr lang="en-US" dirty="0" smtClean="0"/>
              <a:t> </a:t>
            </a:r>
            <a:r>
              <a:rPr lang="en-US" dirty="0" err="1" smtClean="0"/>
              <a:t>nên</a:t>
            </a:r>
            <a:r>
              <a:rPr lang="en-US" dirty="0" smtClean="0"/>
              <a:t> </a:t>
            </a:r>
            <a:r>
              <a:rPr lang="en-US" dirty="0" err="1" smtClean="0"/>
              <a:t>mất</a:t>
            </a:r>
            <a:r>
              <a:rPr lang="en-US" dirty="0" smtClean="0"/>
              <a:t> 3s.</a:t>
            </a:r>
          </a:p>
          <a:p>
            <a:r>
              <a:rPr lang="en-US" dirty="0" err="1" smtClean="0"/>
              <a:t>Vì</a:t>
            </a:r>
            <a:r>
              <a:rPr lang="en-US" dirty="0" smtClean="0"/>
              <a:t> </a:t>
            </a:r>
            <a:r>
              <a:rPr lang="en-US" dirty="0" err="1" smtClean="0"/>
              <a:t>vậy</a:t>
            </a:r>
            <a:r>
              <a:rPr lang="en-US" dirty="0" smtClean="0"/>
              <a:t> </a:t>
            </a:r>
            <a:r>
              <a:rPr lang="en-US" dirty="0" err="1" smtClean="0"/>
              <a:t>tổng</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vận</a:t>
            </a:r>
            <a:r>
              <a:rPr lang="en-US" dirty="0" smtClean="0"/>
              <a:t> </a:t>
            </a:r>
            <a:r>
              <a:rPr lang="en-US" dirty="0" err="1" smtClean="0"/>
              <a:t>động</a:t>
            </a:r>
            <a:r>
              <a:rPr lang="en-US" dirty="0" smtClean="0"/>
              <a:t> </a:t>
            </a:r>
            <a:r>
              <a:rPr lang="en-US" dirty="0" err="1" smtClean="0"/>
              <a:t>viên</a:t>
            </a:r>
            <a:r>
              <a:rPr lang="en-US" dirty="0" smtClean="0"/>
              <a:t> </a:t>
            </a:r>
            <a:r>
              <a:rPr lang="en-US" dirty="0" err="1" smtClean="0"/>
              <a:t>số</a:t>
            </a:r>
            <a:r>
              <a:rPr lang="en-US" dirty="0" smtClean="0"/>
              <a:t> 1 </a:t>
            </a:r>
            <a:r>
              <a:rPr lang="en-US" dirty="0" err="1" smtClean="0"/>
              <a:t>chạy</a:t>
            </a:r>
            <a:r>
              <a:rPr lang="en-US" dirty="0" smtClean="0"/>
              <a:t> </a:t>
            </a:r>
            <a:r>
              <a:rPr lang="en-US" dirty="0" err="1" smtClean="0"/>
              <a:t>về</a:t>
            </a:r>
            <a:r>
              <a:rPr lang="en-US" dirty="0" smtClean="0"/>
              <a:t> </a:t>
            </a:r>
            <a:r>
              <a:rPr lang="en-US" dirty="0" err="1" smtClean="0"/>
              <a:t>đích</a:t>
            </a:r>
            <a:r>
              <a:rPr lang="en-US" dirty="0" smtClean="0"/>
              <a:t> </a:t>
            </a:r>
            <a:r>
              <a:rPr lang="en-US" dirty="0" err="1" smtClean="0"/>
              <a:t>là</a:t>
            </a:r>
            <a:r>
              <a:rPr lang="en-US" dirty="0" smtClean="0"/>
              <a:t>: 3 + 1 + 1 + 1 + 3 + 1 + 3 = 13s</a:t>
            </a:r>
            <a:endParaRPr lang="en-US" dirty="0"/>
          </a:p>
        </p:txBody>
      </p:sp>
    </p:spTree>
    <p:extLst>
      <p:ext uri="{BB962C8B-B14F-4D97-AF65-F5344CB8AC3E}">
        <p14:creationId xmlns:p14="http://schemas.microsoft.com/office/powerpoint/2010/main" val="1004159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Chạy</a:t>
            </a:r>
            <a:r>
              <a:rPr lang="en-US" dirty="0" smtClean="0"/>
              <a:t> </a:t>
            </a:r>
            <a:r>
              <a:rPr lang="en-US" dirty="0" err="1" smtClean="0"/>
              <a:t>đua</a:t>
            </a:r>
            <a:endParaRPr lang="en-US" dirty="0"/>
          </a:p>
        </p:txBody>
      </p:sp>
      <p:sp>
        <p:nvSpPr>
          <p:cNvPr id="4" name="Content Placeholder 3"/>
          <p:cNvSpPr>
            <a:spLocks noGrp="1"/>
          </p:cNvSpPr>
          <p:nvPr>
            <p:ph idx="10"/>
          </p:nvPr>
        </p:nvSpPr>
        <p:spPr>
          <a:xfrm>
            <a:off x="1619672" y="884466"/>
            <a:ext cx="6912768" cy="3631500"/>
          </a:xfrm>
        </p:spPr>
        <p:txBody>
          <a:bodyPr/>
          <a:lstStyle/>
          <a:p>
            <a:r>
              <a:rPr lang="en-US" dirty="0" err="1" smtClean="0"/>
              <a:t>Tương</a:t>
            </a:r>
            <a:r>
              <a:rPr lang="en-US" dirty="0" smtClean="0"/>
              <a:t> </a:t>
            </a:r>
            <a:r>
              <a:rPr lang="en-US" dirty="0" err="1" smtClean="0"/>
              <a:t>tự</a:t>
            </a:r>
            <a:r>
              <a:rPr lang="en-US" dirty="0" smtClean="0"/>
              <a:t> </a:t>
            </a:r>
            <a:r>
              <a:rPr lang="en-US" dirty="0" err="1" smtClean="0"/>
              <a:t>vận</a:t>
            </a:r>
            <a:r>
              <a:rPr lang="en-US" dirty="0" smtClean="0"/>
              <a:t> </a:t>
            </a:r>
            <a:r>
              <a:rPr lang="en-US" dirty="0" err="1" smtClean="0"/>
              <a:t>động</a:t>
            </a:r>
            <a:r>
              <a:rPr lang="en-US" dirty="0" smtClean="0"/>
              <a:t> </a:t>
            </a:r>
            <a:r>
              <a:rPr lang="en-US" dirty="0" err="1" smtClean="0"/>
              <a:t>viên</a:t>
            </a:r>
            <a:r>
              <a:rPr lang="en-US" dirty="0" smtClean="0"/>
              <a:t> </a:t>
            </a:r>
            <a:r>
              <a:rPr lang="en-US" dirty="0" err="1" smtClean="0"/>
              <a:t>số</a:t>
            </a:r>
            <a:r>
              <a:rPr lang="en-US" dirty="0" smtClean="0"/>
              <a:t> 2 </a:t>
            </a:r>
            <a:r>
              <a:rPr lang="en-US" dirty="0" err="1" smtClean="0"/>
              <a:t>sẽ</a:t>
            </a:r>
            <a:r>
              <a:rPr lang="en-US" dirty="0" smtClean="0"/>
              <a:t> </a:t>
            </a:r>
            <a:r>
              <a:rPr lang="en-US" dirty="0" err="1" smtClean="0"/>
              <a:t>có</a:t>
            </a:r>
            <a:r>
              <a:rPr lang="en-US" dirty="0" smtClean="0"/>
              <a:t> </a:t>
            </a:r>
            <a:r>
              <a:rPr lang="en-US" dirty="0" err="1" smtClean="0"/>
              <a:t>đường</a:t>
            </a:r>
            <a:r>
              <a:rPr lang="en-US" dirty="0" smtClean="0"/>
              <a:t> </a:t>
            </a:r>
            <a:r>
              <a:rPr lang="en-US" dirty="0" err="1" smtClean="0"/>
              <a:t>chạy</a:t>
            </a:r>
            <a:r>
              <a:rPr lang="en-US" dirty="0" smtClean="0"/>
              <a:t> </a:t>
            </a:r>
            <a:r>
              <a:rPr lang="en-US" dirty="0" err="1" smtClean="0"/>
              <a:t>như</a:t>
            </a:r>
            <a:r>
              <a:rPr lang="en-US" dirty="0" smtClean="0"/>
              <a:t> </a:t>
            </a:r>
            <a:r>
              <a:rPr lang="en-US" dirty="0" err="1" smtClean="0"/>
              <a:t>sau</a:t>
            </a:r>
            <a:r>
              <a:rPr lang="en-US" dirty="0" smtClean="0"/>
              <a:t>:</a:t>
            </a:r>
          </a:p>
          <a:p>
            <a:r>
              <a:rPr lang="en-US" dirty="0"/>
              <a:t>3 </a:t>
            </a:r>
            <a:r>
              <a:rPr lang="en-US" dirty="0">
                <a:solidFill>
                  <a:srgbClr val="FF0000"/>
                </a:solidFill>
              </a:rPr>
              <a:t>1</a:t>
            </a:r>
            <a:r>
              <a:rPr lang="en-US" dirty="0"/>
              <a:t> 1 0 0 1 2 2 0 </a:t>
            </a:r>
          </a:p>
          <a:p>
            <a:r>
              <a:rPr lang="en-US" dirty="0">
                <a:solidFill>
                  <a:srgbClr val="FF0000"/>
                </a:solidFill>
              </a:rPr>
              <a:t>0</a:t>
            </a:r>
            <a:r>
              <a:rPr lang="en-US" dirty="0"/>
              <a:t> 0 2 2 3 3 3 2 1 </a:t>
            </a:r>
          </a:p>
          <a:p>
            <a:r>
              <a:rPr lang="en-US" dirty="0">
                <a:solidFill>
                  <a:srgbClr val="FF0000"/>
                </a:solidFill>
              </a:rPr>
              <a:t>1</a:t>
            </a:r>
            <a:r>
              <a:rPr lang="en-US" dirty="0"/>
              <a:t> 3 1 2 2 2 2 2 1 </a:t>
            </a:r>
          </a:p>
          <a:p>
            <a:r>
              <a:rPr lang="en-US" dirty="0">
                <a:solidFill>
                  <a:srgbClr val="FF0000"/>
                </a:solidFill>
              </a:rPr>
              <a:t>1</a:t>
            </a:r>
            <a:r>
              <a:rPr lang="en-US" dirty="0"/>
              <a:t> 0 0 0 2 1 2 3 2</a:t>
            </a:r>
          </a:p>
          <a:p>
            <a:r>
              <a:rPr lang="en-US" dirty="0">
                <a:solidFill>
                  <a:srgbClr val="FF0000"/>
                </a:solidFill>
              </a:rPr>
              <a:t>3</a:t>
            </a:r>
            <a:r>
              <a:rPr lang="en-US" dirty="0"/>
              <a:t> 0 0 0 1 1 1 0 0 </a:t>
            </a:r>
          </a:p>
          <a:p>
            <a:r>
              <a:rPr lang="en-US" dirty="0">
                <a:solidFill>
                  <a:srgbClr val="FF0000"/>
                </a:solidFill>
              </a:rPr>
              <a:t>0</a:t>
            </a:r>
            <a:r>
              <a:rPr lang="en-US" dirty="0"/>
              <a:t> 2 2 2 3 1 0 3 0 </a:t>
            </a:r>
          </a:p>
          <a:p>
            <a:r>
              <a:rPr lang="en-US" dirty="0">
                <a:solidFill>
                  <a:srgbClr val="FF0000"/>
                </a:solidFill>
              </a:rPr>
              <a:t>3</a:t>
            </a:r>
            <a:r>
              <a:rPr lang="en-US" dirty="0"/>
              <a:t> 1 2 1 1 0 2 1 2 </a:t>
            </a:r>
          </a:p>
          <a:p>
            <a:r>
              <a:rPr lang="en-US" dirty="0" err="1" smtClean="0"/>
              <a:t>Tổng</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mà</a:t>
            </a:r>
            <a:r>
              <a:rPr lang="en-US" dirty="0" smtClean="0"/>
              <a:t> </a:t>
            </a:r>
            <a:r>
              <a:rPr lang="en-US" dirty="0" err="1" smtClean="0"/>
              <a:t>vận</a:t>
            </a:r>
            <a:r>
              <a:rPr lang="en-US" dirty="0" smtClean="0"/>
              <a:t> </a:t>
            </a:r>
            <a:r>
              <a:rPr lang="en-US" dirty="0" err="1" smtClean="0"/>
              <a:t>động</a:t>
            </a:r>
            <a:r>
              <a:rPr lang="en-US" dirty="0" smtClean="0"/>
              <a:t> </a:t>
            </a:r>
            <a:r>
              <a:rPr lang="en-US" dirty="0" err="1" smtClean="0"/>
              <a:t>viên</a:t>
            </a:r>
            <a:r>
              <a:rPr lang="en-US" dirty="0" smtClean="0"/>
              <a:t> 2 </a:t>
            </a:r>
            <a:r>
              <a:rPr lang="en-US" dirty="0" err="1" smtClean="0"/>
              <a:t>chạy</a:t>
            </a:r>
            <a:r>
              <a:rPr lang="en-US" dirty="0" smtClean="0"/>
              <a:t> </a:t>
            </a:r>
            <a:r>
              <a:rPr lang="en-US" dirty="0" err="1" smtClean="0"/>
              <a:t>về</a:t>
            </a:r>
            <a:r>
              <a:rPr lang="en-US" dirty="0" smtClean="0"/>
              <a:t> </a:t>
            </a:r>
            <a:r>
              <a:rPr lang="en-US" dirty="0" err="1" smtClean="0"/>
              <a:t>đích</a:t>
            </a:r>
            <a:r>
              <a:rPr lang="en-US" dirty="0" smtClean="0"/>
              <a:t> </a:t>
            </a:r>
            <a:r>
              <a:rPr lang="en-US" dirty="0" err="1" smtClean="0"/>
              <a:t>là</a:t>
            </a:r>
            <a:r>
              <a:rPr lang="en-US" dirty="0" smtClean="0"/>
              <a:t>: 2 + 1 + 1 + 1 + 3 + 1 + 3 = 12s</a:t>
            </a:r>
          </a:p>
          <a:p>
            <a:r>
              <a:rPr lang="en-US" dirty="0" err="1" smtClean="0"/>
              <a:t>Tính</a:t>
            </a:r>
            <a:r>
              <a:rPr lang="en-US" dirty="0" smtClean="0"/>
              <a:t> </a:t>
            </a:r>
            <a:r>
              <a:rPr lang="en-US" dirty="0" err="1" smtClean="0"/>
              <a:t>tương</a:t>
            </a:r>
            <a:r>
              <a:rPr lang="en-US" dirty="0" smtClean="0"/>
              <a:t> </a:t>
            </a:r>
            <a:r>
              <a:rPr lang="en-US" dirty="0" err="1" smtClean="0"/>
              <a:t>tự</a:t>
            </a:r>
            <a:r>
              <a:rPr lang="en-US" dirty="0" smtClean="0"/>
              <a:t> </a:t>
            </a:r>
            <a:r>
              <a:rPr lang="en-US" dirty="0" err="1" smtClean="0"/>
              <a:t>với</a:t>
            </a:r>
            <a:r>
              <a:rPr lang="en-US" dirty="0" smtClean="0"/>
              <a:t> </a:t>
            </a:r>
            <a:r>
              <a:rPr lang="en-US" dirty="0" err="1" smtClean="0"/>
              <a:t>các</a:t>
            </a:r>
            <a:r>
              <a:rPr lang="en-US" dirty="0" smtClean="0"/>
              <a:t> </a:t>
            </a:r>
            <a:r>
              <a:rPr lang="en-US" dirty="0" err="1" smtClean="0"/>
              <a:t>vận</a:t>
            </a:r>
            <a:r>
              <a:rPr lang="en-US" dirty="0" smtClean="0"/>
              <a:t> </a:t>
            </a:r>
            <a:r>
              <a:rPr lang="en-US" dirty="0" err="1" smtClean="0"/>
              <a:t>động</a:t>
            </a:r>
            <a:r>
              <a:rPr lang="en-US" dirty="0" smtClean="0"/>
              <a:t> </a:t>
            </a:r>
            <a:r>
              <a:rPr lang="en-US" dirty="0" err="1" smtClean="0"/>
              <a:t>viên</a:t>
            </a:r>
            <a:r>
              <a:rPr lang="en-US" dirty="0" smtClean="0"/>
              <a:t> </a:t>
            </a:r>
            <a:r>
              <a:rPr lang="en-US" dirty="0" err="1" smtClean="0"/>
              <a:t>khác</a:t>
            </a:r>
            <a:r>
              <a:rPr lang="en-US" dirty="0" smtClean="0"/>
              <a:t> </a:t>
            </a:r>
            <a:r>
              <a:rPr lang="en-US" dirty="0" err="1" smtClean="0"/>
              <a:t>sẽ</a:t>
            </a:r>
            <a:r>
              <a:rPr lang="en-US" dirty="0" smtClean="0"/>
              <a:t> </a:t>
            </a:r>
            <a:r>
              <a:rPr lang="en-US" dirty="0" err="1" smtClean="0"/>
              <a:t>có</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về</a:t>
            </a:r>
            <a:r>
              <a:rPr lang="en-US" dirty="0" smtClean="0"/>
              <a:t> </a:t>
            </a:r>
            <a:r>
              <a:rPr lang="en-US" dirty="0" err="1" smtClean="0"/>
              <a:t>đích</a:t>
            </a:r>
            <a:r>
              <a:rPr lang="en-US" dirty="0" smtClean="0"/>
              <a:t> </a:t>
            </a:r>
            <a:r>
              <a:rPr lang="en-US" dirty="0" err="1" smtClean="0"/>
              <a:t>của</a:t>
            </a:r>
            <a:r>
              <a:rPr lang="en-US" dirty="0" smtClean="0"/>
              <a:t> </a:t>
            </a:r>
            <a:r>
              <a:rPr lang="en-US" dirty="0" err="1" smtClean="0"/>
              <a:t>các</a:t>
            </a:r>
            <a:r>
              <a:rPr lang="en-US" dirty="0" smtClean="0"/>
              <a:t> </a:t>
            </a:r>
            <a:r>
              <a:rPr lang="en-US" dirty="0" err="1" smtClean="0"/>
              <a:t>vận</a:t>
            </a:r>
            <a:r>
              <a:rPr lang="en-US" dirty="0" smtClean="0"/>
              <a:t> </a:t>
            </a:r>
            <a:r>
              <a:rPr lang="en-US" dirty="0" err="1" smtClean="0"/>
              <a:t>động</a:t>
            </a:r>
            <a:r>
              <a:rPr lang="en-US" dirty="0" smtClean="0"/>
              <a:t> </a:t>
            </a:r>
            <a:r>
              <a:rPr lang="en-US" dirty="0" err="1" smtClean="0"/>
              <a:t>viên</a:t>
            </a:r>
            <a:r>
              <a:rPr lang="en-US" dirty="0" smtClean="0"/>
              <a:t> </a:t>
            </a:r>
            <a:r>
              <a:rPr lang="en-US" dirty="0" err="1" smtClean="0"/>
              <a:t>lần</a:t>
            </a:r>
            <a:r>
              <a:rPr lang="en-US" dirty="0" smtClean="0"/>
              <a:t> </a:t>
            </a:r>
            <a:r>
              <a:rPr lang="en-US" dirty="0" err="1" smtClean="0"/>
              <a:t>lượt</a:t>
            </a:r>
            <a:r>
              <a:rPr lang="en-US" dirty="0" smtClean="0"/>
              <a:t> </a:t>
            </a:r>
            <a:r>
              <a:rPr lang="en-US" dirty="0" err="1" smtClean="0"/>
              <a:t>là</a:t>
            </a:r>
            <a:r>
              <a:rPr lang="en-US" dirty="0" smtClean="0"/>
              <a:t>: 12s, 13s, 14s, 15s, 15s, 14s, 9s</a:t>
            </a:r>
          </a:p>
          <a:p>
            <a:r>
              <a:rPr lang="en-US" dirty="0" err="1" smtClean="0"/>
              <a:t>Như</a:t>
            </a:r>
            <a:r>
              <a:rPr lang="en-US" dirty="0" smtClean="0"/>
              <a:t> </a:t>
            </a:r>
            <a:r>
              <a:rPr lang="en-US" dirty="0" err="1" smtClean="0"/>
              <a:t>vậy</a:t>
            </a:r>
            <a:r>
              <a:rPr lang="en-US" dirty="0" smtClean="0"/>
              <a:t>, </a:t>
            </a:r>
            <a:r>
              <a:rPr lang="en-US" dirty="0" err="1" smtClean="0"/>
              <a:t>vận</a:t>
            </a:r>
            <a:r>
              <a:rPr lang="en-US" dirty="0" smtClean="0"/>
              <a:t> </a:t>
            </a:r>
            <a:r>
              <a:rPr lang="en-US" dirty="0" err="1" smtClean="0"/>
              <a:t>động</a:t>
            </a:r>
            <a:r>
              <a:rPr lang="en-US" dirty="0" smtClean="0"/>
              <a:t> </a:t>
            </a:r>
            <a:r>
              <a:rPr lang="en-US" dirty="0" err="1" smtClean="0"/>
              <a:t>viên</a:t>
            </a:r>
            <a:r>
              <a:rPr lang="en-US" dirty="0" smtClean="0"/>
              <a:t> </a:t>
            </a:r>
            <a:r>
              <a:rPr lang="en-US" dirty="0" err="1" smtClean="0"/>
              <a:t>số</a:t>
            </a:r>
            <a:r>
              <a:rPr lang="en-US" dirty="0" smtClean="0"/>
              <a:t> 9 </a:t>
            </a:r>
            <a:r>
              <a:rPr lang="en-US" dirty="0" err="1" smtClean="0"/>
              <a:t>là</a:t>
            </a:r>
            <a:r>
              <a:rPr lang="en-US" dirty="0" smtClean="0"/>
              <a:t> </a:t>
            </a:r>
            <a:r>
              <a:rPr lang="en-US" dirty="0" err="1" smtClean="0"/>
              <a:t>người</a:t>
            </a:r>
            <a:r>
              <a:rPr lang="en-US" dirty="0" smtClean="0"/>
              <a:t> </a:t>
            </a:r>
            <a:r>
              <a:rPr lang="en-US" dirty="0" err="1" smtClean="0"/>
              <a:t>về</a:t>
            </a:r>
            <a:r>
              <a:rPr lang="en-US" dirty="0" smtClean="0"/>
              <a:t> </a:t>
            </a:r>
            <a:r>
              <a:rPr lang="en-US" dirty="0" err="1" smtClean="0"/>
              <a:t>đích</a:t>
            </a:r>
            <a:r>
              <a:rPr lang="en-US" dirty="0" smtClean="0"/>
              <a:t> </a:t>
            </a:r>
            <a:r>
              <a:rPr lang="en-US" dirty="0" err="1" smtClean="0"/>
              <a:t>sớm</a:t>
            </a:r>
            <a:r>
              <a:rPr lang="en-US" dirty="0" smtClean="0"/>
              <a:t> </a:t>
            </a:r>
            <a:r>
              <a:rPr lang="en-US" dirty="0" err="1" smtClean="0"/>
              <a:t>nhất</a:t>
            </a:r>
            <a:r>
              <a:rPr lang="en-US" dirty="0" smtClean="0"/>
              <a:t>, </a:t>
            </a:r>
            <a:r>
              <a:rPr lang="en-US" dirty="0" err="1" smtClean="0"/>
              <a:t>kết</a:t>
            </a:r>
            <a:r>
              <a:rPr lang="en-US" dirty="0" smtClean="0"/>
              <a:t> </a:t>
            </a:r>
            <a:r>
              <a:rPr lang="en-US" dirty="0" err="1" smtClean="0"/>
              <a:t>quả</a:t>
            </a:r>
            <a:r>
              <a:rPr lang="en-US" dirty="0" smtClean="0"/>
              <a:t> in </a:t>
            </a:r>
            <a:r>
              <a:rPr lang="en-US" dirty="0" err="1" smtClean="0"/>
              <a:t>ra</a:t>
            </a:r>
            <a:r>
              <a:rPr lang="en-US" dirty="0" smtClean="0"/>
              <a:t> </a:t>
            </a:r>
            <a:r>
              <a:rPr lang="en-US" dirty="0" err="1" smtClean="0"/>
              <a:t>là</a:t>
            </a:r>
            <a:r>
              <a:rPr lang="en-US" dirty="0" smtClean="0"/>
              <a:t> 9.</a:t>
            </a:r>
          </a:p>
          <a:p>
            <a:endParaRPr lang="en-US" dirty="0" smtClean="0"/>
          </a:p>
          <a:p>
            <a:endParaRPr lang="en-US" dirty="0"/>
          </a:p>
        </p:txBody>
      </p:sp>
    </p:spTree>
    <p:extLst>
      <p:ext uri="{BB962C8B-B14F-4D97-AF65-F5344CB8AC3E}">
        <p14:creationId xmlns:p14="http://schemas.microsoft.com/office/powerpoint/2010/main" val="1341540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Chạy</a:t>
            </a:r>
            <a:r>
              <a:rPr lang="en-US" dirty="0" smtClean="0"/>
              <a:t> </a:t>
            </a:r>
            <a:r>
              <a:rPr lang="en-US" dirty="0" err="1" smtClean="0"/>
              <a:t>đua</a:t>
            </a:r>
            <a:endParaRPr lang="en-US" dirty="0"/>
          </a:p>
        </p:txBody>
      </p:sp>
      <p:sp>
        <p:nvSpPr>
          <p:cNvPr id="4" name="Content Placeholder 3"/>
          <p:cNvSpPr>
            <a:spLocks noGrp="1"/>
          </p:cNvSpPr>
          <p:nvPr>
            <p:ph idx="10"/>
          </p:nvPr>
        </p:nvSpPr>
        <p:spPr>
          <a:xfrm>
            <a:off x="1619672" y="884466"/>
            <a:ext cx="6912768" cy="3271460"/>
          </a:xfrm>
        </p:spPr>
        <p:txBody>
          <a:bodyPr/>
          <a:lstStyle/>
          <a:p>
            <a:r>
              <a:rPr lang="en-US" dirty="0" smtClean="0"/>
              <a:t>Sample input:</a:t>
            </a:r>
          </a:p>
          <a:p>
            <a:r>
              <a:rPr lang="en-US" dirty="0"/>
              <a:t>1</a:t>
            </a:r>
          </a:p>
          <a:p>
            <a:r>
              <a:rPr lang="en-US" dirty="0"/>
              <a:t>7 9</a:t>
            </a:r>
          </a:p>
          <a:p>
            <a:r>
              <a:rPr lang="en-US" dirty="0"/>
              <a:t>3 1 1 0 0 1 2 2 0 </a:t>
            </a:r>
          </a:p>
          <a:p>
            <a:r>
              <a:rPr lang="en-US" dirty="0"/>
              <a:t>0 0 2 2 3 3 3 2 1 </a:t>
            </a:r>
          </a:p>
          <a:p>
            <a:r>
              <a:rPr lang="en-US" dirty="0"/>
              <a:t>1 3 1 2 2 2 2 2 1 </a:t>
            </a:r>
          </a:p>
          <a:p>
            <a:r>
              <a:rPr lang="en-US" dirty="0"/>
              <a:t>1 0 0 0 2 1 2 3 2 </a:t>
            </a:r>
          </a:p>
          <a:p>
            <a:r>
              <a:rPr lang="en-US" dirty="0"/>
              <a:t>3 0 0 0 1 1 1 0 0 </a:t>
            </a:r>
          </a:p>
          <a:p>
            <a:r>
              <a:rPr lang="en-US" dirty="0"/>
              <a:t>0 2 2 2 3 1 0 3 0 </a:t>
            </a:r>
          </a:p>
          <a:p>
            <a:r>
              <a:rPr lang="en-US" dirty="0"/>
              <a:t>3 1 2 1 1 0 2 1 2 </a:t>
            </a:r>
            <a:endParaRPr lang="en-US" dirty="0" smtClean="0"/>
          </a:p>
          <a:p>
            <a:r>
              <a:rPr lang="en-US" dirty="0" smtClean="0"/>
              <a:t>Sample output:</a:t>
            </a:r>
          </a:p>
          <a:p>
            <a:r>
              <a:rPr lang="en-US" dirty="0" smtClean="0"/>
              <a:t>#1 9</a:t>
            </a:r>
            <a:endParaRPr lang="en-US" dirty="0"/>
          </a:p>
        </p:txBody>
      </p:sp>
    </p:spTree>
    <p:extLst>
      <p:ext uri="{BB962C8B-B14F-4D97-AF65-F5344CB8AC3E}">
        <p14:creationId xmlns:p14="http://schemas.microsoft.com/office/powerpoint/2010/main" val="2386881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err="1" smtClean="0"/>
              <a:t>Tìm</a:t>
            </a:r>
            <a:r>
              <a:rPr lang="en-US" dirty="0" smtClean="0"/>
              <a:t> ma </a:t>
            </a:r>
            <a:r>
              <a:rPr lang="en-US" dirty="0" err="1" smtClean="0"/>
              <a:t>trận</a:t>
            </a:r>
            <a:endParaRPr lang="en-US" dirty="0"/>
          </a:p>
        </p:txBody>
      </p:sp>
      <p:sp>
        <p:nvSpPr>
          <p:cNvPr id="4" name="Content Placeholder 3"/>
          <p:cNvSpPr>
            <a:spLocks noGrp="1"/>
          </p:cNvSpPr>
          <p:nvPr>
            <p:ph idx="10"/>
          </p:nvPr>
        </p:nvSpPr>
        <p:spPr>
          <a:xfrm>
            <a:off x="1619672" y="1131590"/>
            <a:ext cx="6912768" cy="2995737"/>
          </a:xfrm>
        </p:spPr>
        <p:txBody>
          <a:bodyPr/>
          <a:lstStyle/>
          <a:p>
            <a:r>
              <a:rPr lang="en-US" dirty="0" smtClean="0"/>
              <a:t>Cho </a:t>
            </a:r>
            <a:r>
              <a:rPr lang="en-US" dirty="0" err="1" smtClean="0"/>
              <a:t>một</a:t>
            </a:r>
            <a:r>
              <a:rPr lang="en-US" dirty="0" smtClean="0"/>
              <a:t> ma </a:t>
            </a:r>
            <a:r>
              <a:rPr lang="en-US" dirty="0" err="1" smtClean="0"/>
              <a:t>trận</a:t>
            </a:r>
            <a:r>
              <a:rPr lang="en-US" dirty="0" smtClean="0"/>
              <a:t> </a:t>
            </a:r>
            <a:r>
              <a:rPr lang="en-US" dirty="0" err="1" smtClean="0"/>
              <a:t>vuông</a:t>
            </a:r>
            <a:r>
              <a:rPr lang="en-US" dirty="0" smtClean="0"/>
              <a:t> A </a:t>
            </a:r>
            <a:r>
              <a:rPr lang="en-US" dirty="0" err="1" smtClean="0"/>
              <a:t>kích</a:t>
            </a:r>
            <a:r>
              <a:rPr lang="en-US" dirty="0" smtClean="0"/>
              <a:t> </a:t>
            </a:r>
            <a:r>
              <a:rPr lang="en-US" dirty="0" err="1" smtClean="0"/>
              <a:t>thước</a:t>
            </a:r>
            <a:r>
              <a:rPr lang="en-US" dirty="0" smtClean="0"/>
              <a:t> </a:t>
            </a:r>
            <a:r>
              <a:rPr lang="en-US" dirty="0" err="1" smtClean="0"/>
              <a:t>NxN</a:t>
            </a:r>
            <a:r>
              <a:rPr lang="en-US" dirty="0" smtClean="0"/>
              <a:t> (5 &lt;= N &lt;= 100) </a:t>
            </a:r>
            <a:r>
              <a:rPr lang="en-US" dirty="0" err="1" smtClean="0"/>
              <a:t>chứa</a:t>
            </a:r>
            <a:r>
              <a:rPr lang="en-US" dirty="0" smtClean="0"/>
              <a:t> </a:t>
            </a:r>
            <a:r>
              <a:rPr lang="en-US" dirty="0" err="1" smtClean="0"/>
              <a:t>các</a:t>
            </a:r>
            <a:r>
              <a:rPr lang="en-US" dirty="0" smtClean="0"/>
              <a:t> </a:t>
            </a:r>
            <a:r>
              <a:rPr lang="en-US" dirty="0" err="1" smtClean="0"/>
              <a:t>số</a:t>
            </a:r>
            <a:r>
              <a:rPr lang="en-US" dirty="0" smtClean="0"/>
              <a:t> </a:t>
            </a:r>
            <a:r>
              <a:rPr lang="en-US" dirty="0" err="1" smtClean="0"/>
              <a:t>nguyên</a:t>
            </a:r>
            <a:r>
              <a:rPr lang="en-US" dirty="0" smtClean="0"/>
              <a:t> </a:t>
            </a:r>
            <a:r>
              <a:rPr lang="en-US" dirty="0" err="1" smtClean="0"/>
              <a:t>nằm</a:t>
            </a:r>
            <a:r>
              <a:rPr lang="en-US" dirty="0" smtClean="0"/>
              <a:t> </a:t>
            </a:r>
            <a:r>
              <a:rPr lang="en-US" dirty="0" err="1" smtClean="0"/>
              <a:t>trong</a:t>
            </a:r>
            <a:r>
              <a:rPr lang="en-US" dirty="0" smtClean="0"/>
              <a:t> </a:t>
            </a:r>
            <a:r>
              <a:rPr lang="en-US" dirty="0" err="1" smtClean="0"/>
              <a:t>khoảng</a:t>
            </a:r>
            <a:r>
              <a:rPr lang="en-US" dirty="0" smtClean="0"/>
              <a:t> </a:t>
            </a:r>
            <a:r>
              <a:rPr lang="en-US" dirty="0" err="1" smtClean="0"/>
              <a:t>từ</a:t>
            </a:r>
            <a:r>
              <a:rPr lang="en-US" dirty="0" smtClean="0"/>
              <a:t> 1 </a:t>
            </a:r>
            <a:r>
              <a:rPr lang="en-US" dirty="0" err="1" smtClean="0"/>
              <a:t>đến</a:t>
            </a:r>
            <a:r>
              <a:rPr lang="en-US" dirty="0" smtClean="0"/>
              <a:t> 1000, </a:t>
            </a:r>
            <a:r>
              <a:rPr lang="en-US" dirty="0" err="1" smtClean="0"/>
              <a:t>số</a:t>
            </a:r>
            <a:r>
              <a:rPr lang="en-US" dirty="0" smtClean="0"/>
              <a:t> </a:t>
            </a:r>
            <a:r>
              <a:rPr lang="en-US" dirty="0" err="1" smtClean="0"/>
              <a:t>nguyên</a:t>
            </a:r>
            <a:r>
              <a:rPr lang="en-US" dirty="0" smtClean="0"/>
              <a:t> M (2 &lt;= M &lt;= N-1) </a:t>
            </a:r>
            <a:r>
              <a:rPr lang="en-US" dirty="0" err="1" smtClean="0"/>
              <a:t>là</a:t>
            </a:r>
            <a:r>
              <a:rPr lang="en-US" dirty="0" smtClean="0"/>
              <a:t> </a:t>
            </a:r>
            <a:r>
              <a:rPr lang="en-US" dirty="0" err="1" smtClean="0"/>
              <a:t>kích</a:t>
            </a:r>
            <a:r>
              <a:rPr lang="en-US" dirty="0" smtClean="0"/>
              <a:t> </a:t>
            </a:r>
            <a:r>
              <a:rPr lang="en-US" dirty="0" err="1" smtClean="0"/>
              <a:t>thước</a:t>
            </a:r>
            <a:r>
              <a:rPr lang="en-US" dirty="0" smtClean="0"/>
              <a:t> ma </a:t>
            </a:r>
            <a:r>
              <a:rPr lang="en-US" dirty="0" err="1" smtClean="0"/>
              <a:t>trận</a:t>
            </a:r>
            <a:r>
              <a:rPr lang="en-US" dirty="0" smtClean="0"/>
              <a:t> con </a:t>
            </a:r>
            <a:r>
              <a:rPr lang="en-US" dirty="0" err="1" smtClean="0"/>
              <a:t>của</a:t>
            </a:r>
            <a:r>
              <a:rPr lang="en-US" dirty="0" smtClean="0"/>
              <a:t> ma </a:t>
            </a:r>
            <a:r>
              <a:rPr lang="en-US" dirty="0" err="1" smtClean="0"/>
              <a:t>trận</a:t>
            </a:r>
            <a:r>
              <a:rPr lang="en-US" dirty="0" smtClean="0"/>
              <a:t> A </a:t>
            </a:r>
            <a:r>
              <a:rPr lang="en-US" dirty="0" err="1" smtClean="0"/>
              <a:t>và</a:t>
            </a:r>
            <a:r>
              <a:rPr lang="en-US" dirty="0" smtClean="0"/>
              <a:t> </a:t>
            </a:r>
            <a:r>
              <a:rPr lang="en-US" dirty="0" err="1" smtClean="0"/>
              <a:t>số</a:t>
            </a:r>
            <a:r>
              <a:rPr lang="en-US" dirty="0" smtClean="0"/>
              <a:t> </a:t>
            </a:r>
            <a:r>
              <a:rPr lang="en-US" dirty="0" err="1" smtClean="0"/>
              <a:t>nguyên</a:t>
            </a:r>
            <a:r>
              <a:rPr lang="en-US" dirty="0" smtClean="0"/>
              <a:t> K.</a:t>
            </a:r>
          </a:p>
          <a:p>
            <a:r>
              <a:rPr lang="en-US" dirty="0" err="1" smtClean="0"/>
              <a:t>Hãy</a:t>
            </a:r>
            <a:r>
              <a:rPr lang="en-US" dirty="0" smtClean="0"/>
              <a:t> </a:t>
            </a:r>
            <a:r>
              <a:rPr lang="en-US" dirty="0" err="1" smtClean="0"/>
              <a:t>tìm</a:t>
            </a:r>
            <a:r>
              <a:rPr lang="en-US" dirty="0" smtClean="0"/>
              <a:t> </a:t>
            </a:r>
            <a:r>
              <a:rPr lang="en-US" dirty="0" err="1" smtClean="0"/>
              <a:t>vị</a:t>
            </a:r>
            <a:r>
              <a:rPr lang="en-US" dirty="0" smtClean="0"/>
              <a:t> </a:t>
            </a:r>
            <a:r>
              <a:rPr lang="en-US" dirty="0" err="1" smtClean="0"/>
              <a:t>trí</a:t>
            </a:r>
            <a:r>
              <a:rPr lang="en-US" dirty="0" smtClean="0"/>
              <a:t> </a:t>
            </a:r>
            <a:r>
              <a:rPr lang="en-US" dirty="0" err="1" smtClean="0"/>
              <a:t>bắt</a:t>
            </a:r>
            <a:r>
              <a:rPr lang="en-US" dirty="0" smtClean="0"/>
              <a:t> </a:t>
            </a:r>
            <a:r>
              <a:rPr lang="en-US" dirty="0" err="1" smtClean="0"/>
              <a:t>đầu</a:t>
            </a:r>
            <a:r>
              <a:rPr lang="en-US" dirty="0" smtClean="0"/>
              <a:t> </a:t>
            </a:r>
            <a:r>
              <a:rPr lang="en-US" dirty="0" err="1" smtClean="0"/>
              <a:t>của</a:t>
            </a:r>
            <a:r>
              <a:rPr lang="en-US" dirty="0" smtClean="0"/>
              <a:t> ma </a:t>
            </a:r>
            <a:r>
              <a:rPr lang="en-US" dirty="0" err="1" smtClean="0"/>
              <a:t>trận</a:t>
            </a:r>
            <a:r>
              <a:rPr lang="en-US" dirty="0" smtClean="0"/>
              <a:t> con </a:t>
            </a:r>
            <a:r>
              <a:rPr lang="en-US" dirty="0" err="1" smtClean="0"/>
              <a:t>trong</a:t>
            </a:r>
            <a:r>
              <a:rPr lang="en-US" dirty="0" smtClean="0"/>
              <a:t> ma </a:t>
            </a:r>
            <a:r>
              <a:rPr lang="en-US" dirty="0" err="1" smtClean="0"/>
              <a:t>trận</a:t>
            </a:r>
            <a:r>
              <a:rPr lang="en-US" dirty="0" smtClean="0"/>
              <a:t> A </a:t>
            </a:r>
            <a:r>
              <a:rPr lang="en-US" dirty="0" err="1" smtClean="0"/>
              <a:t>sao</a:t>
            </a:r>
            <a:r>
              <a:rPr lang="en-US" dirty="0" smtClean="0"/>
              <a:t> </a:t>
            </a:r>
            <a:r>
              <a:rPr lang="en-US" dirty="0" err="1" smtClean="0"/>
              <a:t>cho</a:t>
            </a:r>
            <a:r>
              <a:rPr lang="en-US" dirty="0" smtClean="0"/>
              <a:t> </a:t>
            </a:r>
            <a:r>
              <a:rPr lang="en-US" dirty="0" err="1" smtClean="0"/>
              <a:t>tổng</a:t>
            </a:r>
            <a:r>
              <a:rPr lang="en-US" dirty="0" smtClean="0"/>
              <a:t> </a:t>
            </a:r>
            <a:r>
              <a:rPr lang="en-US" dirty="0" err="1" smtClean="0"/>
              <a:t>tất</a:t>
            </a:r>
            <a:r>
              <a:rPr lang="en-US" dirty="0" smtClean="0"/>
              <a:t> </a:t>
            </a:r>
            <a:r>
              <a:rPr lang="en-US" dirty="0" err="1" smtClean="0"/>
              <a:t>cả</a:t>
            </a:r>
            <a:r>
              <a:rPr lang="en-US" dirty="0" smtClean="0"/>
              <a:t> </a:t>
            </a:r>
            <a:r>
              <a:rPr lang="en-US" dirty="0" err="1" smtClean="0"/>
              <a:t>các</a:t>
            </a:r>
            <a:r>
              <a:rPr lang="en-US" dirty="0" smtClean="0"/>
              <a:t> </a:t>
            </a:r>
            <a:r>
              <a:rPr lang="en-US" dirty="0" err="1" smtClean="0"/>
              <a:t>số</a:t>
            </a:r>
            <a:r>
              <a:rPr lang="en-US" dirty="0" smtClean="0"/>
              <a:t> </a:t>
            </a:r>
            <a:r>
              <a:rPr lang="en-US" dirty="0" err="1" smtClean="0"/>
              <a:t>trong</a:t>
            </a:r>
            <a:r>
              <a:rPr lang="en-US" dirty="0" smtClean="0"/>
              <a:t> ma </a:t>
            </a:r>
            <a:r>
              <a:rPr lang="en-US" dirty="0" err="1" smtClean="0"/>
              <a:t>trận</a:t>
            </a:r>
            <a:r>
              <a:rPr lang="en-US" dirty="0" smtClean="0"/>
              <a:t> con </a:t>
            </a:r>
            <a:r>
              <a:rPr lang="en-US" dirty="0" err="1" smtClean="0"/>
              <a:t>có</a:t>
            </a:r>
            <a:r>
              <a:rPr lang="en-US" dirty="0" smtClean="0"/>
              <a:t> </a:t>
            </a:r>
            <a:r>
              <a:rPr lang="en-US" dirty="0" err="1" smtClean="0"/>
              <a:t>giá</a:t>
            </a:r>
            <a:r>
              <a:rPr lang="en-US" dirty="0" smtClean="0"/>
              <a:t> </a:t>
            </a:r>
            <a:r>
              <a:rPr lang="en-US" dirty="0" err="1" smtClean="0"/>
              <a:t>trị</a:t>
            </a:r>
            <a:r>
              <a:rPr lang="en-US" dirty="0" smtClean="0"/>
              <a:t> </a:t>
            </a:r>
            <a:r>
              <a:rPr lang="en-US" dirty="0" err="1" smtClean="0"/>
              <a:t>gần</a:t>
            </a:r>
            <a:r>
              <a:rPr lang="en-US" dirty="0" smtClean="0"/>
              <a:t> </a:t>
            </a:r>
            <a:r>
              <a:rPr lang="en-US" dirty="0" err="1" smtClean="0"/>
              <a:t>nhất</a:t>
            </a:r>
            <a:r>
              <a:rPr lang="en-US" dirty="0" smtClean="0"/>
              <a:t> </a:t>
            </a:r>
            <a:r>
              <a:rPr lang="en-US" dirty="0" err="1" smtClean="0"/>
              <a:t>với</a:t>
            </a:r>
            <a:r>
              <a:rPr lang="en-US" dirty="0" smtClean="0"/>
              <a:t> </a:t>
            </a:r>
            <a:r>
              <a:rPr lang="en-US" dirty="0" err="1" smtClean="0"/>
              <a:t>số</a:t>
            </a:r>
            <a:r>
              <a:rPr lang="en-US" dirty="0" smtClean="0"/>
              <a:t> </a:t>
            </a:r>
            <a:r>
              <a:rPr lang="en-US" dirty="0" err="1" smtClean="0"/>
              <a:t>nguyên</a:t>
            </a:r>
            <a:r>
              <a:rPr lang="en-US" dirty="0" smtClean="0"/>
              <a:t> K. </a:t>
            </a:r>
            <a:r>
              <a:rPr lang="en-US" dirty="0" err="1" smtClean="0"/>
              <a:t>Nếu</a:t>
            </a:r>
            <a:r>
              <a:rPr lang="en-US" dirty="0" smtClean="0"/>
              <a:t> </a:t>
            </a:r>
            <a:r>
              <a:rPr lang="en-US" dirty="0" err="1" smtClean="0"/>
              <a:t>có</a:t>
            </a:r>
            <a:r>
              <a:rPr lang="en-US" dirty="0" smtClean="0"/>
              <a:t> 2 </a:t>
            </a:r>
            <a:r>
              <a:rPr lang="en-US" dirty="0" err="1" smtClean="0"/>
              <a:t>vị</a:t>
            </a:r>
            <a:r>
              <a:rPr lang="en-US" dirty="0" smtClean="0"/>
              <a:t> </a:t>
            </a:r>
            <a:r>
              <a:rPr lang="en-US" dirty="0" err="1" smtClean="0"/>
              <a:t>trí</a:t>
            </a:r>
            <a:r>
              <a:rPr lang="en-US" dirty="0" smtClean="0"/>
              <a:t> </a:t>
            </a:r>
            <a:r>
              <a:rPr lang="en-US" dirty="0" err="1" smtClean="0"/>
              <a:t>thỏa</a:t>
            </a:r>
            <a:r>
              <a:rPr lang="en-US" dirty="0" smtClean="0"/>
              <a:t> </a:t>
            </a:r>
            <a:r>
              <a:rPr lang="en-US" dirty="0" err="1" smtClean="0"/>
              <a:t>mãn</a:t>
            </a:r>
            <a:r>
              <a:rPr lang="en-US" dirty="0" smtClean="0"/>
              <a:t> </a:t>
            </a:r>
            <a:r>
              <a:rPr lang="en-US" dirty="0" err="1" smtClean="0"/>
              <a:t>thì</a:t>
            </a:r>
            <a:r>
              <a:rPr lang="en-US" dirty="0" smtClean="0"/>
              <a:t> </a:t>
            </a:r>
            <a:r>
              <a:rPr lang="en-US" dirty="0" err="1" smtClean="0"/>
              <a:t>lấy</a:t>
            </a:r>
            <a:r>
              <a:rPr lang="en-US" dirty="0" smtClean="0"/>
              <a:t> </a:t>
            </a:r>
            <a:r>
              <a:rPr lang="en-US" dirty="0" err="1" smtClean="0"/>
              <a:t>vị</a:t>
            </a:r>
            <a:r>
              <a:rPr lang="en-US" dirty="0" smtClean="0"/>
              <a:t> </a:t>
            </a:r>
            <a:r>
              <a:rPr lang="en-US" dirty="0" err="1" smtClean="0"/>
              <a:t>trí</a:t>
            </a:r>
            <a:r>
              <a:rPr lang="en-US" dirty="0" smtClean="0"/>
              <a:t> ma </a:t>
            </a:r>
            <a:r>
              <a:rPr lang="en-US" dirty="0" err="1" smtClean="0"/>
              <a:t>trận</a:t>
            </a:r>
            <a:r>
              <a:rPr lang="en-US" dirty="0" smtClean="0"/>
              <a:t> con </a:t>
            </a:r>
            <a:r>
              <a:rPr lang="en-US" dirty="0" err="1" smtClean="0"/>
              <a:t>có</a:t>
            </a:r>
            <a:r>
              <a:rPr lang="en-US" dirty="0" smtClean="0"/>
              <a:t> </a:t>
            </a:r>
            <a:r>
              <a:rPr lang="en-US" dirty="0" err="1" smtClean="0"/>
              <a:t>tổng</a:t>
            </a:r>
            <a:r>
              <a:rPr lang="en-US" dirty="0" smtClean="0"/>
              <a:t> </a:t>
            </a:r>
            <a:r>
              <a:rPr lang="en-US" dirty="0" err="1" smtClean="0"/>
              <a:t>nhỏ</a:t>
            </a:r>
            <a:r>
              <a:rPr lang="en-US" dirty="0" smtClean="0"/>
              <a:t> </a:t>
            </a:r>
            <a:r>
              <a:rPr lang="en-US" dirty="0" err="1" smtClean="0"/>
              <a:t>hơn</a:t>
            </a:r>
            <a:r>
              <a:rPr lang="en-US" dirty="0" smtClean="0"/>
              <a:t>. </a:t>
            </a:r>
            <a:r>
              <a:rPr lang="en-US" dirty="0" err="1" smtClean="0"/>
              <a:t>Nếu</a:t>
            </a:r>
            <a:r>
              <a:rPr lang="en-US" dirty="0" smtClean="0"/>
              <a:t> </a:t>
            </a:r>
            <a:r>
              <a:rPr lang="en-US" dirty="0" err="1" smtClean="0"/>
              <a:t>có</a:t>
            </a:r>
            <a:r>
              <a:rPr lang="en-US" dirty="0" smtClean="0"/>
              <a:t> 2 ma </a:t>
            </a:r>
            <a:r>
              <a:rPr lang="en-US" dirty="0" err="1" smtClean="0"/>
              <a:t>trận</a:t>
            </a:r>
            <a:r>
              <a:rPr lang="en-US" dirty="0" smtClean="0"/>
              <a:t> con </a:t>
            </a:r>
            <a:r>
              <a:rPr lang="en-US" dirty="0" err="1" smtClean="0"/>
              <a:t>có</a:t>
            </a:r>
            <a:r>
              <a:rPr lang="en-US" dirty="0" smtClean="0"/>
              <a:t> </a:t>
            </a:r>
            <a:r>
              <a:rPr lang="en-US" dirty="0" err="1" smtClean="0"/>
              <a:t>cùng</a:t>
            </a:r>
            <a:r>
              <a:rPr lang="en-US" dirty="0" smtClean="0"/>
              <a:t> </a:t>
            </a:r>
            <a:r>
              <a:rPr lang="en-US" dirty="0" err="1" smtClean="0"/>
              <a:t>tổng</a:t>
            </a:r>
            <a:r>
              <a:rPr lang="en-US" dirty="0" smtClean="0"/>
              <a:t> </a:t>
            </a:r>
            <a:r>
              <a:rPr lang="en-US" dirty="0" err="1" smtClean="0"/>
              <a:t>thì</a:t>
            </a:r>
            <a:r>
              <a:rPr lang="en-US" dirty="0" smtClean="0"/>
              <a:t> </a:t>
            </a:r>
            <a:r>
              <a:rPr lang="en-US" dirty="0" err="1" smtClean="0"/>
              <a:t>lấy</a:t>
            </a:r>
            <a:r>
              <a:rPr lang="en-US" dirty="0" smtClean="0"/>
              <a:t> ma </a:t>
            </a:r>
            <a:r>
              <a:rPr lang="en-US" dirty="0" err="1" smtClean="0"/>
              <a:t>trận</a:t>
            </a:r>
            <a:r>
              <a:rPr lang="en-US" dirty="0" smtClean="0"/>
              <a:t> con </a:t>
            </a:r>
            <a:r>
              <a:rPr lang="en-US" dirty="0" err="1" smtClean="0"/>
              <a:t>xuất</a:t>
            </a:r>
            <a:r>
              <a:rPr lang="en-US" dirty="0" smtClean="0"/>
              <a:t> </a:t>
            </a:r>
            <a:r>
              <a:rPr lang="en-US" dirty="0" err="1" smtClean="0"/>
              <a:t>hiện</a:t>
            </a:r>
            <a:r>
              <a:rPr lang="en-US" dirty="0" smtClean="0"/>
              <a:t> </a:t>
            </a:r>
            <a:r>
              <a:rPr lang="en-US" dirty="0" err="1" smtClean="0"/>
              <a:t>trước</a:t>
            </a:r>
            <a:r>
              <a:rPr lang="en-US" dirty="0" smtClean="0"/>
              <a:t> </a:t>
            </a:r>
            <a:r>
              <a:rPr lang="en-US" dirty="0" err="1" smtClean="0"/>
              <a:t>theo</a:t>
            </a:r>
            <a:r>
              <a:rPr lang="en-US" dirty="0" smtClean="0"/>
              <a:t> </a:t>
            </a:r>
            <a:r>
              <a:rPr lang="en-US" dirty="0" err="1" smtClean="0"/>
              <a:t>thứ</a:t>
            </a:r>
            <a:r>
              <a:rPr lang="en-US" dirty="0" smtClean="0"/>
              <a:t> </a:t>
            </a:r>
            <a:r>
              <a:rPr lang="en-US" dirty="0" err="1" smtClean="0"/>
              <a:t>tự</a:t>
            </a:r>
            <a:r>
              <a:rPr lang="en-US" dirty="0" smtClean="0"/>
              <a:t> </a:t>
            </a:r>
            <a:r>
              <a:rPr lang="en-US" dirty="0" err="1" smtClean="0"/>
              <a:t>duyệt</a:t>
            </a:r>
            <a:r>
              <a:rPr lang="en-US" dirty="0" smtClean="0"/>
              <a:t> </a:t>
            </a:r>
            <a:r>
              <a:rPr lang="en-US" dirty="0" err="1" smtClean="0"/>
              <a:t>từ</a:t>
            </a:r>
            <a:r>
              <a:rPr lang="en-US" dirty="0" smtClean="0"/>
              <a:t> </a:t>
            </a:r>
            <a:r>
              <a:rPr lang="en-US" dirty="0" err="1" smtClean="0"/>
              <a:t>trái</a:t>
            </a:r>
            <a:r>
              <a:rPr lang="en-US" dirty="0" smtClean="0"/>
              <a:t> qua </a:t>
            </a:r>
            <a:r>
              <a:rPr lang="en-US" dirty="0" err="1" smtClean="0"/>
              <a:t>phải</a:t>
            </a:r>
            <a:r>
              <a:rPr lang="en-US" dirty="0" smtClean="0"/>
              <a:t> </a:t>
            </a:r>
            <a:r>
              <a:rPr lang="en-US" dirty="0" err="1" smtClean="0"/>
              <a:t>từ</a:t>
            </a:r>
            <a:r>
              <a:rPr lang="en-US" dirty="0" smtClean="0"/>
              <a:t> </a:t>
            </a:r>
            <a:r>
              <a:rPr lang="en-US" dirty="0" err="1" smtClean="0"/>
              <a:t>trên</a:t>
            </a:r>
            <a:r>
              <a:rPr lang="en-US" dirty="0" smtClean="0"/>
              <a:t> </a:t>
            </a:r>
            <a:r>
              <a:rPr lang="en-US" dirty="0" err="1" smtClean="0"/>
              <a:t>xuống</a:t>
            </a:r>
            <a:r>
              <a:rPr lang="en-US" dirty="0" smtClean="0"/>
              <a:t> </a:t>
            </a:r>
            <a:r>
              <a:rPr lang="en-US" dirty="0" err="1" smtClean="0"/>
              <a:t>dưới</a:t>
            </a:r>
            <a:r>
              <a:rPr lang="en-US" dirty="0" smtClean="0"/>
              <a:t> </a:t>
            </a:r>
            <a:r>
              <a:rPr lang="en-US" dirty="0" err="1" smtClean="0"/>
              <a:t>của</a:t>
            </a:r>
            <a:r>
              <a:rPr lang="en-US" dirty="0" smtClean="0"/>
              <a:t> ma </a:t>
            </a:r>
            <a:r>
              <a:rPr lang="en-US" dirty="0" err="1" smtClean="0"/>
              <a:t>trận</a:t>
            </a:r>
            <a:r>
              <a:rPr lang="en-US" dirty="0" smtClean="0"/>
              <a:t> A.</a:t>
            </a:r>
          </a:p>
          <a:p>
            <a:r>
              <a:rPr lang="en-US" dirty="0" err="1" smtClean="0"/>
              <a:t>Ví</a:t>
            </a:r>
            <a:r>
              <a:rPr lang="en-US" dirty="0" smtClean="0"/>
              <a:t> </a:t>
            </a:r>
            <a:r>
              <a:rPr lang="en-US" dirty="0" err="1" smtClean="0"/>
              <a:t>dụ</a:t>
            </a:r>
            <a:r>
              <a:rPr lang="en-US" dirty="0" smtClean="0"/>
              <a:t>: </a:t>
            </a:r>
            <a:r>
              <a:rPr lang="en-US" dirty="0" err="1" smtClean="0"/>
              <a:t>số</a:t>
            </a:r>
            <a:r>
              <a:rPr lang="en-US" dirty="0" smtClean="0"/>
              <a:t> </a:t>
            </a:r>
            <a:r>
              <a:rPr lang="en-US" dirty="0" err="1" smtClean="0"/>
              <a:t>nguyên</a:t>
            </a:r>
            <a:r>
              <a:rPr lang="en-US" dirty="0" smtClean="0"/>
              <a:t> K = 50, ta </a:t>
            </a:r>
            <a:r>
              <a:rPr lang="en-US" dirty="0" err="1" smtClean="0"/>
              <a:t>có</a:t>
            </a:r>
            <a:r>
              <a:rPr lang="en-US" dirty="0" smtClean="0"/>
              <a:t> 2 </a:t>
            </a:r>
            <a:r>
              <a:rPr lang="en-US" dirty="0" err="1" smtClean="0"/>
              <a:t>tổng</a:t>
            </a:r>
            <a:r>
              <a:rPr lang="en-US" dirty="0" smtClean="0"/>
              <a:t> </a:t>
            </a:r>
            <a:r>
              <a:rPr lang="en-US" dirty="0" err="1" smtClean="0"/>
              <a:t>của</a:t>
            </a:r>
            <a:r>
              <a:rPr lang="en-US" dirty="0" smtClean="0"/>
              <a:t> ma </a:t>
            </a:r>
            <a:r>
              <a:rPr lang="en-US" dirty="0" err="1" smtClean="0"/>
              <a:t>trận</a:t>
            </a:r>
            <a:r>
              <a:rPr lang="en-US" dirty="0" smtClean="0"/>
              <a:t> con </a:t>
            </a:r>
            <a:r>
              <a:rPr lang="en-US" dirty="0" err="1" smtClean="0"/>
              <a:t>là</a:t>
            </a:r>
            <a:r>
              <a:rPr lang="en-US" dirty="0" smtClean="0"/>
              <a:t> 25 </a:t>
            </a:r>
            <a:r>
              <a:rPr lang="en-US" dirty="0" err="1" smtClean="0"/>
              <a:t>và</a:t>
            </a:r>
            <a:r>
              <a:rPr lang="en-US" dirty="0" smtClean="0"/>
              <a:t> 75 </a:t>
            </a:r>
            <a:r>
              <a:rPr lang="en-US" dirty="0" err="1" smtClean="0"/>
              <a:t>thì</a:t>
            </a:r>
            <a:r>
              <a:rPr lang="en-US" dirty="0" smtClean="0"/>
              <a:t> ta </a:t>
            </a:r>
            <a:r>
              <a:rPr lang="en-US" dirty="0" err="1" smtClean="0"/>
              <a:t>sẽ</a:t>
            </a:r>
            <a:r>
              <a:rPr lang="en-US" dirty="0" smtClean="0"/>
              <a:t> in </a:t>
            </a:r>
            <a:r>
              <a:rPr lang="en-US" dirty="0" err="1" smtClean="0"/>
              <a:t>vị</a:t>
            </a:r>
            <a:r>
              <a:rPr lang="en-US" dirty="0" smtClean="0"/>
              <a:t> </a:t>
            </a:r>
            <a:r>
              <a:rPr lang="en-US" dirty="0" err="1" smtClean="0"/>
              <a:t>trí</a:t>
            </a:r>
            <a:r>
              <a:rPr lang="en-US" dirty="0" smtClean="0"/>
              <a:t> </a:t>
            </a:r>
            <a:r>
              <a:rPr lang="en-US" dirty="0" err="1" smtClean="0"/>
              <a:t>của</a:t>
            </a:r>
            <a:r>
              <a:rPr lang="en-US" dirty="0" smtClean="0"/>
              <a:t> ma </a:t>
            </a:r>
            <a:r>
              <a:rPr lang="en-US" dirty="0" err="1" smtClean="0"/>
              <a:t>trận</a:t>
            </a:r>
            <a:r>
              <a:rPr lang="en-US" dirty="0" smtClean="0"/>
              <a:t> </a:t>
            </a:r>
            <a:r>
              <a:rPr lang="en-US" dirty="0" err="1" smtClean="0"/>
              <a:t>có</a:t>
            </a:r>
            <a:r>
              <a:rPr lang="en-US" dirty="0" smtClean="0"/>
              <a:t> </a:t>
            </a:r>
            <a:r>
              <a:rPr lang="en-US" dirty="0" err="1" smtClean="0"/>
              <a:t>tổng</a:t>
            </a:r>
            <a:r>
              <a:rPr lang="en-US" dirty="0" smtClean="0"/>
              <a:t> </a:t>
            </a:r>
            <a:r>
              <a:rPr lang="en-US" dirty="0" err="1" smtClean="0"/>
              <a:t>là</a:t>
            </a:r>
            <a:r>
              <a:rPr lang="en-US" dirty="0" smtClean="0"/>
              <a:t> 25.</a:t>
            </a:r>
          </a:p>
          <a:p>
            <a:r>
              <a:rPr lang="en-US" dirty="0" err="1" smtClean="0"/>
              <a:t>Nếu</a:t>
            </a:r>
            <a:r>
              <a:rPr lang="en-US" dirty="0" smtClean="0"/>
              <a:t> </a:t>
            </a:r>
            <a:r>
              <a:rPr lang="en-US" dirty="0" err="1" smtClean="0"/>
              <a:t>tổng</a:t>
            </a:r>
            <a:r>
              <a:rPr lang="en-US" dirty="0" smtClean="0"/>
              <a:t> </a:t>
            </a:r>
            <a:r>
              <a:rPr lang="en-US" dirty="0" err="1" smtClean="0"/>
              <a:t>của</a:t>
            </a:r>
            <a:r>
              <a:rPr lang="en-US" dirty="0" smtClean="0"/>
              <a:t> </a:t>
            </a:r>
            <a:r>
              <a:rPr lang="en-US" dirty="0" err="1" smtClean="0"/>
              <a:t>cả</a:t>
            </a:r>
            <a:r>
              <a:rPr lang="en-US" dirty="0" smtClean="0"/>
              <a:t> 2 ma </a:t>
            </a:r>
            <a:r>
              <a:rPr lang="en-US" dirty="0" err="1" smtClean="0"/>
              <a:t>trận</a:t>
            </a:r>
            <a:r>
              <a:rPr lang="en-US" dirty="0" smtClean="0"/>
              <a:t> </a:t>
            </a:r>
            <a:r>
              <a:rPr lang="en-US" dirty="0" err="1" smtClean="0"/>
              <a:t>đều</a:t>
            </a:r>
            <a:r>
              <a:rPr lang="en-US" dirty="0" smtClean="0"/>
              <a:t> </a:t>
            </a:r>
            <a:r>
              <a:rPr lang="en-US" dirty="0" err="1" smtClean="0"/>
              <a:t>là</a:t>
            </a:r>
            <a:r>
              <a:rPr lang="en-US" dirty="0" smtClean="0"/>
              <a:t> 25, </a:t>
            </a:r>
            <a:r>
              <a:rPr lang="en-US" dirty="0" err="1" smtClean="0"/>
              <a:t>nhưng</a:t>
            </a:r>
            <a:r>
              <a:rPr lang="en-US" dirty="0" smtClean="0"/>
              <a:t> </a:t>
            </a:r>
            <a:r>
              <a:rPr lang="en-US" dirty="0" err="1" smtClean="0"/>
              <a:t>một</a:t>
            </a:r>
            <a:r>
              <a:rPr lang="en-US" dirty="0" smtClean="0"/>
              <a:t> ma </a:t>
            </a:r>
            <a:r>
              <a:rPr lang="en-US" dirty="0" err="1" smtClean="0"/>
              <a:t>trận</a:t>
            </a:r>
            <a:r>
              <a:rPr lang="en-US" dirty="0" smtClean="0"/>
              <a:t> </a:t>
            </a:r>
            <a:r>
              <a:rPr lang="en-US" dirty="0" err="1" smtClean="0"/>
              <a:t>có</a:t>
            </a:r>
            <a:r>
              <a:rPr lang="en-US" dirty="0" smtClean="0"/>
              <a:t> </a:t>
            </a:r>
            <a:r>
              <a:rPr lang="en-US" dirty="0" err="1" smtClean="0"/>
              <a:t>chỉ</a:t>
            </a:r>
            <a:r>
              <a:rPr lang="en-US" dirty="0" smtClean="0"/>
              <a:t> </a:t>
            </a:r>
            <a:r>
              <a:rPr lang="en-US" dirty="0" err="1" smtClean="0"/>
              <a:t>số</a:t>
            </a:r>
            <a:r>
              <a:rPr lang="en-US" dirty="0" smtClean="0"/>
              <a:t> </a:t>
            </a:r>
            <a:r>
              <a:rPr lang="en-US" dirty="0" err="1" smtClean="0"/>
              <a:t>tọa</a:t>
            </a:r>
            <a:r>
              <a:rPr lang="en-US" dirty="0" smtClean="0"/>
              <a:t> </a:t>
            </a:r>
            <a:r>
              <a:rPr lang="en-US" dirty="0" err="1" smtClean="0"/>
              <a:t>độ</a:t>
            </a:r>
            <a:r>
              <a:rPr lang="en-US" dirty="0" smtClean="0"/>
              <a:t> </a:t>
            </a:r>
            <a:r>
              <a:rPr lang="en-US" dirty="0" err="1" smtClean="0"/>
              <a:t>điểm</a:t>
            </a:r>
            <a:r>
              <a:rPr lang="en-US" dirty="0" smtClean="0"/>
              <a:t> </a:t>
            </a:r>
            <a:r>
              <a:rPr lang="en-US" dirty="0" err="1" smtClean="0"/>
              <a:t>bắt</a:t>
            </a:r>
            <a:r>
              <a:rPr lang="en-US" dirty="0" smtClean="0"/>
              <a:t> </a:t>
            </a:r>
            <a:r>
              <a:rPr lang="en-US" dirty="0" err="1" smtClean="0"/>
              <a:t>đầu</a:t>
            </a:r>
            <a:r>
              <a:rPr lang="en-US" dirty="0" smtClean="0"/>
              <a:t> </a:t>
            </a:r>
            <a:r>
              <a:rPr lang="en-US" dirty="0" err="1" smtClean="0"/>
              <a:t>là</a:t>
            </a:r>
            <a:r>
              <a:rPr lang="en-US" dirty="0" smtClean="0"/>
              <a:t> (3,4), </a:t>
            </a:r>
            <a:r>
              <a:rPr lang="en-US" dirty="0" err="1" smtClean="0"/>
              <a:t>một</a:t>
            </a:r>
            <a:r>
              <a:rPr lang="en-US" dirty="0" smtClean="0"/>
              <a:t> ma </a:t>
            </a:r>
            <a:r>
              <a:rPr lang="en-US" dirty="0" err="1" smtClean="0"/>
              <a:t>trận</a:t>
            </a:r>
            <a:r>
              <a:rPr lang="en-US" dirty="0" smtClean="0"/>
              <a:t> </a:t>
            </a:r>
            <a:r>
              <a:rPr lang="en-US" dirty="0" err="1" smtClean="0"/>
              <a:t>có</a:t>
            </a:r>
            <a:r>
              <a:rPr lang="en-US" dirty="0" smtClean="0"/>
              <a:t> </a:t>
            </a:r>
            <a:r>
              <a:rPr lang="en-US" dirty="0" err="1" smtClean="0"/>
              <a:t>chỉ</a:t>
            </a:r>
            <a:r>
              <a:rPr lang="en-US" dirty="0" smtClean="0"/>
              <a:t> </a:t>
            </a:r>
            <a:r>
              <a:rPr lang="en-US" dirty="0" err="1" smtClean="0"/>
              <a:t>số</a:t>
            </a:r>
            <a:r>
              <a:rPr lang="en-US" dirty="0" smtClean="0"/>
              <a:t> </a:t>
            </a:r>
            <a:r>
              <a:rPr lang="en-US" dirty="0" err="1" smtClean="0"/>
              <a:t>tọa</a:t>
            </a:r>
            <a:r>
              <a:rPr lang="en-US" dirty="0" smtClean="0"/>
              <a:t> </a:t>
            </a:r>
            <a:r>
              <a:rPr lang="en-US" dirty="0" err="1" smtClean="0"/>
              <a:t>độ</a:t>
            </a:r>
            <a:r>
              <a:rPr lang="en-US" dirty="0" smtClean="0"/>
              <a:t> </a:t>
            </a:r>
            <a:r>
              <a:rPr lang="en-US" dirty="0" err="1" smtClean="0"/>
              <a:t>bắt</a:t>
            </a:r>
            <a:r>
              <a:rPr lang="en-US" dirty="0" smtClean="0"/>
              <a:t> </a:t>
            </a:r>
            <a:r>
              <a:rPr lang="en-US" dirty="0" err="1" smtClean="0"/>
              <a:t>đầu</a:t>
            </a:r>
            <a:r>
              <a:rPr lang="en-US" dirty="0" smtClean="0"/>
              <a:t> </a:t>
            </a:r>
            <a:r>
              <a:rPr lang="en-US" dirty="0" err="1" smtClean="0"/>
              <a:t>là</a:t>
            </a:r>
            <a:r>
              <a:rPr lang="en-US" dirty="0" smtClean="0"/>
              <a:t> (3,5) </a:t>
            </a:r>
            <a:r>
              <a:rPr lang="en-US" dirty="0" err="1" smtClean="0"/>
              <a:t>thì</a:t>
            </a:r>
            <a:r>
              <a:rPr lang="en-US" dirty="0" smtClean="0"/>
              <a:t> in </a:t>
            </a:r>
            <a:r>
              <a:rPr lang="en-US" dirty="0" err="1" smtClean="0"/>
              <a:t>vị</a:t>
            </a:r>
            <a:r>
              <a:rPr lang="en-US" dirty="0" smtClean="0"/>
              <a:t> </a:t>
            </a:r>
            <a:r>
              <a:rPr lang="en-US" dirty="0" err="1" smtClean="0"/>
              <a:t>trí</a:t>
            </a:r>
            <a:r>
              <a:rPr lang="en-US" dirty="0" smtClean="0"/>
              <a:t> (3,4).</a:t>
            </a:r>
          </a:p>
        </p:txBody>
      </p:sp>
    </p:spTree>
    <p:extLst>
      <p:ext uri="{BB962C8B-B14F-4D97-AF65-F5344CB8AC3E}">
        <p14:creationId xmlns:p14="http://schemas.microsoft.com/office/powerpoint/2010/main" val="2606415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err="1" smtClean="0"/>
              <a:t>Tìm</a:t>
            </a:r>
            <a:r>
              <a:rPr lang="en-US" dirty="0" smtClean="0"/>
              <a:t> ma </a:t>
            </a:r>
            <a:r>
              <a:rPr lang="en-US" dirty="0" err="1" smtClean="0"/>
              <a:t>trận</a:t>
            </a:r>
            <a:endParaRPr lang="en-US" dirty="0"/>
          </a:p>
        </p:txBody>
      </p:sp>
      <p:sp>
        <p:nvSpPr>
          <p:cNvPr id="4" name="Content Placeholder 3"/>
          <p:cNvSpPr>
            <a:spLocks noGrp="1"/>
          </p:cNvSpPr>
          <p:nvPr>
            <p:ph idx="10"/>
          </p:nvPr>
        </p:nvSpPr>
        <p:spPr>
          <a:xfrm>
            <a:off x="1619672" y="915566"/>
            <a:ext cx="6912768" cy="3456384"/>
          </a:xfrm>
        </p:spPr>
        <p:txBody>
          <a:bodyPr/>
          <a:lstStyle/>
          <a:p>
            <a:r>
              <a:rPr lang="en-US" dirty="0"/>
              <a:t>Input: </a:t>
            </a:r>
            <a:endParaRPr lang="en-US" dirty="0" smtClean="0"/>
          </a:p>
          <a:p>
            <a:r>
              <a:rPr lang="en-US" dirty="0" err="1" smtClean="0"/>
              <a:t>Dòng</a:t>
            </a:r>
            <a:r>
              <a:rPr lang="en-US" dirty="0" smtClean="0"/>
              <a:t> </a:t>
            </a:r>
            <a:r>
              <a:rPr lang="en-US" dirty="0" err="1"/>
              <a:t>đầu</a:t>
            </a:r>
            <a:r>
              <a:rPr lang="en-US" dirty="0"/>
              <a:t> </a:t>
            </a:r>
            <a:r>
              <a:rPr lang="en-US" dirty="0" err="1"/>
              <a:t>tiên</a:t>
            </a:r>
            <a:r>
              <a:rPr lang="en-US" dirty="0"/>
              <a:t> </a:t>
            </a:r>
            <a:r>
              <a:rPr lang="en-US" dirty="0" err="1"/>
              <a:t>của</a:t>
            </a:r>
            <a:r>
              <a:rPr lang="en-US" dirty="0"/>
              <a:t> input </a:t>
            </a:r>
            <a:r>
              <a:rPr lang="en-US" dirty="0" err="1"/>
              <a:t>chứa</a:t>
            </a:r>
            <a:r>
              <a:rPr lang="en-US" dirty="0"/>
              <a:t> </a:t>
            </a:r>
            <a:r>
              <a:rPr lang="en-US" dirty="0" err="1"/>
              <a:t>số</a:t>
            </a:r>
            <a:r>
              <a:rPr lang="en-US" dirty="0"/>
              <a:t> test case</a:t>
            </a:r>
            <a:r>
              <a:rPr lang="en-US" dirty="0" smtClean="0"/>
              <a:t>.</a:t>
            </a:r>
          </a:p>
          <a:p>
            <a:r>
              <a:rPr lang="en-US" dirty="0" err="1" smtClean="0"/>
              <a:t>Các</a:t>
            </a:r>
            <a:r>
              <a:rPr lang="en-US" dirty="0" smtClean="0"/>
              <a:t> </a:t>
            </a:r>
            <a:r>
              <a:rPr lang="en-US" dirty="0" err="1"/>
              <a:t>dòng</a:t>
            </a:r>
            <a:r>
              <a:rPr lang="en-US" dirty="0"/>
              <a:t> </a:t>
            </a:r>
            <a:r>
              <a:rPr lang="en-US" dirty="0" err="1"/>
              <a:t>tiếp</a:t>
            </a:r>
            <a:r>
              <a:rPr lang="en-US" dirty="0"/>
              <a:t> </a:t>
            </a:r>
            <a:r>
              <a:rPr lang="en-US" dirty="0" err="1"/>
              <a:t>theo</a:t>
            </a:r>
            <a:r>
              <a:rPr lang="en-US" dirty="0"/>
              <a:t> </a:t>
            </a:r>
            <a:r>
              <a:rPr lang="en-US" dirty="0" err="1"/>
              <a:t>sẽ</a:t>
            </a:r>
            <a:r>
              <a:rPr lang="en-US" dirty="0"/>
              <a:t> </a:t>
            </a:r>
            <a:r>
              <a:rPr lang="en-US" dirty="0" err="1"/>
              <a:t>chứa</a:t>
            </a:r>
            <a:r>
              <a:rPr lang="en-US" dirty="0"/>
              <a:t> </a:t>
            </a:r>
            <a:r>
              <a:rPr lang="en-US" dirty="0" err="1"/>
              <a:t>thông</a:t>
            </a:r>
            <a:r>
              <a:rPr lang="en-US" dirty="0"/>
              <a:t> tin </a:t>
            </a:r>
            <a:r>
              <a:rPr lang="en-US" dirty="0" err="1"/>
              <a:t>của</a:t>
            </a:r>
            <a:r>
              <a:rPr lang="en-US" dirty="0"/>
              <a:t> test case, </a:t>
            </a:r>
            <a:r>
              <a:rPr lang="en-US" dirty="0" err="1"/>
              <a:t>trong</a:t>
            </a:r>
            <a:r>
              <a:rPr lang="en-US" dirty="0"/>
              <a:t> </a:t>
            </a:r>
            <a:r>
              <a:rPr lang="en-US" dirty="0" err="1"/>
              <a:t>đó</a:t>
            </a:r>
            <a:r>
              <a:rPr lang="en-US" dirty="0"/>
              <a:t>:</a:t>
            </a:r>
          </a:p>
          <a:p>
            <a:r>
              <a:rPr lang="en-US" dirty="0" smtClean="0"/>
              <a:t>- </a:t>
            </a:r>
            <a:r>
              <a:rPr lang="en-US" dirty="0" err="1" smtClean="0"/>
              <a:t>Dòng</a:t>
            </a:r>
            <a:r>
              <a:rPr lang="en-US" dirty="0" smtClean="0"/>
              <a:t> </a:t>
            </a:r>
            <a:r>
              <a:rPr lang="en-US" dirty="0" err="1"/>
              <a:t>đầu</a:t>
            </a:r>
            <a:r>
              <a:rPr lang="en-US" dirty="0"/>
              <a:t> </a:t>
            </a:r>
            <a:r>
              <a:rPr lang="en-US" dirty="0" err="1"/>
              <a:t>tiên</a:t>
            </a:r>
            <a:r>
              <a:rPr lang="en-US" dirty="0"/>
              <a:t> </a:t>
            </a:r>
            <a:r>
              <a:rPr lang="en-US" dirty="0" err="1"/>
              <a:t>của</a:t>
            </a:r>
            <a:r>
              <a:rPr lang="en-US" dirty="0"/>
              <a:t> </a:t>
            </a:r>
            <a:r>
              <a:rPr lang="en-US" dirty="0" err="1"/>
              <a:t>mỗi</a:t>
            </a:r>
            <a:r>
              <a:rPr lang="en-US" dirty="0"/>
              <a:t> test case </a:t>
            </a:r>
            <a:r>
              <a:rPr lang="en-US" dirty="0" err="1"/>
              <a:t>là</a:t>
            </a:r>
            <a:r>
              <a:rPr lang="en-US" dirty="0"/>
              <a:t> 3 </a:t>
            </a:r>
            <a:r>
              <a:rPr lang="en-US" dirty="0" err="1"/>
              <a:t>số</a:t>
            </a:r>
            <a:r>
              <a:rPr lang="en-US" dirty="0"/>
              <a:t> </a:t>
            </a:r>
            <a:r>
              <a:rPr lang="en-US" dirty="0" err="1"/>
              <a:t>lần</a:t>
            </a:r>
            <a:r>
              <a:rPr lang="en-US" dirty="0"/>
              <a:t> </a:t>
            </a:r>
            <a:r>
              <a:rPr lang="en-US" dirty="0" err="1"/>
              <a:t>lượt</a:t>
            </a:r>
            <a:r>
              <a:rPr lang="en-US" dirty="0"/>
              <a:t> </a:t>
            </a:r>
            <a:r>
              <a:rPr lang="en-US" dirty="0" err="1"/>
              <a:t>là</a:t>
            </a:r>
            <a:r>
              <a:rPr lang="en-US" dirty="0"/>
              <a:t> N, M, </a:t>
            </a:r>
            <a:r>
              <a:rPr lang="en-US" dirty="0" smtClean="0"/>
              <a:t>K.</a:t>
            </a:r>
            <a:endParaRPr lang="en-US" dirty="0"/>
          </a:p>
          <a:p>
            <a:r>
              <a:rPr lang="en-US" dirty="0" smtClean="0"/>
              <a:t>- N </a:t>
            </a:r>
            <a:r>
              <a:rPr lang="en-US" dirty="0" err="1"/>
              <a:t>dòng</a:t>
            </a:r>
            <a:r>
              <a:rPr lang="en-US" dirty="0"/>
              <a:t> </a:t>
            </a:r>
            <a:r>
              <a:rPr lang="en-US" dirty="0" err="1"/>
              <a:t>tiếp</a:t>
            </a:r>
            <a:r>
              <a:rPr lang="en-US" dirty="0"/>
              <a:t> </a:t>
            </a:r>
            <a:r>
              <a:rPr lang="en-US" dirty="0" err="1"/>
              <a:t>theo</a:t>
            </a:r>
            <a:r>
              <a:rPr lang="en-US" dirty="0"/>
              <a:t> </a:t>
            </a:r>
            <a:r>
              <a:rPr lang="en-US" dirty="0" err="1"/>
              <a:t>là</a:t>
            </a:r>
            <a:r>
              <a:rPr lang="en-US" dirty="0"/>
              <a:t> </a:t>
            </a:r>
            <a:r>
              <a:rPr lang="en-US" dirty="0" err="1"/>
              <a:t>dữ</a:t>
            </a:r>
            <a:r>
              <a:rPr lang="en-US" dirty="0"/>
              <a:t> </a:t>
            </a:r>
            <a:r>
              <a:rPr lang="en-US" dirty="0" err="1"/>
              <a:t>liệu</a:t>
            </a:r>
            <a:r>
              <a:rPr lang="en-US" dirty="0"/>
              <a:t> </a:t>
            </a:r>
            <a:r>
              <a:rPr lang="en-US" dirty="0" err="1"/>
              <a:t>của</a:t>
            </a:r>
            <a:r>
              <a:rPr lang="en-US" dirty="0"/>
              <a:t> ma </a:t>
            </a:r>
            <a:r>
              <a:rPr lang="en-US" dirty="0" err="1" smtClean="0"/>
              <a:t>trận</a:t>
            </a:r>
            <a:r>
              <a:rPr lang="en-US" dirty="0" smtClean="0"/>
              <a:t> A.</a:t>
            </a:r>
          </a:p>
          <a:p>
            <a:r>
              <a:rPr lang="en-US" dirty="0" smtClean="0"/>
              <a:t>Output:</a:t>
            </a:r>
          </a:p>
          <a:p>
            <a:r>
              <a:rPr lang="en-US" dirty="0" smtClean="0"/>
              <a:t>In </a:t>
            </a:r>
            <a:r>
              <a:rPr lang="en-US" dirty="0" err="1" smtClean="0"/>
              <a:t>ra</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là</a:t>
            </a:r>
            <a:r>
              <a:rPr lang="en-US" dirty="0" smtClean="0"/>
              <a:t> </a:t>
            </a:r>
            <a:r>
              <a:rPr lang="en-US" dirty="0" err="1" smtClean="0"/>
              <a:t>vị</a:t>
            </a:r>
            <a:r>
              <a:rPr lang="en-US" dirty="0" smtClean="0"/>
              <a:t> </a:t>
            </a:r>
            <a:r>
              <a:rPr lang="en-US" dirty="0" err="1" smtClean="0"/>
              <a:t>trí</a:t>
            </a:r>
            <a:r>
              <a:rPr lang="en-US" dirty="0" smtClean="0"/>
              <a:t> </a:t>
            </a:r>
            <a:r>
              <a:rPr lang="en-US" dirty="0" err="1" smtClean="0"/>
              <a:t>bắt</a:t>
            </a:r>
            <a:r>
              <a:rPr lang="en-US" dirty="0" smtClean="0"/>
              <a:t> </a:t>
            </a:r>
            <a:r>
              <a:rPr lang="en-US" dirty="0" err="1" smtClean="0"/>
              <a:t>đầu</a:t>
            </a:r>
            <a:r>
              <a:rPr lang="en-US" dirty="0" smtClean="0"/>
              <a:t> </a:t>
            </a:r>
            <a:r>
              <a:rPr lang="en-US" dirty="0" err="1" smtClean="0"/>
              <a:t>của</a:t>
            </a:r>
            <a:r>
              <a:rPr lang="en-US" dirty="0" smtClean="0"/>
              <a:t> ma </a:t>
            </a:r>
            <a:r>
              <a:rPr lang="en-US" dirty="0" err="1" smtClean="0"/>
              <a:t>trận</a:t>
            </a:r>
            <a:r>
              <a:rPr lang="en-US" dirty="0" smtClean="0"/>
              <a:t> </a:t>
            </a:r>
            <a:r>
              <a:rPr lang="en-US" dirty="0" err="1" smtClean="0"/>
              <a:t>thỏa</a:t>
            </a:r>
            <a:r>
              <a:rPr lang="en-US" dirty="0" smtClean="0"/>
              <a:t> </a:t>
            </a:r>
            <a:r>
              <a:rPr lang="en-US" dirty="0" err="1" smtClean="0"/>
              <a:t>mãn</a:t>
            </a:r>
            <a:r>
              <a:rPr lang="en-US" dirty="0" smtClean="0"/>
              <a:t> (</a:t>
            </a:r>
            <a:r>
              <a:rPr lang="en-US" dirty="0" err="1" smtClean="0"/>
              <a:t>vị</a:t>
            </a:r>
            <a:r>
              <a:rPr lang="en-US" dirty="0" smtClean="0"/>
              <a:t> </a:t>
            </a:r>
            <a:r>
              <a:rPr lang="en-US" dirty="0" err="1" smtClean="0"/>
              <a:t>trí</a:t>
            </a:r>
            <a:r>
              <a:rPr lang="en-US" dirty="0" smtClean="0"/>
              <a:t> </a:t>
            </a:r>
            <a:r>
              <a:rPr lang="en-US" dirty="0" err="1" smtClean="0"/>
              <a:t>bắt</a:t>
            </a:r>
            <a:r>
              <a:rPr lang="en-US" dirty="0" smtClean="0"/>
              <a:t> </a:t>
            </a:r>
            <a:r>
              <a:rPr lang="en-US" dirty="0" err="1" smtClean="0"/>
              <a:t>đầu</a:t>
            </a:r>
            <a:r>
              <a:rPr lang="en-US" dirty="0" smtClean="0"/>
              <a:t> </a:t>
            </a:r>
            <a:r>
              <a:rPr lang="en-US" dirty="0" err="1" smtClean="0"/>
              <a:t>là</a:t>
            </a:r>
            <a:r>
              <a:rPr lang="en-US" dirty="0" smtClean="0"/>
              <a:t> </a:t>
            </a:r>
            <a:r>
              <a:rPr lang="en-US" dirty="0" err="1" smtClean="0"/>
              <a:t>vị</a:t>
            </a:r>
            <a:r>
              <a:rPr lang="en-US" dirty="0" smtClean="0"/>
              <a:t> </a:t>
            </a:r>
            <a:r>
              <a:rPr lang="en-US" dirty="0" err="1" smtClean="0"/>
              <a:t>trí</a:t>
            </a:r>
            <a:r>
              <a:rPr lang="en-US" dirty="0" smtClean="0"/>
              <a:t> </a:t>
            </a:r>
            <a:r>
              <a:rPr lang="en-US" dirty="0" err="1" smtClean="0"/>
              <a:t>thuộc</a:t>
            </a:r>
            <a:r>
              <a:rPr lang="en-US" dirty="0"/>
              <a:t> </a:t>
            </a:r>
            <a:r>
              <a:rPr lang="en-US" dirty="0" smtClean="0"/>
              <a:t>hang </a:t>
            </a:r>
            <a:r>
              <a:rPr lang="en-US" dirty="0" err="1" smtClean="0"/>
              <a:t>đầu</a:t>
            </a:r>
            <a:r>
              <a:rPr lang="en-US" dirty="0" smtClean="0"/>
              <a:t> </a:t>
            </a:r>
            <a:r>
              <a:rPr lang="en-US" dirty="0" err="1" smtClean="0"/>
              <a:t>tiên</a:t>
            </a:r>
            <a:r>
              <a:rPr lang="en-US" dirty="0" smtClean="0"/>
              <a:t> </a:t>
            </a:r>
            <a:r>
              <a:rPr lang="en-US" dirty="0" err="1" smtClean="0"/>
              <a:t>và</a:t>
            </a:r>
            <a:r>
              <a:rPr lang="en-US" dirty="0" smtClean="0"/>
              <a:t> </a:t>
            </a:r>
            <a:r>
              <a:rPr lang="en-US" dirty="0" err="1" smtClean="0"/>
              <a:t>cột</a:t>
            </a:r>
            <a:r>
              <a:rPr lang="en-US" dirty="0" smtClean="0"/>
              <a:t> </a:t>
            </a:r>
            <a:r>
              <a:rPr lang="en-US" dirty="0" err="1" smtClean="0"/>
              <a:t>đầu</a:t>
            </a:r>
            <a:r>
              <a:rPr lang="en-US" dirty="0" smtClean="0"/>
              <a:t> </a:t>
            </a:r>
            <a:r>
              <a:rPr lang="en-US" dirty="0" err="1" smtClean="0"/>
              <a:t>tiên</a:t>
            </a:r>
            <a:r>
              <a:rPr lang="en-US" dirty="0" smtClean="0"/>
              <a:t>) </a:t>
            </a:r>
            <a:r>
              <a:rPr lang="en-US" dirty="0" err="1" smtClean="0"/>
              <a:t>theo</a:t>
            </a:r>
            <a:r>
              <a:rPr lang="en-US" dirty="0" smtClean="0"/>
              <a:t> </a:t>
            </a:r>
            <a:r>
              <a:rPr lang="en-US" dirty="0" err="1" smtClean="0"/>
              <a:t>dạng</a:t>
            </a:r>
            <a:r>
              <a:rPr lang="en-US" dirty="0" smtClean="0"/>
              <a:t> “#</a:t>
            </a:r>
            <a:r>
              <a:rPr lang="en-US" dirty="0" err="1" smtClean="0"/>
              <a:t>tc</a:t>
            </a:r>
            <a:r>
              <a:rPr lang="en-US" dirty="0" smtClean="0"/>
              <a:t> x y”.</a:t>
            </a:r>
          </a:p>
          <a:p>
            <a:r>
              <a:rPr lang="en-US" dirty="0" err="1" smtClean="0"/>
              <a:t>Trong</a:t>
            </a:r>
            <a:r>
              <a:rPr lang="en-US" dirty="0" smtClean="0"/>
              <a:t> </a:t>
            </a:r>
            <a:r>
              <a:rPr lang="en-US" dirty="0" err="1" smtClean="0"/>
              <a:t>đó</a:t>
            </a:r>
            <a:r>
              <a:rPr lang="en-US" dirty="0" smtClean="0"/>
              <a:t>:</a:t>
            </a:r>
          </a:p>
          <a:p>
            <a:r>
              <a:rPr lang="en-US" dirty="0" err="1" smtClean="0"/>
              <a:t>tc</a:t>
            </a:r>
            <a:r>
              <a:rPr lang="en-US" dirty="0" smtClean="0"/>
              <a:t>: </a:t>
            </a:r>
            <a:r>
              <a:rPr lang="en-US" dirty="0" err="1" smtClean="0"/>
              <a:t>số</a:t>
            </a:r>
            <a:r>
              <a:rPr lang="en-US" dirty="0" smtClean="0"/>
              <a:t> </a:t>
            </a:r>
            <a:r>
              <a:rPr lang="en-US" dirty="0" err="1" smtClean="0"/>
              <a:t>thứ</a:t>
            </a:r>
            <a:r>
              <a:rPr lang="en-US" dirty="0" smtClean="0"/>
              <a:t> </a:t>
            </a:r>
            <a:r>
              <a:rPr lang="en-US" dirty="0" err="1" smtClean="0"/>
              <a:t>tự</a:t>
            </a:r>
            <a:r>
              <a:rPr lang="en-US" dirty="0" smtClean="0"/>
              <a:t> </a:t>
            </a:r>
            <a:r>
              <a:rPr lang="en-US" dirty="0" err="1" smtClean="0"/>
              <a:t>của</a:t>
            </a:r>
            <a:r>
              <a:rPr lang="en-US" dirty="0" smtClean="0"/>
              <a:t> test case.</a:t>
            </a:r>
          </a:p>
          <a:p>
            <a:r>
              <a:rPr lang="en-US" dirty="0" smtClean="0"/>
              <a:t>x: </a:t>
            </a:r>
            <a:r>
              <a:rPr lang="en-US" dirty="0" err="1" smtClean="0"/>
              <a:t>là</a:t>
            </a:r>
            <a:r>
              <a:rPr lang="en-US" dirty="0" smtClean="0"/>
              <a:t> </a:t>
            </a:r>
            <a:r>
              <a:rPr lang="en-US" dirty="0" err="1" smtClean="0"/>
              <a:t>số</a:t>
            </a:r>
            <a:r>
              <a:rPr lang="en-US" dirty="0" smtClean="0"/>
              <a:t> </a:t>
            </a:r>
            <a:r>
              <a:rPr lang="en-US" dirty="0" err="1" smtClean="0"/>
              <a:t>thứ</a:t>
            </a:r>
            <a:r>
              <a:rPr lang="en-US" dirty="0" smtClean="0"/>
              <a:t> </a:t>
            </a:r>
            <a:r>
              <a:rPr lang="en-US" dirty="0" err="1" smtClean="0"/>
              <a:t>tự</a:t>
            </a:r>
            <a:r>
              <a:rPr lang="en-US" dirty="0" smtClean="0"/>
              <a:t> </a:t>
            </a:r>
            <a:r>
              <a:rPr lang="en-US" dirty="0" err="1" smtClean="0"/>
              <a:t>của</a:t>
            </a:r>
            <a:r>
              <a:rPr lang="en-US" dirty="0" smtClean="0"/>
              <a:t> hang </a:t>
            </a:r>
            <a:r>
              <a:rPr lang="en-US" dirty="0" err="1" smtClean="0"/>
              <a:t>trong</a:t>
            </a:r>
            <a:r>
              <a:rPr lang="en-US" dirty="0" smtClean="0"/>
              <a:t> ma </a:t>
            </a:r>
            <a:r>
              <a:rPr lang="en-US" dirty="0" err="1" smtClean="0"/>
              <a:t>trận</a:t>
            </a:r>
            <a:r>
              <a:rPr lang="en-US" dirty="0" smtClean="0"/>
              <a:t> A.</a:t>
            </a:r>
          </a:p>
          <a:p>
            <a:r>
              <a:rPr lang="en-US" dirty="0" smtClean="0"/>
              <a:t>y: </a:t>
            </a:r>
            <a:r>
              <a:rPr lang="en-US" dirty="0" err="1" smtClean="0"/>
              <a:t>là</a:t>
            </a:r>
            <a:r>
              <a:rPr lang="en-US" dirty="0" smtClean="0"/>
              <a:t> </a:t>
            </a:r>
            <a:r>
              <a:rPr lang="en-US" dirty="0" err="1" smtClean="0"/>
              <a:t>số</a:t>
            </a:r>
            <a:r>
              <a:rPr lang="en-US" dirty="0" smtClean="0"/>
              <a:t> </a:t>
            </a:r>
            <a:r>
              <a:rPr lang="en-US" dirty="0" err="1" smtClean="0"/>
              <a:t>thứ</a:t>
            </a:r>
            <a:r>
              <a:rPr lang="en-US" dirty="0" smtClean="0"/>
              <a:t> </a:t>
            </a:r>
            <a:r>
              <a:rPr lang="en-US" dirty="0" err="1" smtClean="0"/>
              <a:t>tự</a:t>
            </a:r>
            <a:r>
              <a:rPr lang="en-US" dirty="0" smtClean="0"/>
              <a:t> </a:t>
            </a:r>
            <a:r>
              <a:rPr lang="en-US" dirty="0" err="1" smtClean="0"/>
              <a:t>của</a:t>
            </a:r>
            <a:r>
              <a:rPr lang="en-US" dirty="0" smtClean="0"/>
              <a:t> </a:t>
            </a:r>
            <a:r>
              <a:rPr lang="en-US" dirty="0" err="1" smtClean="0"/>
              <a:t>cột</a:t>
            </a:r>
            <a:r>
              <a:rPr lang="en-US" dirty="0" smtClean="0"/>
              <a:t> </a:t>
            </a:r>
            <a:r>
              <a:rPr lang="en-US" dirty="0" err="1" smtClean="0"/>
              <a:t>trong</a:t>
            </a:r>
            <a:r>
              <a:rPr lang="en-US" dirty="0" smtClean="0"/>
              <a:t> ma </a:t>
            </a:r>
            <a:r>
              <a:rPr lang="en-US" dirty="0" err="1" smtClean="0"/>
              <a:t>trận</a:t>
            </a:r>
            <a:r>
              <a:rPr lang="en-US" dirty="0" smtClean="0"/>
              <a:t> A.</a:t>
            </a:r>
            <a:endParaRPr lang="en-US" dirty="0"/>
          </a:p>
        </p:txBody>
      </p:sp>
    </p:spTree>
    <p:extLst>
      <p:ext uri="{BB962C8B-B14F-4D97-AF65-F5344CB8AC3E}">
        <p14:creationId xmlns:p14="http://schemas.microsoft.com/office/powerpoint/2010/main" val="3924507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err="1" smtClean="0"/>
              <a:t>Tìm</a:t>
            </a:r>
            <a:r>
              <a:rPr lang="en-US" dirty="0" smtClean="0"/>
              <a:t> ma </a:t>
            </a:r>
            <a:r>
              <a:rPr lang="en-US" dirty="0" err="1" smtClean="0"/>
              <a:t>trận</a:t>
            </a:r>
            <a:endParaRPr lang="en-US" dirty="0"/>
          </a:p>
        </p:txBody>
      </p:sp>
      <p:sp>
        <p:nvSpPr>
          <p:cNvPr id="4" name="Content Placeholder 3"/>
          <p:cNvSpPr>
            <a:spLocks noGrp="1"/>
          </p:cNvSpPr>
          <p:nvPr>
            <p:ph idx="10"/>
          </p:nvPr>
        </p:nvSpPr>
        <p:spPr>
          <a:xfrm>
            <a:off x="1619672" y="884466"/>
            <a:ext cx="6912768" cy="3415476"/>
          </a:xfrm>
        </p:spPr>
        <p:txBody>
          <a:bodyPr/>
          <a:lstStyle/>
          <a:p>
            <a:r>
              <a:rPr lang="en-US" dirty="0" smtClean="0"/>
              <a:t>Sample input:</a:t>
            </a:r>
            <a:endParaRPr lang="en-US" dirty="0"/>
          </a:p>
          <a:p>
            <a:r>
              <a:rPr lang="en-US" dirty="0" smtClean="0"/>
              <a:t>1   </a:t>
            </a:r>
            <a:r>
              <a:rPr lang="en-US" dirty="0" smtClean="0">
                <a:sym typeface="Wingdings" panose="05000000000000000000" pitchFamily="2" charset="2"/>
              </a:rPr>
              <a:t> </a:t>
            </a:r>
            <a:r>
              <a:rPr lang="en-US" dirty="0" err="1" smtClean="0">
                <a:sym typeface="Wingdings" panose="05000000000000000000" pitchFamily="2" charset="2"/>
              </a:rPr>
              <a:t>số</a:t>
            </a:r>
            <a:r>
              <a:rPr lang="en-US" dirty="0" smtClean="0">
                <a:sym typeface="Wingdings" panose="05000000000000000000" pitchFamily="2" charset="2"/>
              </a:rPr>
              <a:t> test case</a:t>
            </a:r>
            <a:endParaRPr lang="en-US" dirty="0"/>
          </a:p>
          <a:p>
            <a:r>
              <a:rPr lang="en-US" dirty="0"/>
              <a:t>6 2 </a:t>
            </a:r>
            <a:r>
              <a:rPr lang="en-US" dirty="0" smtClean="0"/>
              <a:t>31500   </a:t>
            </a:r>
            <a:r>
              <a:rPr lang="en-US" dirty="0" smtClean="0">
                <a:sym typeface="Wingdings" panose="05000000000000000000" pitchFamily="2" charset="2"/>
              </a:rPr>
              <a:t> N, M, K</a:t>
            </a:r>
            <a:endParaRPr lang="en-US" dirty="0"/>
          </a:p>
          <a:p>
            <a:r>
              <a:rPr lang="en-US" dirty="0"/>
              <a:t>616 610 65 167 894 75 </a:t>
            </a:r>
          </a:p>
          <a:p>
            <a:r>
              <a:rPr lang="en-US" dirty="0"/>
              <a:t>510 301 696 574 590 162 </a:t>
            </a:r>
          </a:p>
          <a:p>
            <a:r>
              <a:rPr lang="en-US" dirty="0"/>
              <a:t>173 969 359 32 269 427 </a:t>
            </a:r>
          </a:p>
          <a:p>
            <a:r>
              <a:rPr lang="en-US" dirty="0"/>
              <a:t>511 423 775 780 911 553 </a:t>
            </a:r>
          </a:p>
          <a:p>
            <a:r>
              <a:rPr lang="en-US" dirty="0"/>
              <a:t>183 392 496 765 875 365 </a:t>
            </a:r>
          </a:p>
          <a:p>
            <a:r>
              <a:rPr lang="en-US" dirty="0"/>
              <a:t>903 256 461 475 973 822 </a:t>
            </a:r>
            <a:endParaRPr lang="en-US" dirty="0" smtClean="0"/>
          </a:p>
          <a:p>
            <a:endParaRPr lang="en-US" dirty="0"/>
          </a:p>
          <a:p>
            <a:r>
              <a:rPr lang="en-US" dirty="0" smtClean="0"/>
              <a:t>Sample output:</a:t>
            </a:r>
          </a:p>
          <a:p>
            <a:r>
              <a:rPr lang="en-US" dirty="0" smtClean="0"/>
              <a:t>#1 3 3</a:t>
            </a:r>
            <a:endParaRPr lang="en-US" dirty="0"/>
          </a:p>
        </p:txBody>
      </p:sp>
    </p:spTree>
    <p:extLst>
      <p:ext uri="{BB962C8B-B14F-4D97-AF65-F5344CB8AC3E}">
        <p14:creationId xmlns:p14="http://schemas.microsoft.com/office/powerpoint/2010/main" val="3027404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ko-KR" dirty="0" smtClean="0"/>
              <a:t>5. </a:t>
            </a:r>
            <a:endParaRPr lang="ko-KR" altLang="en-US" dirty="0"/>
          </a:p>
        </p:txBody>
      </p:sp>
      <p:sp>
        <p:nvSpPr>
          <p:cNvPr id="5" name="Content Placeholder 4"/>
          <p:cNvSpPr>
            <a:spLocks noGrp="1"/>
          </p:cNvSpPr>
          <p:nvPr>
            <p:ph idx="10"/>
          </p:nvPr>
        </p:nvSpPr>
        <p:spPr>
          <a:xfrm>
            <a:off x="1979712" y="884466"/>
            <a:ext cx="6912768" cy="3746917"/>
          </a:xfrm>
        </p:spPr>
        <p:txBody>
          <a:bodyPr/>
          <a:lstStyle/>
          <a:p>
            <a:r>
              <a:rPr lang="en-US" sz="1000" dirty="0" smtClean="0">
                <a:hlinkClick r:id="rId2"/>
              </a:rPr>
              <a:t>https</a:t>
            </a:r>
            <a:r>
              <a:rPr lang="en-US" sz="1000" dirty="0">
                <a:hlinkClick r:id="rId2"/>
              </a:rPr>
              <a:t>://www.spoj.com/problems/SMPSEQ5</a:t>
            </a:r>
            <a:r>
              <a:rPr lang="en-US" sz="1000" dirty="0" smtClean="0">
                <a:hlinkClick r:id="rId2"/>
              </a:rPr>
              <a:t>/</a:t>
            </a:r>
            <a:endParaRPr lang="en-US" sz="1000" dirty="0" smtClean="0"/>
          </a:p>
          <a:p>
            <a:endParaRPr lang="en-US" sz="1000" dirty="0"/>
          </a:p>
          <a:p>
            <a:r>
              <a:rPr lang="en-US" sz="1000" dirty="0"/>
              <a:t>SMPSEQ5 - Fun with Sequences (Act 3)</a:t>
            </a:r>
          </a:p>
          <a:p>
            <a:r>
              <a:rPr lang="en-US" sz="1000" dirty="0" err="1"/>
              <a:t>Tìm</a:t>
            </a:r>
            <a:r>
              <a:rPr lang="en-US" sz="1000" dirty="0"/>
              <a:t> </a:t>
            </a:r>
            <a:r>
              <a:rPr lang="en-US" sz="1000" dirty="0" err="1"/>
              <a:t>những</a:t>
            </a:r>
            <a:r>
              <a:rPr lang="en-US" sz="1000" dirty="0"/>
              <a:t> </a:t>
            </a:r>
            <a:r>
              <a:rPr lang="en-US" sz="1000" dirty="0" err="1"/>
              <a:t>số</a:t>
            </a:r>
            <a:r>
              <a:rPr lang="en-US" sz="1000" dirty="0"/>
              <a:t> </a:t>
            </a:r>
            <a:r>
              <a:rPr lang="en-US" sz="1000" dirty="0" err="1"/>
              <a:t>khác</a:t>
            </a:r>
            <a:r>
              <a:rPr lang="en-US" sz="1000" dirty="0"/>
              <a:t> </a:t>
            </a:r>
            <a:r>
              <a:rPr lang="en-US" sz="1000" dirty="0" err="1"/>
              <a:t>nhau</a:t>
            </a:r>
            <a:r>
              <a:rPr lang="en-US" sz="1000" dirty="0"/>
              <a:t> </a:t>
            </a:r>
            <a:r>
              <a:rPr lang="en-US" sz="1000" dirty="0" err="1"/>
              <a:t>của</a:t>
            </a:r>
            <a:r>
              <a:rPr lang="en-US" sz="1000" dirty="0"/>
              <a:t> 2 </a:t>
            </a:r>
            <a:r>
              <a:rPr lang="en-US" sz="1000" dirty="0" err="1"/>
              <a:t>mảng</a:t>
            </a:r>
            <a:r>
              <a:rPr lang="en-US" sz="1000" dirty="0"/>
              <a:t>, in </a:t>
            </a:r>
            <a:r>
              <a:rPr lang="en-US" sz="1000" dirty="0" err="1"/>
              <a:t>ra</a:t>
            </a:r>
            <a:r>
              <a:rPr lang="en-US" sz="1000" dirty="0"/>
              <a:t> </a:t>
            </a:r>
            <a:r>
              <a:rPr lang="en-US" sz="1000" dirty="0" err="1"/>
              <a:t>từ</a:t>
            </a:r>
            <a:r>
              <a:rPr lang="en-US" sz="1000" dirty="0"/>
              <a:t> </a:t>
            </a:r>
            <a:r>
              <a:rPr lang="en-US" sz="1000" dirty="0" err="1"/>
              <a:t>nhỏ</a:t>
            </a:r>
            <a:r>
              <a:rPr lang="en-US" sz="1000" dirty="0"/>
              <a:t> </a:t>
            </a:r>
            <a:r>
              <a:rPr lang="en-US" sz="1000" dirty="0" err="1"/>
              <a:t>tới</a:t>
            </a:r>
            <a:r>
              <a:rPr lang="en-US" sz="1000" dirty="0"/>
              <a:t> </a:t>
            </a:r>
            <a:r>
              <a:rPr lang="en-US" sz="1000" dirty="0" err="1"/>
              <a:t>lớn</a:t>
            </a:r>
            <a:endParaRPr lang="en-US" sz="1000" dirty="0"/>
          </a:p>
          <a:p>
            <a:r>
              <a:rPr lang="en-US" sz="1000" dirty="0"/>
              <a:t>#simple-math #basics</a:t>
            </a:r>
          </a:p>
          <a:p>
            <a:r>
              <a:rPr lang="en-US" sz="1000" dirty="0"/>
              <a:t>You are given a sequence of n integers S = s1, s2, ..., </a:t>
            </a:r>
            <a:r>
              <a:rPr lang="en-US" sz="1000" dirty="0" err="1"/>
              <a:t>sn</a:t>
            </a:r>
            <a:r>
              <a:rPr lang="en-US" sz="1000" dirty="0"/>
              <a:t> and a sequence of m integers Q = q1, q2, ..., </a:t>
            </a:r>
            <a:r>
              <a:rPr lang="en-US" sz="1000" dirty="0" err="1"/>
              <a:t>qm</a:t>
            </a:r>
            <a:r>
              <a:rPr lang="en-US" sz="1000" dirty="0"/>
              <a:t>. Please, print in the ascending order all such </a:t>
            </a:r>
            <a:r>
              <a:rPr lang="en-US" sz="1000" dirty="0" err="1"/>
              <a:t>i</a:t>
            </a:r>
            <a:r>
              <a:rPr lang="en-US" sz="1000" dirty="0"/>
              <a:t>, that </a:t>
            </a:r>
            <a:r>
              <a:rPr lang="en-US" sz="1000" dirty="0" err="1"/>
              <a:t>si</a:t>
            </a:r>
            <a:r>
              <a:rPr lang="en-US" sz="1000" dirty="0"/>
              <a:t> = qi, </a:t>
            </a:r>
            <a:r>
              <a:rPr lang="en-US" sz="1000" dirty="0" err="1"/>
              <a:t>i</a:t>
            </a:r>
            <a:r>
              <a:rPr lang="en-US" sz="1000" dirty="0"/>
              <a:t>&lt;=n, </a:t>
            </a:r>
            <a:r>
              <a:rPr lang="en-US" sz="1000" dirty="0" err="1"/>
              <a:t>i</a:t>
            </a:r>
            <a:r>
              <a:rPr lang="en-US" sz="1000" dirty="0"/>
              <a:t>&lt;=m.</a:t>
            </a:r>
          </a:p>
          <a:p>
            <a:endParaRPr lang="en-US" sz="1000" dirty="0"/>
          </a:p>
          <a:p>
            <a:r>
              <a:rPr lang="en-US" sz="1000" dirty="0"/>
              <a:t>Input data specification</a:t>
            </a:r>
          </a:p>
          <a:p>
            <a:r>
              <a:rPr lang="en-US" sz="1000" dirty="0"/>
              <a:t>In the first line you are given one integer 2&lt;=n&lt;=100, and in the following line n integers:</a:t>
            </a:r>
          </a:p>
          <a:p>
            <a:r>
              <a:rPr lang="en-US" sz="1000" dirty="0"/>
              <a:t>-100 &lt;= </a:t>
            </a:r>
            <a:r>
              <a:rPr lang="en-US" sz="1000" dirty="0" err="1"/>
              <a:t>si</a:t>
            </a:r>
            <a:r>
              <a:rPr lang="en-US" sz="1000" dirty="0"/>
              <a:t> &lt;= 100, </a:t>
            </a:r>
            <a:r>
              <a:rPr lang="en-US" sz="1000" dirty="0" err="1"/>
              <a:t>si</a:t>
            </a:r>
            <a:r>
              <a:rPr lang="en-US" sz="1000" dirty="0"/>
              <a:t> &lt;= si+1.</a:t>
            </a:r>
          </a:p>
          <a:p>
            <a:endParaRPr lang="en-US" sz="1000" dirty="0"/>
          </a:p>
          <a:p>
            <a:r>
              <a:rPr lang="en-US" sz="1000" dirty="0"/>
              <a:t>In the third line you are given one integer 2&lt;=m&lt;=100, and in the following line m integers:</a:t>
            </a:r>
          </a:p>
          <a:p>
            <a:r>
              <a:rPr lang="en-US" sz="1000" dirty="0"/>
              <a:t>-100 &lt;= qi &lt;= 100, qi &lt;= qi+1.</a:t>
            </a:r>
          </a:p>
          <a:p>
            <a:endParaRPr lang="en-US" sz="1000" dirty="0"/>
          </a:p>
          <a:p>
            <a:r>
              <a:rPr lang="en-US" sz="1000" dirty="0"/>
              <a:t>Output data specification</a:t>
            </a:r>
          </a:p>
          <a:p>
            <a:r>
              <a:rPr lang="en-US" sz="1000" dirty="0"/>
              <a:t>The sequence of requested integers separated by spaces</a:t>
            </a:r>
            <a:r>
              <a:rPr lang="en-US" sz="1000" dirty="0" smtClean="0"/>
              <a:t>.</a:t>
            </a:r>
            <a:endParaRPr lang="en-US" sz="1000" dirty="0"/>
          </a:p>
        </p:txBody>
      </p:sp>
    </p:spTree>
    <p:extLst>
      <p:ext uri="{BB962C8B-B14F-4D97-AF65-F5344CB8AC3E}">
        <p14:creationId xmlns:p14="http://schemas.microsoft.com/office/powerpoint/2010/main" val="1404036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4"/>
          <p:cNvSpPr>
            <a:spLocks noGrp="1"/>
          </p:cNvSpPr>
          <p:nvPr>
            <p:ph idx="10"/>
          </p:nvPr>
        </p:nvSpPr>
        <p:spPr>
          <a:xfrm>
            <a:off x="1547664" y="1269473"/>
            <a:ext cx="7272808" cy="3367951"/>
          </a:xfrm>
        </p:spPr>
        <p:txBody>
          <a:bodyPr/>
          <a:lstStyle/>
          <a:p>
            <a:pPr marL="342900" indent="-342900">
              <a:buFont typeface="Wingdings" pitchFamily="2" charset="2"/>
              <a:buChar char="Ø"/>
            </a:pPr>
            <a:r>
              <a:rPr lang="en-US" altLang="ko-KR" sz="900" dirty="0" smtClean="0">
                <a:sym typeface="Wingdings" pitchFamily="2" charset="2"/>
              </a:rPr>
              <a:t>Type: Array 2-D</a:t>
            </a:r>
          </a:p>
          <a:p>
            <a:pPr marL="342900" indent="-342900">
              <a:buFont typeface="Wingdings" pitchFamily="2" charset="2"/>
              <a:buChar char="Ø"/>
            </a:pPr>
            <a:r>
              <a:rPr lang="en-US" altLang="ko-KR" sz="900" dirty="0" smtClean="0">
                <a:sym typeface="Wingdings" pitchFamily="2" charset="2"/>
              </a:rPr>
              <a:t>Level: Hard</a:t>
            </a:r>
          </a:p>
          <a:p>
            <a:pPr marL="342900" indent="-342900">
              <a:buFont typeface="Wingdings" pitchFamily="2" charset="2"/>
              <a:buChar char="Ø"/>
            </a:pPr>
            <a:r>
              <a:rPr lang="en-US" altLang="ko-KR" sz="900" dirty="0" err="1" smtClean="0">
                <a:sym typeface="Wingdings" pitchFamily="2" charset="2"/>
              </a:rPr>
              <a:t>Href</a:t>
            </a:r>
            <a:r>
              <a:rPr lang="en-US" altLang="ko-KR" sz="900" dirty="0" smtClean="0">
                <a:sym typeface="Wingdings" pitchFamily="2" charset="2"/>
              </a:rPr>
              <a:t>: </a:t>
            </a:r>
            <a:r>
              <a:rPr lang="en-US" sz="900" dirty="0">
                <a:hlinkClick r:id="rId2"/>
              </a:rPr>
              <a:t>https://vn.spoj.com/problems/QBMAX</a:t>
            </a:r>
            <a:r>
              <a:rPr lang="en-US" sz="900" dirty="0" smtClean="0">
                <a:hlinkClick r:id="rId2"/>
              </a:rPr>
              <a:t>/</a:t>
            </a:r>
            <a:endParaRPr lang="en-US" sz="900" dirty="0" smtClean="0"/>
          </a:p>
          <a:p>
            <a:r>
              <a:rPr lang="vi-VN" sz="900" dirty="0" smtClean="0"/>
              <a:t>Cho </a:t>
            </a:r>
            <a:r>
              <a:rPr lang="vi-VN" sz="900" dirty="0"/>
              <a:t>một bảng A kích thước m x n (1 &lt;= m, n &lt;= 100), trên đó ghi các số nguyên a</a:t>
            </a:r>
            <a:r>
              <a:rPr lang="vi-VN" sz="900" baseline="-25000" dirty="0"/>
              <a:t>ij</a:t>
            </a:r>
            <a:r>
              <a:rPr lang="vi-VN" sz="900" dirty="0"/>
              <a:t> (|a</a:t>
            </a:r>
            <a:r>
              <a:rPr lang="vi-VN" sz="900" baseline="-25000" dirty="0"/>
              <a:t>ij</a:t>
            </a:r>
            <a:r>
              <a:rPr lang="vi-VN" sz="900" dirty="0"/>
              <a:t>| &lt;= 100). Một người xuất phát tại ô nào đó của cột 1, cần sang cột n (tại ô nào cũng được).</a:t>
            </a:r>
          </a:p>
          <a:p>
            <a:r>
              <a:rPr lang="vi-VN" sz="900" dirty="0"/>
              <a:t>Quy tắc đi: Từ ô (i, j) chỉ được quyền sang một trong 3 ô (i, j + 1); (i - 1, j + 1); (i + 1, j + 1</a:t>
            </a:r>
            <a:r>
              <a:rPr lang="vi-VN" sz="900" dirty="0" smtClean="0"/>
              <a:t>)</a:t>
            </a:r>
            <a:endParaRPr lang="en-US" sz="900" dirty="0"/>
          </a:p>
          <a:p>
            <a:r>
              <a:rPr lang="vi-VN" sz="900" dirty="0"/>
              <a:t>Input</a:t>
            </a:r>
          </a:p>
          <a:p>
            <a:r>
              <a:rPr lang="vi-VN" sz="900" dirty="0"/>
              <a:t>Dòng 1: Ghi hai số m, n là số hàng và số cột của bảng.</a:t>
            </a:r>
          </a:p>
          <a:p>
            <a:r>
              <a:rPr lang="vi-VN" sz="900" dirty="0"/>
              <a:t>M dòng tiếp theo, dòng thứ i ghi đủ n số trên hàng i của bảng theo đúng thứ tự từ trái qua phải</a:t>
            </a:r>
          </a:p>
          <a:p>
            <a:r>
              <a:rPr lang="vi-VN" sz="900" dirty="0"/>
              <a:t>Output</a:t>
            </a:r>
          </a:p>
          <a:p>
            <a:r>
              <a:rPr lang="vi-VN" sz="900" dirty="0"/>
              <a:t>Gồm 1 dòng duy nhất ghi tổng lớn nhất tìm được</a:t>
            </a:r>
          </a:p>
          <a:p>
            <a:endParaRPr lang="vi-VN" sz="900" dirty="0"/>
          </a:p>
          <a:p>
            <a:pPr marL="342900" indent="-342900">
              <a:buFont typeface="Wingdings" pitchFamily="2" charset="2"/>
              <a:buChar char="Ø"/>
            </a:pPr>
            <a:r>
              <a:rPr lang="en-US" sz="900" dirty="0" smtClean="0">
                <a:sym typeface="Wingdings" pitchFamily="2" charset="2"/>
              </a:rPr>
              <a:t>Example:</a:t>
            </a:r>
          </a:p>
          <a:p>
            <a:r>
              <a:rPr lang="en-GB" sz="900" b="1" dirty="0"/>
              <a:t>Input:</a:t>
            </a:r>
            <a:r>
              <a:rPr lang="en-GB" sz="900" dirty="0"/>
              <a:t> </a:t>
            </a:r>
            <a:r>
              <a:rPr lang="en-GB" sz="900" dirty="0" smtClean="0"/>
              <a:t>				</a:t>
            </a:r>
            <a:r>
              <a:rPr lang="en-US" sz="900" b="1" dirty="0"/>
              <a:t>Output:</a:t>
            </a:r>
            <a:r>
              <a:rPr lang="en-US" sz="900" dirty="0"/>
              <a:t> 41</a:t>
            </a:r>
            <a:endParaRPr lang="en-GB" sz="900" dirty="0" smtClean="0"/>
          </a:p>
          <a:p>
            <a:r>
              <a:rPr lang="en-GB" sz="900" dirty="0" smtClean="0"/>
              <a:t>5 7</a:t>
            </a:r>
          </a:p>
          <a:p>
            <a:r>
              <a:rPr lang="en-GB" sz="900" dirty="0" smtClean="0"/>
              <a:t>9 </a:t>
            </a:r>
            <a:r>
              <a:rPr lang="en-GB" sz="900" dirty="0"/>
              <a:t>-2 6 2 1 3 4 </a:t>
            </a:r>
            <a:endParaRPr lang="en-GB" sz="900" dirty="0" smtClean="0"/>
          </a:p>
          <a:p>
            <a:r>
              <a:rPr lang="en-GB" sz="900" dirty="0" smtClean="0"/>
              <a:t>0 </a:t>
            </a:r>
            <a:r>
              <a:rPr lang="en-GB" sz="900" dirty="0"/>
              <a:t>-1 6 7 1 3 3 </a:t>
            </a:r>
            <a:endParaRPr lang="en-GB" sz="900" dirty="0" smtClean="0"/>
          </a:p>
          <a:p>
            <a:r>
              <a:rPr lang="en-GB" sz="900" dirty="0" smtClean="0"/>
              <a:t>8 </a:t>
            </a:r>
            <a:r>
              <a:rPr lang="en-GB" sz="900" dirty="0"/>
              <a:t>-2 8 2 5 3 2 </a:t>
            </a:r>
            <a:endParaRPr lang="en-GB" sz="900" dirty="0" smtClean="0"/>
          </a:p>
          <a:p>
            <a:r>
              <a:rPr lang="en-GB" sz="900" dirty="0" smtClean="0"/>
              <a:t>1 </a:t>
            </a:r>
            <a:r>
              <a:rPr lang="en-GB" sz="900" dirty="0"/>
              <a:t>-1 6 2 1 6 1 </a:t>
            </a:r>
            <a:endParaRPr lang="en-GB" sz="900" dirty="0" smtClean="0"/>
          </a:p>
          <a:p>
            <a:r>
              <a:rPr lang="en-GB" sz="900" dirty="0" smtClean="0"/>
              <a:t>7 </a:t>
            </a:r>
            <a:r>
              <a:rPr lang="en-GB" sz="900" dirty="0"/>
              <a:t>-2 6 2 1 3 7</a:t>
            </a:r>
            <a:endParaRPr lang="ko-KR" altLang="en-US" sz="900" dirty="0"/>
          </a:p>
        </p:txBody>
      </p:sp>
      <p:sp>
        <p:nvSpPr>
          <p:cNvPr id="8" name="Title 2"/>
          <p:cNvSpPr>
            <a:spLocks noGrp="1"/>
          </p:cNvSpPr>
          <p:nvPr>
            <p:ph type="title"/>
          </p:nvPr>
        </p:nvSpPr>
        <p:spPr>
          <a:xfrm>
            <a:off x="1547664" y="0"/>
            <a:ext cx="7596336" cy="884466"/>
          </a:xfrm>
        </p:spPr>
        <p:txBody>
          <a:bodyPr/>
          <a:lstStyle/>
          <a:p>
            <a:r>
              <a:rPr lang="en-US" b="0" dirty="0" smtClean="0">
                <a:latin typeface="inherit"/>
              </a:rPr>
              <a:t>1.</a:t>
            </a:r>
            <a:r>
              <a:rPr lang="vi-VN" b="0" dirty="0">
                <a:latin typeface="inherit"/>
              </a:rPr>
              <a:t> QBMAX - Đường đi có tổng lớn </a:t>
            </a:r>
            <a:r>
              <a:rPr lang="vi-VN" b="0" dirty="0" smtClean="0">
                <a:latin typeface="inherit"/>
              </a:rPr>
              <a:t>nhất</a:t>
            </a:r>
            <a:r>
              <a:rPr lang="en-US" b="0" dirty="0" smtClean="0">
                <a:latin typeface="inherit"/>
              </a:rPr>
              <a:t> </a:t>
            </a:r>
            <a:endParaRPr lang="en-US" b="0" dirty="0"/>
          </a:p>
        </p:txBody>
      </p:sp>
    </p:spTree>
    <p:extLst>
      <p:ext uri="{BB962C8B-B14F-4D97-AF65-F5344CB8AC3E}">
        <p14:creationId xmlns:p14="http://schemas.microsoft.com/office/powerpoint/2010/main" val="35723084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ko-KR" dirty="0" smtClean="0"/>
              <a:t>5. </a:t>
            </a:r>
            <a:endParaRPr lang="ko-KR" altLang="en-US" dirty="0"/>
          </a:p>
        </p:txBody>
      </p:sp>
      <p:sp>
        <p:nvSpPr>
          <p:cNvPr id="5" name="Content Placeholder 4"/>
          <p:cNvSpPr>
            <a:spLocks noGrp="1"/>
          </p:cNvSpPr>
          <p:nvPr>
            <p:ph idx="10"/>
          </p:nvPr>
        </p:nvSpPr>
        <p:spPr>
          <a:xfrm>
            <a:off x="1979712" y="884466"/>
            <a:ext cx="6912768" cy="3746917"/>
          </a:xfrm>
        </p:spPr>
        <p:txBody>
          <a:bodyPr/>
          <a:lstStyle/>
          <a:p>
            <a:r>
              <a:rPr lang="en-US" sz="1000" dirty="0" smtClean="0"/>
              <a:t>Example</a:t>
            </a:r>
            <a:endParaRPr lang="en-US" sz="1000" dirty="0"/>
          </a:p>
          <a:p>
            <a:r>
              <a:rPr lang="en-US" sz="1000" dirty="0"/>
              <a:t>Input:</a:t>
            </a:r>
          </a:p>
          <a:p>
            <a:r>
              <a:rPr lang="en-US" sz="1000" dirty="0"/>
              <a:t>5</a:t>
            </a:r>
          </a:p>
          <a:p>
            <a:r>
              <a:rPr lang="en-US" sz="1000" dirty="0"/>
              <a:t>-2 -2 -1 1 4 </a:t>
            </a:r>
          </a:p>
          <a:p>
            <a:r>
              <a:rPr lang="en-US" sz="1000" dirty="0"/>
              <a:t>6</a:t>
            </a:r>
          </a:p>
          <a:p>
            <a:r>
              <a:rPr lang="en-US" sz="1000" dirty="0"/>
              <a:t>-3 -2 -1 1 2 3</a:t>
            </a:r>
          </a:p>
          <a:p>
            <a:endParaRPr lang="en-US" sz="1000" dirty="0"/>
          </a:p>
          <a:p>
            <a:r>
              <a:rPr lang="en-US" sz="1000" dirty="0"/>
              <a:t>Output:</a:t>
            </a:r>
          </a:p>
          <a:p>
            <a:r>
              <a:rPr lang="en-US" sz="1000" dirty="0"/>
              <a:t>2 3 4</a:t>
            </a:r>
          </a:p>
        </p:txBody>
      </p:sp>
    </p:spTree>
    <p:extLst>
      <p:ext uri="{BB962C8B-B14F-4D97-AF65-F5344CB8AC3E}">
        <p14:creationId xmlns:p14="http://schemas.microsoft.com/office/powerpoint/2010/main" val="36476002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ko-KR" dirty="0" smtClean="0"/>
              <a:t>6. </a:t>
            </a:r>
            <a:endParaRPr lang="ko-KR" altLang="en-US" dirty="0"/>
          </a:p>
        </p:txBody>
      </p:sp>
      <p:sp>
        <p:nvSpPr>
          <p:cNvPr id="5" name="Content Placeholder 4"/>
          <p:cNvSpPr>
            <a:spLocks noGrp="1"/>
          </p:cNvSpPr>
          <p:nvPr>
            <p:ph idx="10"/>
          </p:nvPr>
        </p:nvSpPr>
        <p:spPr>
          <a:xfrm>
            <a:off x="1979712" y="884466"/>
            <a:ext cx="6912768" cy="3746917"/>
          </a:xfrm>
        </p:spPr>
        <p:txBody>
          <a:bodyPr/>
          <a:lstStyle/>
          <a:p>
            <a:r>
              <a:rPr lang="vi-VN" sz="1000" dirty="0" smtClean="0">
                <a:hlinkClick r:id="rId2"/>
              </a:rPr>
              <a:t>https</a:t>
            </a:r>
            <a:r>
              <a:rPr lang="vi-VN" sz="1000" dirty="0">
                <a:hlinkClick r:id="rId2"/>
              </a:rPr>
              <a:t>://vn.spoj.com/problems/MTWALK</a:t>
            </a:r>
            <a:r>
              <a:rPr lang="vi-VN" sz="1000" dirty="0" smtClean="0">
                <a:hlinkClick r:id="rId2"/>
              </a:rPr>
              <a:t>/</a:t>
            </a:r>
            <a:endParaRPr lang="en-US" sz="1000" dirty="0" smtClean="0"/>
          </a:p>
          <a:p>
            <a:endParaRPr lang="vi-VN" sz="1000" dirty="0"/>
          </a:p>
          <a:p>
            <a:r>
              <a:rPr lang="vi-VN" sz="1000" dirty="0"/>
              <a:t>MTWALK - Mountain Walking</a:t>
            </a:r>
          </a:p>
          <a:p>
            <a:endParaRPr lang="vi-VN" sz="1000" dirty="0"/>
          </a:p>
          <a:p>
            <a:r>
              <a:rPr lang="vi-VN" sz="1000" dirty="0"/>
              <a:t>Cho một bản đồ kích thước NxN (2 &lt;= N &lt;= 100), mỗi ô mang giá trị là độ cao của ô đó (0 &lt;= độ cao &lt;= 110). Bác John và bò Bessie đang ở ô trên trái (dòng 1, cột 1) và muốn đi đến cabin (dòng N, cột N). Họ có thể đi sang phải, trái, lên trên và xuống dưới nhưng không thể đi theo đường chéo. Hãy giúp bác John và bò Bessie tìm đường đi sao cho chênh lệch giữa điểm cao nhất và thấp nhất trên đường đi là nhỏ nhất.</a:t>
            </a:r>
          </a:p>
          <a:p>
            <a:endParaRPr lang="vi-VN" sz="1000" dirty="0"/>
          </a:p>
          <a:p>
            <a:r>
              <a:rPr lang="vi-VN" sz="1000" dirty="0"/>
              <a:t>Dữ liệu</a:t>
            </a:r>
          </a:p>
          <a:p>
            <a:r>
              <a:rPr lang="vi-VN" sz="1000" dirty="0"/>
              <a:t>Dòng 1: N</a:t>
            </a:r>
          </a:p>
          <a:p>
            <a:r>
              <a:rPr lang="vi-VN" sz="1000" dirty="0"/>
              <a:t>Dòng 2..N+1: Mỗi dòng chứa N số nguyên, mỗi số cho biết cao độ của một ô.</a:t>
            </a:r>
          </a:p>
          <a:p>
            <a:r>
              <a:rPr lang="vi-VN" sz="1000" dirty="0"/>
              <a:t>Kết quả</a:t>
            </a:r>
          </a:p>
          <a:p>
            <a:r>
              <a:rPr lang="vi-VN" sz="1000" dirty="0"/>
              <a:t>Một số nguyên là chênh lệch cao độ nhỏ nhất</a:t>
            </a:r>
            <a:r>
              <a:rPr lang="vi-VN" sz="1000" dirty="0" smtClean="0"/>
              <a:t>.</a:t>
            </a:r>
            <a:endParaRPr lang="vi-VN" sz="1000" dirty="0"/>
          </a:p>
        </p:txBody>
      </p:sp>
    </p:spTree>
    <p:extLst>
      <p:ext uri="{BB962C8B-B14F-4D97-AF65-F5344CB8AC3E}">
        <p14:creationId xmlns:p14="http://schemas.microsoft.com/office/powerpoint/2010/main" val="22586867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ko-KR" smtClean="0"/>
              <a:t>6. </a:t>
            </a:r>
            <a:endParaRPr lang="ko-KR" altLang="en-US" dirty="0"/>
          </a:p>
        </p:txBody>
      </p:sp>
      <p:sp>
        <p:nvSpPr>
          <p:cNvPr id="5" name="Content Placeholder 4"/>
          <p:cNvSpPr>
            <a:spLocks noGrp="1"/>
          </p:cNvSpPr>
          <p:nvPr>
            <p:ph idx="10"/>
          </p:nvPr>
        </p:nvSpPr>
        <p:spPr>
          <a:xfrm>
            <a:off x="1979712" y="884466"/>
            <a:ext cx="6912768" cy="3746917"/>
          </a:xfrm>
        </p:spPr>
        <p:txBody>
          <a:bodyPr/>
          <a:lstStyle/>
          <a:p>
            <a:r>
              <a:rPr lang="vi-VN" sz="1000" dirty="0" smtClean="0"/>
              <a:t>Ví </a:t>
            </a:r>
            <a:r>
              <a:rPr lang="vi-VN" sz="1000" dirty="0"/>
              <a:t>dụ</a:t>
            </a:r>
          </a:p>
          <a:p>
            <a:r>
              <a:rPr lang="vi-VN" sz="1000" dirty="0"/>
              <a:t>Dữ liệu</a:t>
            </a:r>
          </a:p>
          <a:p>
            <a:r>
              <a:rPr lang="vi-VN" sz="1000" dirty="0"/>
              <a:t>5</a:t>
            </a:r>
          </a:p>
          <a:p>
            <a:r>
              <a:rPr lang="vi-VN" sz="1000" dirty="0"/>
              <a:t>1 1 3 6 8</a:t>
            </a:r>
          </a:p>
          <a:p>
            <a:r>
              <a:rPr lang="vi-VN" sz="1000" dirty="0"/>
              <a:t>1 2 2 5 5</a:t>
            </a:r>
          </a:p>
          <a:p>
            <a:r>
              <a:rPr lang="vi-VN" sz="1000" dirty="0"/>
              <a:t>4 4 0 3 3</a:t>
            </a:r>
          </a:p>
          <a:p>
            <a:r>
              <a:rPr lang="vi-VN" sz="1000" dirty="0"/>
              <a:t>8 0 2 3 4</a:t>
            </a:r>
          </a:p>
          <a:p>
            <a:r>
              <a:rPr lang="vi-VN" sz="1000" dirty="0"/>
              <a:t>4 3 0 2 1</a:t>
            </a:r>
          </a:p>
          <a:p>
            <a:endParaRPr lang="vi-VN" sz="1000" dirty="0"/>
          </a:p>
          <a:p>
            <a:r>
              <a:rPr lang="vi-VN" sz="1000" dirty="0"/>
              <a:t>Kết quả</a:t>
            </a:r>
          </a:p>
          <a:p>
            <a:r>
              <a:rPr lang="vi-VN" sz="1000" dirty="0"/>
              <a:t>2</a:t>
            </a:r>
            <a:endParaRPr lang="en-US" sz="1000" dirty="0"/>
          </a:p>
        </p:txBody>
      </p:sp>
    </p:spTree>
    <p:extLst>
      <p:ext uri="{BB962C8B-B14F-4D97-AF65-F5344CB8AC3E}">
        <p14:creationId xmlns:p14="http://schemas.microsoft.com/office/powerpoint/2010/main" val="38144101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ko-KR" dirty="0" smtClean="0"/>
              <a:t>7</a:t>
            </a:r>
            <a:endParaRPr lang="ko-KR" altLang="en-US" dirty="0"/>
          </a:p>
        </p:txBody>
      </p:sp>
      <p:sp>
        <p:nvSpPr>
          <p:cNvPr id="5" name="Content Placeholder 4"/>
          <p:cNvSpPr>
            <a:spLocks noGrp="1"/>
          </p:cNvSpPr>
          <p:nvPr>
            <p:ph idx="10"/>
          </p:nvPr>
        </p:nvSpPr>
        <p:spPr>
          <a:xfrm>
            <a:off x="1979712" y="884466"/>
            <a:ext cx="6912768" cy="3746917"/>
          </a:xfrm>
        </p:spPr>
        <p:txBody>
          <a:bodyPr/>
          <a:lstStyle/>
          <a:p>
            <a:r>
              <a:rPr lang="en-US" sz="1000" dirty="0" smtClean="0">
                <a:hlinkClick r:id="rId2"/>
              </a:rPr>
              <a:t>https</a:t>
            </a:r>
            <a:r>
              <a:rPr lang="en-US" sz="1000" dirty="0">
                <a:hlinkClick r:id="rId2"/>
              </a:rPr>
              <a:t>://www.spoj.com/problems/SMPSEQ4</a:t>
            </a:r>
            <a:r>
              <a:rPr lang="en-US" sz="1000" dirty="0" smtClean="0">
                <a:hlinkClick r:id="rId2"/>
              </a:rPr>
              <a:t>/</a:t>
            </a:r>
            <a:endParaRPr lang="en-US" sz="1000" dirty="0" smtClean="0"/>
          </a:p>
          <a:p>
            <a:endParaRPr lang="en-US" sz="1000" dirty="0"/>
          </a:p>
          <a:p>
            <a:r>
              <a:rPr lang="en-US" sz="1000" dirty="0"/>
              <a:t>SMPSEQ4 - Fun with Sequences (Act 2)</a:t>
            </a:r>
          </a:p>
          <a:p>
            <a:r>
              <a:rPr lang="en-US" sz="1000" dirty="0"/>
              <a:t>#basics</a:t>
            </a:r>
          </a:p>
          <a:p>
            <a:r>
              <a:rPr lang="en-US" sz="1000" dirty="0"/>
              <a:t>You are given a sorted sequence of n integers S = s1, s2, ..., </a:t>
            </a:r>
            <a:r>
              <a:rPr lang="en-US" sz="1000" dirty="0" err="1"/>
              <a:t>sn</a:t>
            </a:r>
            <a:r>
              <a:rPr lang="en-US" sz="1000" dirty="0"/>
              <a:t> and a sorted sequence of m integers Q = q1, q2, ..., </a:t>
            </a:r>
            <a:r>
              <a:rPr lang="en-US" sz="1000" dirty="0" err="1"/>
              <a:t>qm</a:t>
            </a:r>
            <a:r>
              <a:rPr lang="en-US" sz="1000" dirty="0"/>
              <a:t>. Please, print in the ascending order all such </a:t>
            </a:r>
            <a:r>
              <a:rPr lang="en-US" sz="1000" dirty="0" err="1"/>
              <a:t>si</a:t>
            </a:r>
            <a:r>
              <a:rPr lang="en-US" sz="1000" dirty="0"/>
              <a:t> that belongs to Q.</a:t>
            </a:r>
          </a:p>
          <a:p>
            <a:endParaRPr lang="en-US" sz="1000" dirty="0"/>
          </a:p>
          <a:p>
            <a:r>
              <a:rPr lang="en-US" sz="1000" dirty="0"/>
              <a:t>Input data specification</a:t>
            </a:r>
          </a:p>
          <a:p>
            <a:r>
              <a:rPr lang="en-US" sz="1000" dirty="0"/>
              <a:t>In the first line you are given one integer 2&lt;=n&lt;=100, and in the following line n integers:</a:t>
            </a:r>
          </a:p>
          <a:p>
            <a:r>
              <a:rPr lang="en-US" sz="1000" dirty="0"/>
              <a:t>-100 &lt;= </a:t>
            </a:r>
            <a:r>
              <a:rPr lang="en-US" sz="1000" dirty="0" err="1"/>
              <a:t>si</a:t>
            </a:r>
            <a:r>
              <a:rPr lang="en-US" sz="1000" dirty="0"/>
              <a:t> &lt;= 100, </a:t>
            </a:r>
            <a:r>
              <a:rPr lang="en-US" sz="1000" dirty="0" err="1"/>
              <a:t>si</a:t>
            </a:r>
            <a:r>
              <a:rPr lang="en-US" sz="1000" dirty="0"/>
              <a:t> &lt;= si+1.</a:t>
            </a:r>
          </a:p>
          <a:p>
            <a:endParaRPr lang="en-US" sz="1000" dirty="0"/>
          </a:p>
          <a:p>
            <a:r>
              <a:rPr lang="en-US" sz="1000" dirty="0"/>
              <a:t>In the third line you are given one integer 2&lt;=m&lt;=100, and in the following line m integers:</a:t>
            </a:r>
          </a:p>
          <a:p>
            <a:r>
              <a:rPr lang="en-US" sz="1000" dirty="0"/>
              <a:t>-100 &lt;= qi &lt;= 100, qi &lt;= qi+1.</a:t>
            </a:r>
          </a:p>
          <a:p>
            <a:endParaRPr lang="en-US" sz="1000" dirty="0"/>
          </a:p>
          <a:p>
            <a:r>
              <a:rPr lang="en-US" sz="1000" dirty="0"/>
              <a:t>Output data specification</a:t>
            </a:r>
          </a:p>
          <a:p>
            <a:r>
              <a:rPr lang="en-US" sz="1000" dirty="0"/>
              <a:t>The sequence of requested integers separated by spaces</a:t>
            </a:r>
            <a:r>
              <a:rPr lang="en-US" sz="1000" dirty="0" smtClean="0"/>
              <a:t>.</a:t>
            </a:r>
            <a:endParaRPr lang="en-US" sz="1000" dirty="0"/>
          </a:p>
        </p:txBody>
      </p:sp>
    </p:spTree>
    <p:extLst>
      <p:ext uri="{BB962C8B-B14F-4D97-AF65-F5344CB8AC3E}">
        <p14:creationId xmlns:p14="http://schemas.microsoft.com/office/powerpoint/2010/main" val="30589107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ko-KR"/>
              <a:t>7</a:t>
            </a:r>
            <a:r>
              <a:rPr lang="en-US" altLang="ko-KR" smtClean="0"/>
              <a:t>. </a:t>
            </a:r>
            <a:endParaRPr lang="ko-KR" altLang="en-US" dirty="0"/>
          </a:p>
        </p:txBody>
      </p:sp>
      <p:sp>
        <p:nvSpPr>
          <p:cNvPr id="5" name="Content Placeholder 4"/>
          <p:cNvSpPr>
            <a:spLocks noGrp="1"/>
          </p:cNvSpPr>
          <p:nvPr>
            <p:ph idx="10"/>
          </p:nvPr>
        </p:nvSpPr>
        <p:spPr>
          <a:xfrm>
            <a:off x="1979712" y="884466"/>
            <a:ext cx="6912768" cy="3746917"/>
          </a:xfrm>
        </p:spPr>
        <p:txBody>
          <a:bodyPr/>
          <a:lstStyle/>
          <a:p>
            <a:r>
              <a:rPr lang="en-US" sz="1000" dirty="0" smtClean="0"/>
              <a:t>Cho 2 </a:t>
            </a:r>
            <a:r>
              <a:rPr lang="en-US" sz="1000" dirty="0" err="1" smtClean="0"/>
              <a:t>mảng</a:t>
            </a:r>
            <a:r>
              <a:rPr lang="en-US" sz="1000" dirty="0" smtClean="0"/>
              <a:t> </a:t>
            </a:r>
            <a:r>
              <a:rPr lang="en-US" sz="1000" dirty="0" err="1" smtClean="0"/>
              <a:t>đã</a:t>
            </a:r>
            <a:r>
              <a:rPr lang="en-US" sz="1000" dirty="0" smtClean="0"/>
              <a:t> </a:t>
            </a:r>
            <a:r>
              <a:rPr lang="en-US" sz="1000" dirty="0" err="1" smtClean="0"/>
              <a:t>sắp</a:t>
            </a:r>
            <a:r>
              <a:rPr lang="en-US" sz="1000" dirty="0" smtClean="0"/>
              <a:t> </a:t>
            </a:r>
            <a:r>
              <a:rPr lang="en-US" sz="1000" dirty="0" err="1" smtClean="0"/>
              <a:t>xếp</a:t>
            </a:r>
            <a:r>
              <a:rPr lang="en-US" sz="1000" dirty="0" smtClean="0"/>
              <a:t> </a:t>
            </a:r>
            <a:r>
              <a:rPr lang="en-US" sz="1000" dirty="0" err="1" smtClean="0"/>
              <a:t>từ</a:t>
            </a:r>
            <a:r>
              <a:rPr lang="en-US" sz="1000" dirty="0" smtClean="0"/>
              <a:t> </a:t>
            </a:r>
            <a:r>
              <a:rPr lang="en-US" sz="1000" dirty="0" err="1" smtClean="0"/>
              <a:t>nhỏ</a:t>
            </a:r>
            <a:r>
              <a:rPr lang="en-US" sz="1000" dirty="0" smtClean="0"/>
              <a:t> </a:t>
            </a:r>
            <a:r>
              <a:rPr lang="en-US" sz="1000" dirty="0" err="1" smtClean="0"/>
              <a:t>đến</a:t>
            </a:r>
            <a:r>
              <a:rPr lang="en-US" sz="1000" dirty="0" smtClean="0"/>
              <a:t> </a:t>
            </a:r>
            <a:r>
              <a:rPr lang="en-US" sz="1000" dirty="0" err="1" smtClean="0"/>
              <a:t>lớn</a:t>
            </a:r>
            <a:r>
              <a:rPr lang="en-US" sz="1000" dirty="0" smtClean="0"/>
              <a:t>, in </a:t>
            </a:r>
            <a:r>
              <a:rPr lang="en-US" sz="1000" dirty="0" err="1" smtClean="0"/>
              <a:t>ra</a:t>
            </a:r>
            <a:r>
              <a:rPr lang="en-US" sz="1000" dirty="0" smtClean="0"/>
              <a:t> </a:t>
            </a:r>
            <a:r>
              <a:rPr lang="en-US" sz="1000" dirty="0" err="1" smtClean="0"/>
              <a:t>các</a:t>
            </a:r>
            <a:r>
              <a:rPr lang="en-US" sz="1000" dirty="0" smtClean="0"/>
              <a:t> </a:t>
            </a:r>
            <a:r>
              <a:rPr lang="en-US" sz="1000" dirty="0" err="1" smtClean="0"/>
              <a:t>số</a:t>
            </a:r>
            <a:r>
              <a:rPr lang="en-US" sz="1000" dirty="0" smtClean="0"/>
              <a:t> </a:t>
            </a:r>
            <a:r>
              <a:rPr lang="en-US" sz="1000" dirty="0" err="1" smtClean="0"/>
              <a:t>thuộc</a:t>
            </a:r>
            <a:r>
              <a:rPr lang="en-US" sz="1000" dirty="0" smtClean="0"/>
              <a:t> </a:t>
            </a:r>
            <a:r>
              <a:rPr lang="en-US" sz="1000" dirty="0" err="1" smtClean="0"/>
              <a:t>cả</a:t>
            </a:r>
            <a:r>
              <a:rPr lang="en-US" sz="1000" dirty="0" smtClean="0"/>
              <a:t> 2 </a:t>
            </a:r>
            <a:r>
              <a:rPr lang="en-US" sz="1000" dirty="0" err="1" smtClean="0"/>
              <a:t>mảng</a:t>
            </a:r>
            <a:r>
              <a:rPr lang="en-US" sz="1000" dirty="0" smtClean="0"/>
              <a:t> </a:t>
            </a:r>
            <a:r>
              <a:rPr lang="en-US" sz="1000" dirty="0" err="1" smtClean="0"/>
              <a:t>theo</a:t>
            </a:r>
            <a:r>
              <a:rPr lang="en-US" sz="1000" dirty="0" smtClean="0"/>
              <a:t> </a:t>
            </a:r>
            <a:r>
              <a:rPr lang="en-US" sz="1000" dirty="0" err="1" smtClean="0"/>
              <a:t>thứ</a:t>
            </a:r>
            <a:r>
              <a:rPr lang="en-US" sz="1000" dirty="0" smtClean="0"/>
              <a:t> </a:t>
            </a:r>
            <a:r>
              <a:rPr lang="en-US" sz="1000" dirty="0" err="1" smtClean="0"/>
              <a:t>tự</a:t>
            </a:r>
            <a:r>
              <a:rPr lang="en-US" sz="1000" dirty="0" smtClean="0"/>
              <a:t> </a:t>
            </a:r>
            <a:r>
              <a:rPr lang="en-US" sz="1000" dirty="0" err="1" smtClean="0"/>
              <a:t>từ</a:t>
            </a:r>
            <a:r>
              <a:rPr lang="en-US" sz="1000" dirty="0" smtClean="0"/>
              <a:t> </a:t>
            </a:r>
            <a:r>
              <a:rPr lang="en-US" sz="1000" dirty="0" err="1" smtClean="0"/>
              <a:t>nhỏ</a:t>
            </a:r>
            <a:r>
              <a:rPr lang="en-US" sz="1000" dirty="0" smtClean="0"/>
              <a:t> </a:t>
            </a:r>
            <a:r>
              <a:rPr lang="en-US" sz="1000" dirty="0" err="1" smtClean="0"/>
              <a:t>đến</a:t>
            </a:r>
            <a:r>
              <a:rPr lang="en-US" sz="1000" dirty="0" smtClean="0"/>
              <a:t> </a:t>
            </a:r>
            <a:r>
              <a:rPr lang="en-US" sz="1000" dirty="0" err="1" smtClean="0"/>
              <a:t>lớn</a:t>
            </a:r>
            <a:endParaRPr lang="en-US" sz="1000" dirty="0" smtClean="0"/>
          </a:p>
          <a:p>
            <a:endParaRPr lang="en-US" sz="1000" dirty="0"/>
          </a:p>
          <a:p>
            <a:r>
              <a:rPr lang="en-US" sz="1000" dirty="0" smtClean="0"/>
              <a:t>Example</a:t>
            </a:r>
            <a:endParaRPr lang="en-US" sz="1000" dirty="0"/>
          </a:p>
          <a:p>
            <a:r>
              <a:rPr lang="en-US" sz="1000" dirty="0"/>
              <a:t>Input:</a:t>
            </a:r>
          </a:p>
          <a:p>
            <a:r>
              <a:rPr lang="en-US" sz="1000" dirty="0"/>
              <a:t>5</a:t>
            </a:r>
          </a:p>
          <a:p>
            <a:r>
              <a:rPr lang="en-US" sz="1000" dirty="0"/>
              <a:t>-2 -1 0 1 4</a:t>
            </a:r>
          </a:p>
          <a:p>
            <a:r>
              <a:rPr lang="en-US" sz="1000" dirty="0"/>
              <a:t>6</a:t>
            </a:r>
          </a:p>
          <a:p>
            <a:r>
              <a:rPr lang="en-US" sz="1000" dirty="0"/>
              <a:t>-3 -2 -1 1 2 3</a:t>
            </a:r>
          </a:p>
          <a:p>
            <a:r>
              <a:rPr lang="en-US" sz="1000" dirty="0"/>
              <a:t>Output:</a:t>
            </a:r>
          </a:p>
          <a:p>
            <a:r>
              <a:rPr lang="en-US" sz="1000" dirty="0"/>
              <a:t>-2 -1 1 </a:t>
            </a:r>
          </a:p>
        </p:txBody>
      </p:sp>
    </p:spTree>
    <p:extLst>
      <p:ext uri="{BB962C8B-B14F-4D97-AF65-F5344CB8AC3E}">
        <p14:creationId xmlns:p14="http://schemas.microsoft.com/office/powerpoint/2010/main" val="1574437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t>
            </a:r>
            <a:r>
              <a:rPr lang="en-US" dirty="0" err="1" smtClean="0"/>
              <a:t>Điều</a:t>
            </a:r>
            <a:r>
              <a:rPr lang="en-US" dirty="0" smtClean="0"/>
              <a:t> </a:t>
            </a:r>
            <a:r>
              <a:rPr lang="en-US" dirty="0" err="1" smtClean="0"/>
              <a:t>khiển</a:t>
            </a:r>
            <a:r>
              <a:rPr lang="en-US" dirty="0" smtClean="0"/>
              <a:t> </a:t>
            </a:r>
            <a:r>
              <a:rPr lang="en-US" dirty="0" err="1" smtClean="0"/>
              <a:t>máy</a:t>
            </a:r>
            <a:r>
              <a:rPr lang="en-US" dirty="0" smtClean="0"/>
              <a:t> bay</a:t>
            </a:r>
            <a:endParaRPr lang="en-US" dirty="0"/>
          </a:p>
        </p:txBody>
      </p:sp>
      <p:sp>
        <p:nvSpPr>
          <p:cNvPr id="4" name="Content Placeholder 3"/>
          <p:cNvSpPr>
            <a:spLocks noGrp="1"/>
          </p:cNvSpPr>
          <p:nvPr>
            <p:ph idx="10"/>
          </p:nvPr>
        </p:nvSpPr>
        <p:spPr>
          <a:xfrm>
            <a:off x="1619199" y="1131591"/>
            <a:ext cx="6912768" cy="2592288"/>
          </a:xfrm>
        </p:spPr>
        <p:txBody>
          <a:bodyPr/>
          <a:lstStyle/>
          <a:p>
            <a:r>
              <a:rPr lang="en-US" dirty="0" smtClean="0"/>
              <a:t>Cho </a:t>
            </a:r>
            <a:r>
              <a:rPr lang="en-US" dirty="0" err="1" smtClean="0"/>
              <a:t>một</a:t>
            </a:r>
            <a:r>
              <a:rPr lang="en-US" dirty="0" smtClean="0"/>
              <a:t> ma </a:t>
            </a:r>
            <a:r>
              <a:rPr lang="en-US" dirty="0" err="1" smtClean="0"/>
              <a:t>trận</a:t>
            </a:r>
            <a:r>
              <a:rPr lang="en-US" dirty="0" smtClean="0"/>
              <a:t> </a:t>
            </a:r>
            <a:r>
              <a:rPr lang="en-US" dirty="0" err="1" smtClean="0"/>
              <a:t>kích</a:t>
            </a:r>
            <a:r>
              <a:rPr lang="en-US" dirty="0" smtClean="0"/>
              <a:t> </a:t>
            </a:r>
            <a:r>
              <a:rPr lang="en-US" dirty="0" err="1" smtClean="0"/>
              <a:t>thước</a:t>
            </a:r>
            <a:r>
              <a:rPr lang="en-US" dirty="0" smtClean="0"/>
              <a:t> Nx7 (10 &lt;= N &lt;= 50) </a:t>
            </a:r>
            <a:r>
              <a:rPr lang="en-US" dirty="0" err="1" smtClean="0"/>
              <a:t>chứa</a:t>
            </a:r>
            <a:r>
              <a:rPr lang="en-US" dirty="0" smtClean="0"/>
              <a:t> </a:t>
            </a:r>
            <a:r>
              <a:rPr lang="en-US" dirty="0" err="1" smtClean="0"/>
              <a:t>các</a:t>
            </a:r>
            <a:r>
              <a:rPr lang="en-US" dirty="0" smtClean="0"/>
              <a:t> </a:t>
            </a:r>
            <a:r>
              <a:rPr lang="en-US" dirty="0" err="1" smtClean="0"/>
              <a:t>số</a:t>
            </a:r>
            <a:r>
              <a:rPr lang="en-US" dirty="0" smtClean="0"/>
              <a:t> 0, 1, 2 </a:t>
            </a:r>
            <a:r>
              <a:rPr lang="en-US" dirty="0" err="1" smtClean="0"/>
              <a:t>với</a:t>
            </a:r>
            <a:r>
              <a:rPr lang="en-US" dirty="0" smtClean="0"/>
              <a:t> 0 </a:t>
            </a:r>
            <a:r>
              <a:rPr lang="en-US" dirty="0" err="1" smtClean="0"/>
              <a:t>tương</a:t>
            </a:r>
            <a:r>
              <a:rPr lang="en-US" dirty="0" smtClean="0"/>
              <a:t> </a:t>
            </a:r>
            <a:r>
              <a:rPr lang="en-US" dirty="0" err="1" smtClean="0"/>
              <a:t>ứng</a:t>
            </a:r>
            <a:r>
              <a:rPr lang="en-US" dirty="0" smtClean="0"/>
              <a:t> </a:t>
            </a:r>
            <a:r>
              <a:rPr lang="en-US" dirty="0" err="1" smtClean="0"/>
              <a:t>với</a:t>
            </a:r>
            <a:r>
              <a:rPr lang="en-US" dirty="0" smtClean="0"/>
              <a:t> </a:t>
            </a:r>
            <a:r>
              <a:rPr lang="en-US" dirty="0" err="1" smtClean="0"/>
              <a:t>vị</a:t>
            </a:r>
            <a:r>
              <a:rPr lang="en-US" dirty="0" smtClean="0"/>
              <a:t> </a:t>
            </a:r>
            <a:r>
              <a:rPr lang="en-US" dirty="0" err="1" smtClean="0"/>
              <a:t>trí</a:t>
            </a:r>
            <a:r>
              <a:rPr lang="en-US" dirty="0" smtClean="0"/>
              <a:t> </a:t>
            </a:r>
            <a:r>
              <a:rPr lang="en-US" dirty="0" err="1" smtClean="0"/>
              <a:t>trống</a:t>
            </a:r>
            <a:r>
              <a:rPr lang="en-US" dirty="0" smtClean="0"/>
              <a:t>, 1 </a:t>
            </a:r>
            <a:r>
              <a:rPr lang="en-US" dirty="0" err="1" smtClean="0"/>
              <a:t>tương</a:t>
            </a:r>
            <a:r>
              <a:rPr lang="en-US" dirty="0" smtClean="0"/>
              <a:t> </a:t>
            </a:r>
            <a:r>
              <a:rPr lang="en-US" dirty="0" err="1" smtClean="0"/>
              <a:t>ứng</a:t>
            </a:r>
            <a:r>
              <a:rPr lang="en-US" dirty="0" smtClean="0"/>
              <a:t> </a:t>
            </a:r>
            <a:r>
              <a:rPr lang="en-US" dirty="0" err="1" smtClean="0"/>
              <a:t>với</a:t>
            </a:r>
            <a:r>
              <a:rPr lang="en-US" dirty="0" smtClean="0"/>
              <a:t> </a:t>
            </a:r>
            <a:r>
              <a:rPr lang="en-US" dirty="0" err="1" smtClean="0"/>
              <a:t>vị</a:t>
            </a:r>
            <a:r>
              <a:rPr lang="en-US" dirty="0" smtClean="0"/>
              <a:t> </a:t>
            </a:r>
            <a:r>
              <a:rPr lang="en-US" dirty="0" err="1" smtClean="0"/>
              <a:t>trí</a:t>
            </a:r>
            <a:r>
              <a:rPr lang="en-US" dirty="0" smtClean="0"/>
              <a:t> </a:t>
            </a:r>
            <a:r>
              <a:rPr lang="en-US" dirty="0" err="1" smtClean="0"/>
              <a:t>có</a:t>
            </a:r>
            <a:r>
              <a:rPr lang="en-US" dirty="0" smtClean="0"/>
              <a:t> </a:t>
            </a:r>
            <a:r>
              <a:rPr lang="en-US" dirty="0" err="1" smtClean="0"/>
              <a:t>vàng</a:t>
            </a:r>
            <a:r>
              <a:rPr lang="en-US" dirty="0" smtClean="0"/>
              <a:t>, 2 </a:t>
            </a:r>
            <a:r>
              <a:rPr lang="en-US" dirty="0" err="1" smtClean="0"/>
              <a:t>tương</a:t>
            </a:r>
            <a:r>
              <a:rPr lang="en-US" dirty="0" smtClean="0"/>
              <a:t> </a:t>
            </a:r>
            <a:r>
              <a:rPr lang="en-US" dirty="0" err="1" smtClean="0"/>
              <a:t>ứng</a:t>
            </a:r>
            <a:r>
              <a:rPr lang="en-US" dirty="0" smtClean="0"/>
              <a:t> </a:t>
            </a:r>
            <a:r>
              <a:rPr lang="en-US" dirty="0" err="1" smtClean="0"/>
              <a:t>với</a:t>
            </a:r>
            <a:r>
              <a:rPr lang="en-US" dirty="0" smtClean="0"/>
              <a:t> </a:t>
            </a:r>
            <a:r>
              <a:rPr lang="en-US" dirty="0" err="1" smtClean="0"/>
              <a:t>vật</a:t>
            </a:r>
            <a:r>
              <a:rPr lang="en-US" dirty="0" smtClean="0"/>
              <a:t> </a:t>
            </a:r>
            <a:r>
              <a:rPr lang="en-US" dirty="0" err="1" smtClean="0"/>
              <a:t>cản</a:t>
            </a:r>
            <a:r>
              <a:rPr lang="en-US" dirty="0" smtClean="0"/>
              <a:t>.</a:t>
            </a:r>
          </a:p>
          <a:p>
            <a:endParaRPr lang="en-US" dirty="0" smtClean="0"/>
          </a:p>
          <a:p>
            <a:r>
              <a:rPr lang="en-US" dirty="0" err="1" smtClean="0"/>
              <a:t>Một</a:t>
            </a:r>
            <a:r>
              <a:rPr lang="en-US" dirty="0" smtClean="0"/>
              <a:t> </a:t>
            </a:r>
            <a:r>
              <a:rPr lang="en-US" dirty="0" err="1" smtClean="0"/>
              <a:t>chiếc</a:t>
            </a:r>
            <a:r>
              <a:rPr lang="en-US" dirty="0" smtClean="0"/>
              <a:t> </a:t>
            </a:r>
            <a:r>
              <a:rPr lang="en-US" dirty="0" err="1" smtClean="0"/>
              <a:t>máy</a:t>
            </a:r>
            <a:r>
              <a:rPr lang="en-US" dirty="0" smtClean="0"/>
              <a:t> bay </a:t>
            </a:r>
            <a:r>
              <a:rPr lang="en-US" dirty="0" err="1" smtClean="0"/>
              <a:t>được</a:t>
            </a:r>
            <a:r>
              <a:rPr lang="en-US" dirty="0" smtClean="0"/>
              <a:t> </a:t>
            </a:r>
            <a:r>
              <a:rPr lang="en-US" dirty="0" err="1" smtClean="0"/>
              <a:t>đặt</a:t>
            </a:r>
            <a:r>
              <a:rPr lang="en-US" dirty="0" smtClean="0"/>
              <a:t> ở </a:t>
            </a:r>
            <a:r>
              <a:rPr lang="en-US" dirty="0" err="1" smtClean="0"/>
              <a:t>vị</a:t>
            </a:r>
            <a:r>
              <a:rPr lang="en-US" dirty="0" smtClean="0"/>
              <a:t> </a:t>
            </a:r>
            <a:r>
              <a:rPr lang="en-US" dirty="0" err="1" smtClean="0"/>
              <a:t>trí</a:t>
            </a:r>
            <a:r>
              <a:rPr lang="en-US" dirty="0" smtClean="0"/>
              <a:t> (N-1,3), </a:t>
            </a:r>
            <a:r>
              <a:rPr lang="en-US" dirty="0" err="1" smtClean="0"/>
              <a:t>máy</a:t>
            </a:r>
            <a:r>
              <a:rPr lang="en-US" dirty="0" smtClean="0"/>
              <a:t> bay </a:t>
            </a:r>
            <a:r>
              <a:rPr lang="en-US" dirty="0" err="1" smtClean="0"/>
              <a:t>sẽ</a:t>
            </a:r>
            <a:r>
              <a:rPr lang="en-US" dirty="0" smtClean="0"/>
              <a:t> di </a:t>
            </a:r>
            <a:r>
              <a:rPr lang="en-US" dirty="0" err="1" smtClean="0"/>
              <a:t>chuyển</a:t>
            </a:r>
            <a:r>
              <a:rPr lang="en-US" dirty="0" smtClean="0"/>
              <a:t> </a:t>
            </a:r>
            <a:r>
              <a:rPr lang="en-US" dirty="0" err="1" smtClean="0"/>
              <a:t>theo</a:t>
            </a:r>
            <a:r>
              <a:rPr lang="en-US" dirty="0" smtClean="0"/>
              <a:t> </a:t>
            </a:r>
            <a:r>
              <a:rPr lang="en-US" dirty="0" err="1" smtClean="0"/>
              <a:t>lệnh</a:t>
            </a:r>
            <a:r>
              <a:rPr lang="en-US" dirty="0" smtClean="0"/>
              <a:t> </a:t>
            </a:r>
            <a:r>
              <a:rPr lang="en-US" dirty="0" err="1" smtClean="0"/>
              <a:t>cho</a:t>
            </a:r>
            <a:r>
              <a:rPr lang="en-US" dirty="0" smtClean="0"/>
              <a:t> </a:t>
            </a:r>
            <a:r>
              <a:rPr lang="en-US" dirty="0" err="1" smtClean="0"/>
              <a:t>trước</a:t>
            </a:r>
            <a:r>
              <a:rPr lang="en-US" dirty="0" smtClean="0"/>
              <a:t>, </a:t>
            </a:r>
            <a:r>
              <a:rPr lang="en-US" dirty="0" err="1" smtClean="0"/>
              <a:t>các</a:t>
            </a:r>
            <a:r>
              <a:rPr lang="en-US" dirty="0" smtClean="0"/>
              <a:t> </a:t>
            </a:r>
            <a:r>
              <a:rPr lang="en-US" dirty="0" err="1" smtClean="0"/>
              <a:t>lệnh</a:t>
            </a:r>
            <a:r>
              <a:rPr lang="en-US" dirty="0" smtClean="0"/>
              <a:t> </a:t>
            </a:r>
            <a:r>
              <a:rPr lang="en-US" dirty="0" err="1" smtClean="0"/>
              <a:t>được</a:t>
            </a:r>
            <a:r>
              <a:rPr lang="en-US" dirty="0" smtClean="0"/>
              <a:t> </a:t>
            </a:r>
            <a:r>
              <a:rPr lang="en-US" dirty="0" err="1" smtClean="0"/>
              <a:t>quy</a:t>
            </a:r>
            <a:r>
              <a:rPr lang="en-US" dirty="0" smtClean="0"/>
              <a:t> </a:t>
            </a:r>
            <a:r>
              <a:rPr lang="en-US" dirty="0" err="1" smtClean="0"/>
              <a:t>ước</a:t>
            </a:r>
            <a:r>
              <a:rPr lang="en-US" dirty="0"/>
              <a:t> </a:t>
            </a:r>
            <a:r>
              <a:rPr lang="en-US" dirty="0" err="1" smtClean="0"/>
              <a:t>như</a:t>
            </a:r>
            <a:r>
              <a:rPr lang="en-US" dirty="0" smtClean="0"/>
              <a:t> </a:t>
            </a:r>
            <a:r>
              <a:rPr lang="en-US" dirty="0" err="1" smtClean="0"/>
              <a:t>sau</a:t>
            </a:r>
            <a:r>
              <a:rPr lang="en-US" dirty="0" smtClean="0"/>
              <a:t>:</a:t>
            </a:r>
          </a:p>
          <a:p>
            <a:endParaRPr lang="en-US" dirty="0" smtClean="0"/>
          </a:p>
          <a:p>
            <a:r>
              <a:rPr lang="en-US" dirty="0" err="1" smtClean="0"/>
              <a:t>Số</a:t>
            </a:r>
            <a:r>
              <a:rPr lang="en-US" dirty="0" smtClean="0"/>
              <a:t> 1: </a:t>
            </a:r>
            <a:r>
              <a:rPr lang="en-US" dirty="0" err="1" smtClean="0"/>
              <a:t>máy</a:t>
            </a:r>
            <a:r>
              <a:rPr lang="en-US" dirty="0" smtClean="0"/>
              <a:t> bay </a:t>
            </a:r>
            <a:r>
              <a:rPr lang="en-US" dirty="0" err="1" smtClean="0"/>
              <a:t>đi</a:t>
            </a:r>
            <a:r>
              <a:rPr lang="en-US" dirty="0" smtClean="0"/>
              <a:t> </a:t>
            </a:r>
            <a:r>
              <a:rPr lang="en-US" dirty="0" err="1" smtClean="0"/>
              <a:t>thẳng</a:t>
            </a:r>
            <a:r>
              <a:rPr lang="en-US" dirty="0" smtClean="0"/>
              <a:t> </a:t>
            </a:r>
            <a:r>
              <a:rPr lang="en-US" dirty="0" err="1" smtClean="0"/>
              <a:t>lên</a:t>
            </a:r>
            <a:r>
              <a:rPr lang="en-US" dirty="0" smtClean="0"/>
              <a:t> </a:t>
            </a:r>
            <a:r>
              <a:rPr lang="en-US" dirty="0" err="1" smtClean="0"/>
              <a:t>trên</a:t>
            </a:r>
            <a:endParaRPr lang="en-US" dirty="0" smtClean="0"/>
          </a:p>
          <a:p>
            <a:r>
              <a:rPr lang="en-US" dirty="0" err="1" smtClean="0"/>
              <a:t>Số</a:t>
            </a:r>
            <a:r>
              <a:rPr lang="en-US" dirty="0" smtClean="0"/>
              <a:t> 2: </a:t>
            </a:r>
            <a:r>
              <a:rPr lang="en-US" dirty="0" err="1" smtClean="0"/>
              <a:t>máy</a:t>
            </a:r>
            <a:r>
              <a:rPr lang="en-US" dirty="0" smtClean="0"/>
              <a:t> bay </a:t>
            </a:r>
            <a:r>
              <a:rPr lang="en-US" dirty="0" err="1" smtClean="0"/>
              <a:t>đi</a:t>
            </a:r>
            <a:r>
              <a:rPr lang="en-US" dirty="0" smtClean="0"/>
              <a:t> sang </a:t>
            </a:r>
            <a:r>
              <a:rPr lang="en-US" dirty="0" err="1" smtClean="0"/>
              <a:t>trái</a:t>
            </a:r>
            <a:endParaRPr lang="en-US" dirty="0" smtClean="0"/>
          </a:p>
          <a:p>
            <a:r>
              <a:rPr lang="en-US" dirty="0" err="1" smtClean="0"/>
              <a:t>Số</a:t>
            </a:r>
            <a:r>
              <a:rPr lang="en-US" dirty="0" smtClean="0"/>
              <a:t> 3: </a:t>
            </a:r>
            <a:r>
              <a:rPr lang="en-US" dirty="0" err="1" smtClean="0"/>
              <a:t>máy</a:t>
            </a:r>
            <a:r>
              <a:rPr lang="en-US" dirty="0" smtClean="0"/>
              <a:t> bay </a:t>
            </a:r>
            <a:r>
              <a:rPr lang="en-US" dirty="0" err="1" smtClean="0"/>
              <a:t>đi</a:t>
            </a:r>
            <a:r>
              <a:rPr lang="en-US" dirty="0" smtClean="0"/>
              <a:t> sang </a:t>
            </a:r>
            <a:r>
              <a:rPr lang="en-US" dirty="0" err="1" smtClean="0"/>
              <a:t>phải</a:t>
            </a:r>
            <a:endParaRPr lang="en-US" dirty="0" smtClean="0"/>
          </a:p>
        </p:txBody>
      </p:sp>
    </p:spTree>
    <p:extLst>
      <p:ext uri="{BB962C8B-B14F-4D97-AF65-F5344CB8AC3E}">
        <p14:creationId xmlns:p14="http://schemas.microsoft.com/office/powerpoint/2010/main" val="2597314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t>
            </a:r>
            <a:r>
              <a:rPr lang="en-US" dirty="0" err="1" smtClean="0"/>
              <a:t>Điều</a:t>
            </a:r>
            <a:r>
              <a:rPr lang="en-US" dirty="0" smtClean="0"/>
              <a:t> </a:t>
            </a:r>
            <a:r>
              <a:rPr lang="en-US" dirty="0" err="1" smtClean="0"/>
              <a:t>khiển</a:t>
            </a:r>
            <a:r>
              <a:rPr lang="en-US" dirty="0" smtClean="0"/>
              <a:t> </a:t>
            </a:r>
            <a:r>
              <a:rPr lang="en-US" dirty="0" err="1" smtClean="0"/>
              <a:t>máy</a:t>
            </a:r>
            <a:r>
              <a:rPr lang="en-US" dirty="0" smtClean="0"/>
              <a:t> bay</a:t>
            </a:r>
            <a:endParaRPr lang="en-US" dirty="0"/>
          </a:p>
        </p:txBody>
      </p:sp>
      <p:sp>
        <p:nvSpPr>
          <p:cNvPr id="4" name="Content Placeholder 3"/>
          <p:cNvSpPr>
            <a:spLocks noGrp="1"/>
          </p:cNvSpPr>
          <p:nvPr>
            <p:ph idx="10"/>
          </p:nvPr>
        </p:nvSpPr>
        <p:spPr>
          <a:xfrm>
            <a:off x="1619672" y="987574"/>
            <a:ext cx="6912768" cy="3600400"/>
          </a:xfrm>
        </p:spPr>
        <p:txBody>
          <a:bodyPr/>
          <a:lstStyle/>
          <a:p>
            <a:r>
              <a:rPr lang="en-US" dirty="0" err="1" smtClean="0"/>
              <a:t>Ví</a:t>
            </a:r>
            <a:r>
              <a:rPr lang="en-US" dirty="0" smtClean="0"/>
              <a:t> </a:t>
            </a:r>
            <a:r>
              <a:rPr lang="en-US" dirty="0" err="1" smtClean="0"/>
              <a:t>dụ</a:t>
            </a:r>
            <a:r>
              <a:rPr lang="en-US" dirty="0" smtClean="0"/>
              <a:t>:</a:t>
            </a:r>
          </a:p>
          <a:p>
            <a:r>
              <a:rPr lang="en-US" dirty="0"/>
              <a:t>10 </a:t>
            </a:r>
            <a:r>
              <a:rPr lang="en-US" dirty="0" smtClean="0"/>
              <a:t>5  </a:t>
            </a:r>
            <a:r>
              <a:rPr lang="en-US" dirty="0" smtClean="0">
                <a:sym typeface="Wingdings" panose="05000000000000000000" pitchFamily="2" charset="2"/>
              </a:rPr>
              <a:t> N=10, ma </a:t>
            </a:r>
            <a:r>
              <a:rPr lang="en-US" dirty="0" err="1" smtClean="0">
                <a:sym typeface="Wingdings" panose="05000000000000000000" pitchFamily="2" charset="2"/>
              </a:rPr>
              <a:t>trận</a:t>
            </a:r>
            <a:r>
              <a:rPr lang="en-US" dirty="0" smtClean="0">
                <a:sym typeface="Wingdings" panose="05000000000000000000" pitchFamily="2" charset="2"/>
              </a:rPr>
              <a:t> 10 hang 7 </a:t>
            </a:r>
            <a:r>
              <a:rPr lang="en-US" dirty="0" err="1" smtClean="0">
                <a:sym typeface="Wingdings" panose="05000000000000000000" pitchFamily="2" charset="2"/>
              </a:rPr>
              <a:t>cột</a:t>
            </a:r>
            <a:r>
              <a:rPr lang="en-US" dirty="0" smtClean="0">
                <a:sym typeface="Wingdings" panose="05000000000000000000" pitchFamily="2" charset="2"/>
              </a:rPr>
              <a:t>, </a:t>
            </a:r>
            <a:r>
              <a:rPr lang="en-US" dirty="0" err="1" smtClean="0">
                <a:sym typeface="Wingdings" panose="05000000000000000000" pitchFamily="2" charset="2"/>
              </a:rPr>
              <a:t>gồm</a:t>
            </a:r>
            <a:r>
              <a:rPr lang="en-US" dirty="0" smtClean="0">
                <a:sym typeface="Wingdings" panose="05000000000000000000" pitchFamily="2" charset="2"/>
              </a:rPr>
              <a:t> </a:t>
            </a:r>
            <a:r>
              <a:rPr lang="en-US" dirty="0" err="1" smtClean="0">
                <a:sym typeface="Wingdings" panose="05000000000000000000" pitchFamily="2" charset="2"/>
              </a:rPr>
              <a:t>có</a:t>
            </a:r>
            <a:r>
              <a:rPr lang="en-US" dirty="0" smtClean="0">
                <a:sym typeface="Wingdings" panose="05000000000000000000" pitchFamily="2" charset="2"/>
              </a:rPr>
              <a:t> 5 </a:t>
            </a:r>
            <a:r>
              <a:rPr lang="en-US" dirty="0" err="1" smtClean="0">
                <a:sym typeface="Wingdings" panose="05000000000000000000" pitchFamily="2" charset="2"/>
              </a:rPr>
              <a:t>câu</a:t>
            </a:r>
            <a:r>
              <a:rPr lang="en-US" dirty="0" smtClean="0">
                <a:sym typeface="Wingdings" panose="05000000000000000000" pitchFamily="2" charset="2"/>
              </a:rPr>
              <a:t> </a:t>
            </a:r>
            <a:r>
              <a:rPr lang="en-US" dirty="0" err="1" smtClean="0">
                <a:sym typeface="Wingdings" panose="05000000000000000000" pitchFamily="2" charset="2"/>
              </a:rPr>
              <a:t>lệnh</a:t>
            </a:r>
            <a:r>
              <a:rPr lang="en-US" dirty="0" smtClean="0">
                <a:sym typeface="Wingdings" panose="05000000000000000000" pitchFamily="2" charset="2"/>
              </a:rPr>
              <a:t> di </a:t>
            </a:r>
            <a:r>
              <a:rPr lang="en-US" dirty="0" err="1" smtClean="0">
                <a:sym typeface="Wingdings" panose="05000000000000000000" pitchFamily="2" charset="2"/>
              </a:rPr>
              <a:t>chuyển</a:t>
            </a:r>
            <a:endParaRPr lang="en-US" dirty="0"/>
          </a:p>
          <a:p>
            <a:r>
              <a:rPr lang="en-US" dirty="0"/>
              <a:t>2 1 3 2 1 </a:t>
            </a:r>
            <a:r>
              <a:rPr lang="en-US" dirty="0" smtClean="0"/>
              <a:t>  </a:t>
            </a:r>
            <a:r>
              <a:rPr lang="en-US" dirty="0" smtClean="0">
                <a:sym typeface="Wingdings" panose="05000000000000000000" pitchFamily="2" charset="2"/>
              </a:rPr>
              <a:t> </a:t>
            </a:r>
            <a:r>
              <a:rPr lang="en-US" dirty="0" err="1" smtClean="0">
                <a:sym typeface="Wingdings" panose="05000000000000000000" pitchFamily="2" charset="2"/>
              </a:rPr>
              <a:t>các</a:t>
            </a:r>
            <a:r>
              <a:rPr lang="en-US" dirty="0" smtClean="0">
                <a:sym typeface="Wingdings" panose="05000000000000000000" pitchFamily="2" charset="2"/>
              </a:rPr>
              <a:t> </a:t>
            </a:r>
            <a:r>
              <a:rPr lang="en-US" dirty="0" err="1" smtClean="0">
                <a:sym typeface="Wingdings" panose="05000000000000000000" pitchFamily="2" charset="2"/>
              </a:rPr>
              <a:t>lệnh</a:t>
            </a:r>
            <a:r>
              <a:rPr lang="en-US" dirty="0" smtClean="0">
                <a:sym typeface="Wingdings" panose="05000000000000000000" pitchFamily="2" charset="2"/>
              </a:rPr>
              <a:t> di </a:t>
            </a:r>
            <a:r>
              <a:rPr lang="en-US" dirty="0" err="1" smtClean="0">
                <a:sym typeface="Wingdings" panose="05000000000000000000" pitchFamily="2" charset="2"/>
              </a:rPr>
              <a:t>chuyển</a:t>
            </a:r>
            <a:endParaRPr lang="en-US" dirty="0"/>
          </a:p>
          <a:p>
            <a:r>
              <a:rPr lang="en-US" dirty="0"/>
              <a:t>0 1 2 0 0 1 1 </a:t>
            </a:r>
          </a:p>
          <a:p>
            <a:r>
              <a:rPr lang="en-US" dirty="0"/>
              <a:t>2 2 2 2 2 2 0 </a:t>
            </a:r>
          </a:p>
          <a:p>
            <a:r>
              <a:rPr lang="en-US" dirty="0"/>
              <a:t>2 1 2 2 2 2 0 </a:t>
            </a:r>
          </a:p>
          <a:p>
            <a:r>
              <a:rPr lang="en-US" dirty="0"/>
              <a:t>0 1 2 1 0 1 0 </a:t>
            </a:r>
          </a:p>
          <a:p>
            <a:r>
              <a:rPr lang="en-US" dirty="0"/>
              <a:t>0 1 2 1 1 0 0 </a:t>
            </a:r>
            <a:r>
              <a:rPr lang="en-US" dirty="0" smtClean="0"/>
              <a:t>   </a:t>
            </a:r>
            <a:r>
              <a:rPr lang="en-US" dirty="0" smtClean="0">
                <a:sym typeface="Wingdings" panose="05000000000000000000" pitchFamily="2" charset="2"/>
              </a:rPr>
              <a:t> </a:t>
            </a:r>
            <a:r>
              <a:rPr lang="en-US" dirty="0" err="1" smtClean="0">
                <a:sym typeface="Wingdings" panose="05000000000000000000" pitchFamily="2" charset="2"/>
              </a:rPr>
              <a:t>dữ</a:t>
            </a:r>
            <a:r>
              <a:rPr lang="en-US" dirty="0" smtClean="0">
                <a:sym typeface="Wingdings" panose="05000000000000000000" pitchFamily="2" charset="2"/>
              </a:rPr>
              <a:t> </a:t>
            </a:r>
            <a:r>
              <a:rPr lang="en-US" dirty="0" err="1" smtClean="0">
                <a:sym typeface="Wingdings" panose="05000000000000000000" pitchFamily="2" charset="2"/>
              </a:rPr>
              <a:t>liệu</a:t>
            </a:r>
            <a:r>
              <a:rPr lang="en-US" dirty="0" smtClean="0">
                <a:sym typeface="Wingdings" panose="05000000000000000000" pitchFamily="2" charset="2"/>
              </a:rPr>
              <a:t> </a:t>
            </a:r>
            <a:r>
              <a:rPr lang="en-US" dirty="0" err="1" smtClean="0">
                <a:sym typeface="Wingdings" panose="05000000000000000000" pitchFamily="2" charset="2"/>
              </a:rPr>
              <a:t>của</a:t>
            </a:r>
            <a:r>
              <a:rPr lang="en-US" dirty="0" smtClean="0">
                <a:sym typeface="Wingdings" panose="05000000000000000000" pitchFamily="2" charset="2"/>
              </a:rPr>
              <a:t> ma </a:t>
            </a:r>
            <a:r>
              <a:rPr lang="en-US" dirty="0" err="1" smtClean="0">
                <a:sym typeface="Wingdings" panose="05000000000000000000" pitchFamily="2" charset="2"/>
              </a:rPr>
              <a:t>trận</a:t>
            </a:r>
            <a:endParaRPr lang="en-US" dirty="0"/>
          </a:p>
          <a:p>
            <a:r>
              <a:rPr lang="en-US" dirty="0"/>
              <a:t>0 2 2 2 2 2 0 </a:t>
            </a:r>
          </a:p>
          <a:p>
            <a:r>
              <a:rPr lang="en-US" dirty="0"/>
              <a:t>1 0 0 0 0 1 2 </a:t>
            </a:r>
          </a:p>
          <a:p>
            <a:r>
              <a:rPr lang="en-US" dirty="0"/>
              <a:t>0 0 1 1 2 2 2 </a:t>
            </a:r>
          </a:p>
          <a:p>
            <a:r>
              <a:rPr lang="en-US" dirty="0"/>
              <a:t>2 0 2 2 1 0 2 </a:t>
            </a:r>
          </a:p>
          <a:p>
            <a:r>
              <a:rPr lang="en-US" dirty="0"/>
              <a:t>0 1 0 0 1 0 2 </a:t>
            </a:r>
            <a:endParaRPr lang="en-US" dirty="0" smtClean="0"/>
          </a:p>
          <a:p>
            <a:endParaRPr lang="en-US" dirty="0"/>
          </a:p>
        </p:txBody>
      </p:sp>
    </p:spTree>
    <p:extLst>
      <p:ext uri="{BB962C8B-B14F-4D97-AF65-F5344CB8AC3E}">
        <p14:creationId xmlns:p14="http://schemas.microsoft.com/office/powerpoint/2010/main" val="864733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t>
            </a:r>
            <a:r>
              <a:rPr lang="en-US" dirty="0" err="1" smtClean="0"/>
              <a:t>Điều</a:t>
            </a:r>
            <a:r>
              <a:rPr lang="en-US" dirty="0" smtClean="0"/>
              <a:t> </a:t>
            </a:r>
            <a:r>
              <a:rPr lang="en-US" dirty="0" err="1" smtClean="0"/>
              <a:t>khiển</a:t>
            </a:r>
            <a:r>
              <a:rPr lang="en-US" dirty="0" smtClean="0"/>
              <a:t> </a:t>
            </a:r>
            <a:r>
              <a:rPr lang="en-US" dirty="0" err="1" smtClean="0"/>
              <a:t>máy</a:t>
            </a:r>
            <a:r>
              <a:rPr lang="en-US" dirty="0" smtClean="0"/>
              <a:t> bay</a:t>
            </a:r>
            <a:endParaRPr lang="en-US" dirty="0"/>
          </a:p>
        </p:txBody>
      </p:sp>
      <p:sp>
        <p:nvSpPr>
          <p:cNvPr id="4" name="Content Placeholder 3"/>
          <p:cNvSpPr>
            <a:spLocks noGrp="1"/>
          </p:cNvSpPr>
          <p:nvPr>
            <p:ph idx="10"/>
          </p:nvPr>
        </p:nvSpPr>
        <p:spPr>
          <a:xfrm>
            <a:off x="1619672" y="884466"/>
            <a:ext cx="6912768" cy="3631500"/>
          </a:xfrm>
        </p:spPr>
        <p:txBody>
          <a:bodyPr/>
          <a:lstStyle/>
          <a:p>
            <a:r>
              <a:rPr lang="en-US" dirty="0"/>
              <a:t>0 1 2 0 0 1 1 </a:t>
            </a:r>
          </a:p>
          <a:p>
            <a:r>
              <a:rPr lang="en-US" dirty="0"/>
              <a:t>2 2 2 2 2 2 0 </a:t>
            </a:r>
          </a:p>
          <a:p>
            <a:r>
              <a:rPr lang="en-US" dirty="0"/>
              <a:t>2 1 2 2 2 2 0 </a:t>
            </a:r>
          </a:p>
          <a:p>
            <a:r>
              <a:rPr lang="en-US" dirty="0"/>
              <a:t>0 1 2 1 0 1 0 </a:t>
            </a:r>
          </a:p>
          <a:p>
            <a:r>
              <a:rPr lang="en-US" dirty="0"/>
              <a:t>0 1 2 1 1 0 </a:t>
            </a:r>
            <a:r>
              <a:rPr lang="en-US" dirty="0" smtClean="0"/>
              <a:t>0</a:t>
            </a:r>
            <a:endParaRPr lang="en-US" dirty="0"/>
          </a:p>
          <a:p>
            <a:r>
              <a:rPr lang="en-US" dirty="0"/>
              <a:t>0 2 2 2 2 2 0 </a:t>
            </a:r>
          </a:p>
          <a:p>
            <a:r>
              <a:rPr lang="en-US" dirty="0"/>
              <a:t>1 0 0 0 0 1 2 </a:t>
            </a:r>
          </a:p>
          <a:p>
            <a:r>
              <a:rPr lang="en-US" dirty="0"/>
              <a:t>0 0 1 1 2 2 2 </a:t>
            </a:r>
          </a:p>
          <a:p>
            <a:r>
              <a:rPr lang="en-US" dirty="0"/>
              <a:t>2 0 2 2 1 0 2 </a:t>
            </a:r>
          </a:p>
          <a:p>
            <a:r>
              <a:rPr lang="en-US" dirty="0"/>
              <a:t>0 1 0 </a:t>
            </a:r>
            <a:r>
              <a:rPr lang="en-US" dirty="0">
                <a:solidFill>
                  <a:srgbClr val="FF0000"/>
                </a:solidFill>
              </a:rPr>
              <a:t>0</a:t>
            </a:r>
            <a:r>
              <a:rPr lang="en-US" dirty="0"/>
              <a:t> 1 0 2 </a:t>
            </a:r>
          </a:p>
          <a:p>
            <a:r>
              <a:rPr lang="en-US" dirty="0" err="1" smtClean="0"/>
              <a:t>Vị</a:t>
            </a:r>
            <a:r>
              <a:rPr lang="en-US" dirty="0" smtClean="0"/>
              <a:t> </a:t>
            </a:r>
            <a:r>
              <a:rPr lang="en-US" dirty="0" err="1" smtClean="0"/>
              <a:t>trí</a:t>
            </a:r>
            <a:r>
              <a:rPr lang="en-US" dirty="0" smtClean="0"/>
              <a:t> (9,3) </a:t>
            </a:r>
            <a:r>
              <a:rPr lang="en-US" dirty="0" err="1" smtClean="0"/>
              <a:t>được</a:t>
            </a:r>
            <a:r>
              <a:rPr lang="en-US" dirty="0" smtClean="0"/>
              <a:t> </a:t>
            </a:r>
            <a:r>
              <a:rPr lang="en-US" dirty="0" err="1" smtClean="0"/>
              <a:t>tô</a:t>
            </a:r>
            <a:r>
              <a:rPr lang="en-US" dirty="0" smtClean="0"/>
              <a:t> </a:t>
            </a:r>
            <a:r>
              <a:rPr lang="en-US" dirty="0" err="1" smtClean="0"/>
              <a:t>màu</a:t>
            </a:r>
            <a:r>
              <a:rPr lang="en-US" dirty="0" smtClean="0"/>
              <a:t> </a:t>
            </a:r>
            <a:r>
              <a:rPr lang="en-US" dirty="0" err="1" smtClean="0"/>
              <a:t>đỏ</a:t>
            </a:r>
            <a:r>
              <a:rPr lang="en-US" dirty="0" smtClean="0"/>
              <a:t> </a:t>
            </a:r>
            <a:r>
              <a:rPr lang="en-US" dirty="0" err="1" smtClean="0"/>
              <a:t>là</a:t>
            </a:r>
            <a:r>
              <a:rPr lang="en-US" dirty="0" smtClean="0"/>
              <a:t> </a:t>
            </a:r>
            <a:r>
              <a:rPr lang="en-US" dirty="0" err="1" smtClean="0"/>
              <a:t>vị</a:t>
            </a:r>
            <a:r>
              <a:rPr lang="en-US" dirty="0" smtClean="0"/>
              <a:t> </a:t>
            </a:r>
            <a:r>
              <a:rPr lang="en-US" dirty="0" err="1" smtClean="0"/>
              <a:t>trí</a:t>
            </a:r>
            <a:r>
              <a:rPr lang="en-US" dirty="0" smtClean="0"/>
              <a:t> </a:t>
            </a:r>
            <a:r>
              <a:rPr lang="en-US" dirty="0" err="1" smtClean="0"/>
              <a:t>xuất</a:t>
            </a:r>
            <a:r>
              <a:rPr lang="en-US" dirty="0" smtClean="0"/>
              <a:t> </a:t>
            </a:r>
            <a:r>
              <a:rPr lang="en-US" dirty="0" err="1" smtClean="0"/>
              <a:t>phát</a:t>
            </a:r>
            <a:r>
              <a:rPr lang="en-US" dirty="0" smtClean="0"/>
              <a:t> </a:t>
            </a:r>
            <a:r>
              <a:rPr lang="en-US" dirty="0" err="1" smtClean="0"/>
              <a:t>của</a:t>
            </a:r>
            <a:r>
              <a:rPr lang="en-US" dirty="0" smtClean="0"/>
              <a:t> </a:t>
            </a:r>
            <a:r>
              <a:rPr lang="en-US" dirty="0" err="1" smtClean="0"/>
              <a:t>máy</a:t>
            </a:r>
            <a:r>
              <a:rPr lang="en-US" dirty="0" smtClean="0"/>
              <a:t> bay.</a:t>
            </a:r>
          </a:p>
          <a:p>
            <a:r>
              <a:rPr lang="en-US" dirty="0" err="1" smtClean="0"/>
              <a:t>Các</a:t>
            </a:r>
            <a:r>
              <a:rPr lang="en-US" dirty="0" smtClean="0"/>
              <a:t> </a:t>
            </a:r>
            <a:r>
              <a:rPr lang="en-US" dirty="0" err="1" smtClean="0"/>
              <a:t>lệnh</a:t>
            </a:r>
            <a:r>
              <a:rPr lang="en-US" dirty="0" smtClean="0"/>
              <a:t> </a:t>
            </a:r>
            <a:r>
              <a:rPr lang="en-US" dirty="0" err="1" smtClean="0"/>
              <a:t>đc</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tuần</a:t>
            </a:r>
            <a:r>
              <a:rPr lang="en-US" dirty="0" smtClean="0"/>
              <a:t> </a:t>
            </a:r>
            <a:r>
              <a:rPr lang="en-US" dirty="0" err="1" smtClean="0"/>
              <a:t>tự</a:t>
            </a:r>
            <a:r>
              <a:rPr lang="en-US" dirty="0" smtClean="0"/>
              <a:t> </a:t>
            </a:r>
            <a:r>
              <a:rPr lang="en-US" dirty="0" err="1" smtClean="0"/>
              <a:t>là</a:t>
            </a:r>
            <a:r>
              <a:rPr lang="en-US" dirty="0" smtClean="0"/>
              <a:t>: </a:t>
            </a:r>
            <a:r>
              <a:rPr lang="en-US" dirty="0"/>
              <a:t>2 1 3 2 </a:t>
            </a:r>
            <a:r>
              <a:rPr lang="en-US" dirty="0" smtClean="0"/>
              <a:t>1</a:t>
            </a:r>
          </a:p>
          <a:p>
            <a:r>
              <a:rPr lang="en-US" dirty="0" err="1" smtClean="0"/>
              <a:t>Đầu</a:t>
            </a:r>
            <a:r>
              <a:rPr lang="en-US" dirty="0" smtClean="0"/>
              <a:t> </a:t>
            </a:r>
            <a:r>
              <a:rPr lang="en-US" dirty="0" err="1" smtClean="0"/>
              <a:t>tiên</a:t>
            </a:r>
            <a:r>
              <a:rPr lang="en-US" dirty="0" smtClean="0"/>
              <a:t>, </a:t>
            </a:r>
            <a:r>
              <a:rPr lang="en-US" dirty="0" err="1" smtClean="0"/>
              <a:t>lệnh</a:t>
            </a:r>
            <a:r>
              <a:rPr lang="en-US" dirty="0" smtClean="0"/>
              <a:t> </a:t>
            </a:r>
            <a:r>
              <a:rPr lang="en-US" dirty="0" err="1" smtClean="0"/>
              <a:t>số</a:t>
            </a:r>
            <a:r>
              <a:rPr lang="en-US" dirty="0" smtClean="0"/>
              <a:t> 2 </a:t>
            </a:r>
            <a:r>
              <a:rPr lang="en-US" dirty="0" err="1" smtClean="0"/>
              <a:t>là</a:t>
            </a:r>
            <a:r>
              <a:rPr lang="en-US" dirty="0" smtClean="0"/>
              <a:t> </a:t>
            </a:r>
            <a:r>
              <a:rPr lang="en-US" dirty="0" err="1" smtClean="0"/>
              <a:t>rẽ</a:t>
            </a:r>
            <a:r>
              <a:rPr lang="en-US" dirty="0" smtClean="0"/>
              <a:t> </a:t>
            </a:r>
            <a:r>
              <a:rPr lang="en-US" dirty="0" err="1" smtClean="0"/>
              <a:t>trái</a:t>
            </a:r>
            <a:r>
              <a:rPr lang="en-US" dirty="0" smtClean="0"/>
              <a:t>, </a:t>
            </a:r>
            <a:r>
              <a:rPr lang="en-US" dirty="0" err="1" smtClean="0"/>
              <a:t>như</a:t>
            </a:r>
            <a:r>
              <a:rPr lang="en-US" dirty="0" smtClean="0"/>
              <a:t> </a:t>
            </a:r>
            <a:r>
              <a:rPr lang="en-US" dirty="0" err="1" smtClean="0"/>
              <a:t>vậy</a:t>
            </a:r>
            <a:r>
              <a:rPr lang="en-US" dirty="0" smtClean="0"/>
              <a:t> </a:t>
            </a:r>
            <a:r>
              <a:rPr lang="en-US" dirty="0" err="1" smtClean="0"/>
              <a:t>máy</a:t>
            </a:r>
            <a:r>
              <a:rPr lang="en-US" dirty="0" smtClean="0"/>
              <a:t> bay </a:t>
            </a:r>
            <a:r>
              <a:rPr lang="en-US" dirty="0" err="1" smtClean="0"/>
              <a:t>sau</a:t>
            </a:r>
            <a:r>
              <a:rPr lang="en-US" dirty="0" smtClean="0"/>
              <a:t> </a:t>
            </a:r>
            <a:r>
              <a:rPr lang="en-US" dirty="0" err="1" smtClean="0"/>
              <a:t>khi</a:t>
            </a:r>
            <a:r>
              <a:rPr lang="en-US" dirty="0" smtClean="0"/>
              <a:t> di </a:t>
            </a:r>
            <a:r>
              <a:rPr lang="en-US" dirty="0" err="1" smtClean="0"/>
              <a:t>chuyển</a:t>
            </a:r>
            <a:r>
              <a:rPr lang="en-US" dirty="0" smtClean="0"/>
              <a:t> </a:t>
            </a:r>
            <a:r>
              <a:rPr lang="en-US" dirty="0" err="1" smtClean="0"/>
              <a:t>sẽ</a:t>
            </a:r>
            <a:r>
              <a:rPr lang="en-US" dirty="0" smtClean="0"/>
              <a:t> ở </a:t>
            </a:r>
            <a:r>
              <a:rPr lang="en-US" dirty="0" err="1" smtClean="0"/>
              <a:t>vị</a:t>
            </a:r>
            <a:r>
              <a:rPr lang="en-US" dirty="0" smtClean="0"/>
              <a:t> </a:t>
            </a:r>
            <a:r>
              <a:rPr lang="en-US" dirty="0" err="1" smtClean="0"/>
              <a:t>trí</a:t>
            </a:r>
            <a:r>
              <a:rPr lang="en-US" dirty="0" smtClean="0"/>
              <a:t> </a:t>
            </a:r>
            <a:r>
              <a:rPr lang="en-US" dirty="0" err="1" smtClean="0"/>
              <a:t>là</a:t>
            </a:r>
            <a:r>
              <a:rPr lang="en-US" dirty="0" smtClean="0"/>
              <a:t> (8,2):</a:t>
            </a:r>
            <a:endParaRPr lang="en-US" dirty="0"/>
          </a:p>
        </p:txBody>
      </p:sp>
    </p:spTree>
    <p:extLst>
      <p:ext uri="{BB962C8B-B14F-4D97-AF65-F5344CB8AC3E}">
        <p14:creationId xmlns:p14="http://schemas.microsoft.com/office/powerpoint/2010/main" val="3809125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t>
            </a:r>
            <a:r>
              <a:rPr lang="en-US" dirty="0" err="1" smtClean="0"/>
              <a:t>Điều</a:t>
            </a:r>
            <a:r>
              <a:rPr lang="en-US" dirty="0" smtClean="0"/>
              <a:t> </a:t>
            </a:r>
            <a:r>
              <a:rPr lang="en-US" dirty="0" err="1" smtClean="0"/>
              <a:t>khiển</a:t>
            </a:r>
            <a:r>
              <a:rPr lang="en-US" dirty="0" smtClean="0"/>
              <a:t> </a:t>
            </a:r>
            <a:r>
              <a:rPr lang="en-US" dirty="0" err="1" smtClean="0"/>
              <a:t>máy</a:t>
            </a:r>
            <a:r>
              <a:rPr lang="en-US" dirty="0" smtClean="0"/>
              <a:t> bay</a:t>
            </a:r>
            <a:endParaRPr lang="en-US" dirty="0"/>
          </a:p>
        </p:txBody>
      </p:sp>
      <p:sp>
        <p:nvSpPr>
          <p:cNvPr id="4" name="Content Placeholder 3"/>
          <p:cNvSpPr>
            <a:spLocks noGrp="1"/>
          </p:cNvSpPr>
          <p:nvPr>
            <p:ph idx="10"/>
          </p:nvPr>
        </p:nvSpPr>
        <p:spPr>
          <a:xfrm>
            <a:off x="1619672" y="915566"/>
            <a:ext cx="6912768" cy="3816424"/>
          </a:xfrm>
        </p:spPr>
        <p:txBody>
          <a:bodyPr/>
          <a:lstStyle/>
          <a:p>
            <a:r>
              <a:rPr lang="en-US" dirty="0"/>
              <a:t>0 1 2 0 0 1 1 </a:t>
            </a:r>
          </a:p>
          <a:p>
            <a:r>
              <a:rPr lang="en-US" dirty="0"/>
              <a:t>2 2 2 2 2 2 0 </a:t>
            </a:r>
          </a:p>
          <a:p>
            <a:r>
              <a:rPr lang="en-US" dirty="0"/>
              <a:t>2 1 2 2 2 2 0 </a:t>
            </a:r>
          </a:p>
          <a:p>
            <a:r>
              <a:rPr lang="en-US" dirty="0"/>
              <a:t>0 1 2 1 0 1 0 </a:t>
            </a:r>
          </a:p>
          <a:p>
            <a:r>
              <a:rPr lang="en-US" dirty="0"/>
              <a:t>0 1 2 1 1 0 0</a:t>
            </a:r>
          </a:p>
          <a:p>
            <a:r>
              <a:rPr lang="en-US" dirty="0"/>
              <a:t>0 2 2 2 2 2 0 </a:t>
            </a:r>
          </a:p>
          <a:p>
            <a:r>
              <a:rPr lang="en-US" dirty="0"/>
              <a:t>1 0 0 0 0 1 2 </a:t>
            </a:r>
          </a:p>
          <a:p>
            <a:r>
              <a:rPr lang="en-US" dirty="0"/>
              <a:t>0 0 1 1 2 2 2 </a:t>
            </a:r>
          </a:p>
          <a:p>
            <a:r>
              <a:rPr lang="en-US" dirty="0"/>
              <a:t>2 0 </a:t>
            </a:r>
            <a:r>
              <a:rPr lang="en-US" dirty="0">
                <a:solidFill>
                  <a:srgbClr val="00B050"/>
                </a:solidFill>
              </a:rPr>
              <a:t>2</a:t>
            </a:r>
            <a:r>
              <a:rPr lang="en-US" dirty="0"/>
              <a:t> 2 1 0 2 </a:t>
            </a:r>
          </a:p>
          <a:p>
            <a:r>
              <a:rPr lang="en-US" dirty="0"/>
              <a:t>0 1 0 </a:t>
            </a:r>
            <a:r>
              <a:rPr lang="en-US" dirty="0">
                <a:solidFill>
                  <a:srgbClr val="FF0000"/>
                </a:solidFill>
              </a:rPr>
              <a:t>0</a:t>
            </a:r>
            <a:r>
              <a:rPr lang="en-US" dirty="0"/>
              <a:t> 1 0 2 </a:t>
            </a:r>
          </a:p>
          <a:p>
            <a:r>
              <a:rPr lang="en-US" dirty="0" err="1" smtClean="0"/>
              <a:t>Tuy</a:t>
            </a:r>
            <a:r>
              <a:rPr lang="en-US" dirty="0" smtClean="0"/>
              <a:t> </a:t>
            </a:r>
            <a:r>
              <a:rPr lang="en-US" dirty="0" err="1" smtClean="0"/>
              <a:t>nhiên</a:t>
            </a:r>
            <a:r>
              <a:rPr lang="en-US" dirty="0" smtClean="0"/>
              <a:t> do </a:t>
            </a:r>
            <a:r>
              <a:rPr lang="en-US" dirty="0" err="1" smtClean="0"/>
              <a:t>vị</a:t>
            </a:r>
            <a:r>
              <a:rPr lang="en-US" dirty="0" smtClean="0"/>
              <a:t> </a:t>
            </a:r>
            <a:r>
              <a:rPr lang="en-US" dirty="0" err="1" smtClean="0"/>
              <a:t>trí</a:t>
            </a:r>
            <a:r>
              <a:rPr lang="en-US" dirty="0" smtClean="0"/>
              <a:t> (8,2) </a:t>
            </a:r>
            <a:r>
              <a:rPr lang="en-US" dirty="0" err="1" smtClean="0"/>
              <a:t>là</a:t>
            </a:r>
            <a:r>
              <a:rPr lang="en-US" dirty="0" smtClean="0"/>
              <a:t> </a:t>
            </a:r>
            <a:r>
              <a:rPr lang="en-US" dirty="0" err="1" smtClean="0"/>
              <a:t>một</a:t>
            </a:r>
            <a:r>
              <a:rPr lang="en-US" dirty="0" smtClean="0"/>
              <a:t> </a:t>
            </a:r>
            <a:r>
              <a:rPr lang="en-US" dirty="0" err="1" smtClean="0"/>
              <a:t>vật</a:t>
            </a:r>
            <a:r>
              <a:rPr lang="en-US" dirty="0" smtClean="0"/>
              <a:t> </a:t>
            </a:r>
            <a:r>
              <a:rPr lang="en-US" dirty="0" err="1" smtClean="0"/>
              <a:t>cản</a:t>
            </a:r>
            <a:r>
              <a:rPr lang="en-US" dirty="0" smtClean="0"/>
              <a:t> </a:t>
            </a:r>
            <a:r>
              <a:rPr lang="en-US" dirty="0" err="1" smtClean="0"/>
              <a:t>nên</a:t>
            </a:r>
            <a:r>
              <a:rPr lang="en-US" dirty="0" smtClean="0"/>
              <a:t> </a:t>
            </a:r>
            <a:r>
              <a:rPr lang="en-US" dirty="0" err="1" smtClean="0"/>
              <a:t>máy</a:t>
            </a:r>
            <a:r>
              <a:rPr lang="en-US" dirty="0" smtClean="0"/>
              <a:t> bay </a:t>
            </a:r>
            <a:r>
              <a:rPr lang="en-US" dirty="0" err="1" smtClean="0"/>
              <a:t>không</a:t>
            </a:r>
            <a:r>
              <a:rPr lang="en-US" dirty="0" smtClean="0"/>
              <a:t> </a:t>
            </a:r>
            <a:r>
              <a:rPr lang="en-US" dirty="0" err="1" smtClean="0"/>
              <a:t>thể</a:t>
            </a:r>
            <a:r>
              <a:rPr lang="en-US" dirty="0" smtClean="0"/>
              <a:t> di </a:t>
            </a:r>
            <a:r>
              <a:rPr lang="en-US" dirty="0" err="1" smtClean="0"/>
              <a:t>chuyển</a:t>
            </a:r>
            <a:r>
              <a:rPr lang="en-US" dirty="0" smtClean="0"/>
              <a:t> </a:t>
            </a:r>
            <a:r>
              <a:rPr lang="en-US" dirty="0" err="1" smtClean="0"/>
              <a:t>đến</a:t>
            </a:r>
            <a:r>
              <a:rPr lang="en-US" dirty="0" smtClean="0"/>
              <a:t> </a:t>
            </a:r>
            <a:r>
              <a:rPr lang="en-US" dirty="0" err="1" smtClean="0"/>
              <a:t>vị</a:t>
            </a:r>
            <a:r>
              <a:rPr lang="en-US" dirty="0" smtClean="0"/>
              <a:t> </a:t>
            </a:r>
            <a:r>
              <a:rPr lang="en-US" dirty="0" err="1" smtClean="0"/>
              <a:t>trí</a:t>
            </a:r>
            <a:r>
              <a:rPr lang="en-US" dirty="0" smtClean="0"/>
              <a:t> </a:t>
            </a:r>
            <a:r>
              <a:rPr lang="en-US" dirty="0" err="1" smtClean="0"/>
              <a:t>này</a:t>
            </a:r>
            <a:r>
              <a:rPr lang="en-US" dirty="0" smtClean="0"/>
              <a:t>, </a:t>
            </a:r>
            <a:r>
              <a:rPr lang="en-US" dirty="0" err="1" smtClean="0"/>
              <a:t>vì</a:t>
            </a:r>
            <a:r>
              <a:rPr lang="en-US" dirty="0" smtClean="0"/>
              <a:t> </a:t>
            </a:r>
            <a:r>
              <a:rPr lang="en-US" dirty="0" err="1" smtClean="0"/>
              <a:t>vậy</a:t>
            </a:r>
            <a:r>
              <a:rPr lang="en-US" dirty="0" smtClean="0"/>
              <a:t> </a:t>
            </a:r>
            <a:r>
              <a:rPr lang="en-US" dirty="0" err="1" smtClean="0"/>
              <a:t>lệnh</a:t>
            </a:r>
            <a:r>
              <a:rPr lang="en-US" dirty="0" smtClean="0"/>
              <a:t> </a:t>
            </a:r>
            <a:r>
              <a:rPr lang="en-US" dirty="0" err="1" smtClean="0"/>
              <a:t>này</a:t>
            </a:r>
            <a:r>
              <a:rPr lang="en-US" dirty="0" smtClean="0"/>
              <a:t> </a:t>
            </a:r>
            <a:r>
              <a:rPr lang="en-US" dirty="0" err="1" smtClean="0"/>
              <a:t>bỏ</a:t>
            </a:r>
            <a:r>
              <a:rPr lang="en-US" dirty="0" smtClean="0"/>
              <a:t> qua.</a:t>
            </a:r>
          </a:p>
          <a:p>
            <a:r>
              <a:rPr lang="en-US" dirty="0" err="1" smtClean="0"/>
              <a:t>Tiếp</a:t>
            </a:r>
            <a:r>
              <a:rPr lang="en-US" dirty="0" smtClean="0"/>
              <a:t> </a:t>
            </a:r>
            <a:r>
              <a:rPr lang="en-US" dirty="0" err="1" smtClean="0"/>
              <a:t>theo</a:t>
            </a:r>
            <a:r>
              <a:rPr lang="en-US" dirty="0" smtClean="0"/>
              <a:t> </a:t>
            </a:r>
            <a:r>
              <a:rPr lang="en-US" dirty="0" err="1" smtClean="0"/>
              <a:t>là</a:t>
            </a:r>
            <a:r>
              <a:rPr lang="en-US" dirty="0" smtClean="0"/>
              <a:t> </a:t>
            </a:r>
            <a:r>
              <a:rPr lang="en-US" dirty="0" err="1" smtClean="0"/>
              <a:t>lệnh</a:t>
            </a:r>
            <a:r>
              <a:rPr lang="en-US" dirty="0" smtClean="0"/>
              <a:t> </a:t>
            </a:r>
            <a:r>
              <a:rPr lang="en-US" dirty="0" err="1" smtClean="0"/>
              <a:t>số</a:t>
            </a:r>
            <a:r>
              <a:rPr lang="en-US" dirty="0" smtClean="0"/>
              <a:t> 1: </a:t>
            </a:r>
            <a:r>
              <a:rPr lang="en-US" dirty="0" err="1" smtClean="0"/>
              <a:t>máy</a:t>
            </a:r>
            <a:r>
              <a:rPr lang="en-US" dirty="0" smtClean="0"/>
              <a:t> bay </a:t>
            </a:r>
            <a:r>
              <a:rPr lang="en-US" dirty="0" err="1" smtClean="0"/>
              <a:t>đi</a:t>
            </a:r>
            <a:r>
              <a:rPr lang="en-US" dirty="0" smtClean="0"/>
              <a:t> </a:t>
            </a:r>
            <a:r>
              <a:rPr lang="en-US" dirty="0" err="1" smtClean="0"/>
              <a:t>thẳng</a:t>
            </a:r>
            <a:r>
              <a:rPr lang="en-US" dirty="0"/>
              <a:t> </a:t>
            </a:r>
            <a:r>
              <a:rPr lang="en-US" dirty="0" err="1" smtClean="0"/>
              <a:t>tức</a:t>
            </a:r>
            <a:r>
              <a:rPr lang="en-US" dirty="0" smtClean="0"/>
              <a:t> </a:t>
            </a:r>
            <a:r>
              <a:rPr lang="en-US" dirty="0" err="1" smtClean="0"/>
              <a:t>là</a:t>
            </a:r>
            <a:r>
              <a:rPr lang="en-US" dirty="0" smtClean="0"/>
              <a:t> </a:t>
            </a:r>
            <a:r>
              <a:rPr lang="en-US" dirty="0" err="1" smtClean="0"/>
              <a:t>từ</a:t>
            </a:r>
            <a:r>
              <a:rPr lang="en-US" dirty="0" smtClean="0"/>
              <a:t> </a:t>
            </a:r>
            <a:r>
              <a:rPr lang="en-US" dirty="0" err="1" smtClean="0"/>
              <a:t>vị</a:t>
            </a:r>
            <a:r>
              <a:rPr lang="en-US" dirty="0" smtClean="0"/>
              <a:t> </a:t>
            </a:r>
            <a:r>
              <a:rPr lang="en-US" dirty="0" err="1" smtClean="0"/>
              <a:t>trí</a:t>
            </a:r>
            <a:r>
              <a:rPr lang="en-US" dirty="0" smtClean="0"/>
              <a:t> (9,3) </a:t>
            </a:r>
            <a:r>
              <a:rPr lang="en-US" dirty="0" err="1" smtClean="0"/>
              <a:t>lên</a:t>
            </a:r>
            <a:r>
              <a:rPr lang="en-US" dirty="0" smtClean="0"/>
              <a:t> </a:t>
            </a:r>
            <a:r>
              <a:rPr lang="en-US" dirty="0" err="1" smtClean="0"/>
              <a:t>vị</a:t>
            </a:r>
            <a:r>
              <a:rPr lang="en-US" dirty="0" smtClean="0"/>
              <a:t> </a:t>
            </a:r>
            <a:r>
              <a:rPr lang="en-US" dirty="0" err="1" smtClean="0"/>
              <a:t>trí</a:t>
            </a:r>
            <a:r>
              <a:rPr lang="en-US" dirty="0" smtClean="0"/>
              <a:t> (8,3), </a:t>
            </a:r>
            <a:r>
              <a:rPr lang="en-US" dirty="0" err="1" smtClean="0"/>
              <a:t>tuy</a:t>
            </a:r>
            <a:r>
              <a:rPr lang="en-US" dirty="0" smtClean="0"/>
              <a:t> </a:t>
            </a:r>
            <a:r>
              <a:rPr lang="en-US" dirty="0" err="1" smtClean="0"/>
              <a:t>nhiên</a:t>
            </a:r>
            <a:r>
              <a:rPr lang="en-US" dirty="0" smtClean="0"/>
              <a:t> </a:t>
            </a:r>
            <a:r>
              <a:rPr lang="en-US" dirty="0" err="1" smtClean="0"/>
              <a:t>cũng</a:t>
            </a:r>
            <a:r>
              <a:rPr lang="en-US" dirty="0" smtClean="0"/>
              <a:t> </a:t>
            </a:r>
            <a:r>
              <a:rPr lang="en-US" dirty="0" err="1" smtClean="0"/>
              <a:t>giống</a:t>
            </a:r>
            <a:r>
              <a:rPr lang="en-US" dirty="0" smtClean="0"/>
              <a:t> </a:t>
            </a:r>
            <a:r>
              <a:rPr lang="en-US" dirty="0" err="1" smtClean="0"/>
              <a:t>như</a:t>
            </a:r>
            <a:r>
              <a:rPr lang="en-US" dirty="0" smtClean="0"/>
              <a:t> </a:t>
            </a:r>
            <a:r>
              <a:rPr lang="en-US" dirty="0" err="1" smtClean="0"/>
              <a:t>trường</a:t>
            </a:r>
            <a:r>
              <a:rPr lang="en-US" dirty="0" smtClean="0"/>
              <a:t> </a:t>
            </a:r>
            <a:r>
              <a:rPr lang="en-US" dirty="0" err="1" smtClean="0"/>
              <a:t>hợp</a:t>
            </a:r>
            <a:r>
              <a:rPr lang="en-US" dirty="0" smtClean="0"/>
              <a:t> </a:t>
            </a:r>
            <a:r>
              <a:rPr lang="en-US" dirty="0" err="1" smtClean="0"/>
              <a:t>trên</a:t>
            </a:r>
            <a:r>
              <a:rPr lang="en-US" dirty="0" smtClean="0"/>
              <a:t>, </a:t>
            </a:r>
            <a:r>
              <a:rPr lang="en-US" dirty="0" err="1" smtClean="0"/>
              <a:t>vị</a:t>
            </a:r>
            <a:r>
              <a:rPr lang="en-US" dirty="0" smtClean="0"/>
              <a:t> </a:t>
            </a:r>
            <a:r>
              <a:rPr lang="en-US" dirty="0" err="1" smtClean="0"/>
              <a:t>trí</a:t>
            </a:r>
            <a:r>
              <a:rPr lang="en-US" dirty="0" smtClean="0"/>
              <a:t> (8,3) </a:t>
            </a:r>
            <a:r>
              <a:rPr lang="en-US" dirty="0" err="1" smtClean="0"/>
              <a:t>là</a:t>
            </a:r>
            <a:r>
              <a:rPr lang="en-US" dirty="0" smtClean="0"/>
              <a:t> </a:t>
            </a:r>
            <a:r>
              <a:rPr lang="en-US" dirty="0" err="1" smtClean="0"/>
              <a:t>một</a:t>
            </a:r>
            <a:r>
              <a:rPr lang="en-US" dirty="0" smtClean="0"/>
              <a:t> </a:t>
            </a:r>
            <a:r>
              <a:rPr lang="en-US" dirty="0" err="1" smtClean="0"/>
              <a:t>vật</a:t>
            </a:r>
            <a:r>
              <a:rPr lang="en-US" dirty="0" smtClean="0"/>
              <a:t> </a:t>
            </a:r>
            <a:r>
              <a:rPr lang="en-US" dirty="0" err="1" smtClean="0"/>
              <a:t>cản</a:t>
            </a:r>
            <a:r>
              <a:rPr lang="en-US" dirty="0" smtClean="0"/>
              <a:t> </a:t>
            </a:r>
            <a:r>
              <a:rPr lang="en-US" dirty="0" err="1" smtClean="0"/>
              <a:t>nên</a:t>
            </a:r>
            <a:r>
              <a:rPr lang="en-US" dirty="0" smtClean="0"/>
              <a:t> </a:t>
            </a:r>
            <a:r>
              <a:rPr lang="en-US" dirty="0" err="1" smtClean="0"/>
              <a:t>lệnh</a:t>
            </a:r>
            <a:r>
              <a:rPr lang="en-US" dirty="0" smtClean="0"/>
              <a:t> </a:t>
            </a:r>
            <a:r>
              <a:rPr lang="en-US" dirty="0" err="1" smtClean="0"/>
              <a:t>được</a:t>
            </a:r>
            <a:r>
              <a:rPr lang="en-US" dirty="0" smtClean="0"/>
              <a:t> </a:t>
            </a:r>
            <a:r>
              <a:rPr lang="en-US" dirty="0" err="1" smtClean="0"/>
              <a:t>bỏ</a:t>
            </a:r>
            <a:r>
              <a:rPr lang="en-US" dirty="0" smtClean="0"/>
              <a:t> qua</a:t>
            </a:r>
            <a:endParaRPr lang="en-US" dirty="0"/>
          </a:p>
        </p:txBody>
      </p:sp>
    </p:spTree>
    <p:extLst>
      <p:ext uri="{BB962C8B-B14F-4D97-AF65-F5344CB8AC3E}">
        <p14:creationId xmlns:p14="http://schemas.microsoft.com/office/powerpoint/2010/main" val="1673664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t>
            </a:r>
            <a:r>
              <a:rPr lang="en-US" dirty="0" err="1" smtClean="0"/>
              <a:t>Điều</a:t>
            </a:r>
            <a:r>
              <a:rPr lang="en-US" dirty="0" smtClean="0"/>
              <a:t> </a:t>
            </a:r>
            <a:r>
              <a:rPr lang="en-US" dirty="0" err="1" smtClean="0"/>
              <a:t>khiển</a:t>
            </a:r>
            <a:r>
              <a:rPr lang="en-US" dirty="0" smtClean="0"/>
              <a:t> </a:t>
            </a:r>
            <a:r>
              <a:rPr lang="en-US" dirty="0" err="1" smtClean="0"/>
              <a:t>máy</a:t>
            </a:r>
            <a:r>
              <a:rPr lang="en-US" dirty="0" smtClean="0"/>
              <a:t> bay</a:t>
            </a:r>
            <a:endParaRPr lang="en-US" dirty="0"/>
          </a:p>
        </p:txBody>
      </p:sp>
      <p:sp>
        <p:nvSpPr>
          <p:cNvPr id="4" name="Content Placeholder 3"/>
          <p:cNvSpPr>
            <a:spLocks noGrp="1"/>
          </p:cNvSpPr>
          <p:nvPr>
            <p:ph idx="10"/>
          </p:nvPr>
        </p:nvSpPr>
        <p:spPr>
          <a:xfrm>
            <a:off x="1621362" y="987574"/>
            <a:ext cx="6912768" cy="3888432"/>
          </a:xfrm>
        </p:spPr>
        <p:txBody>
          <a:bodyPr/>
          <a:lstStyle/>
          <a:p>
            <a:r>
              <a:rPr lang="en-US" dirty="0" err="1" smtClean="0"/>
              <a:t>Tiếp</a:t>
            </a:r>
            <a:r>
              <a:rPr lang="en-US" dirty="0" smtClean="0"/>
              <a:t> </a:t>
            </a:r>
            <a:r>
              <a:rPr lang="en-US" dirty="0" err="1" smtClean="0"/>
              <a:t>theo</a:t>
            </a:r>
            <a:r>
              <a:rPr lang="en-US" dirty="0" smtClean="0"/>
              <a:t> </a:t>
            </a:r>
            <a:r>
              <a:rPr lang="en-US" dirty="0" err="1" smtClean="0"/>
              <a:t>là</a:t>
            </a:r>
            <a:r>
              <a:rPr lang="en-US" dirty="0" smtClean="0"/>
              <a:t> </a:t>
            </a:r>
            <a:r>
              <a:rPr lang="en-US" dirty="0" err="1" smtClean="0"/>
              <a:t>lệnh</a:t>
            </a:r>
            <a:r>
              <a:rPr lang="en-US" dirty="0" smtClean="0"/>
              <a:t> </a:t>
            </a:r>
            <a:r>
              <a:rPr lang="en-US" dirty="0" err="1" smtClean="0"/>
              <a:t>số</a:t>
            </a:r>
            <a:r>
              <a:rPr lang="en-US" dirty="0" smtClean="0"/>
              <a:t> 3: </a:t>
            </a:r>
            <a:r>
              <a:rPr lang="en-US" dirty="0" err="1" smtClean="0"/>
              <a:t>máy</a:t>
            </a:r>
            <a:r>
              <a:rPr lang="en-US" dirty="0" smtClean="0"/>
              <a:t> bay </a:t>
            </a:r>
            <a:r>
              <a:rPr lang="en-US" dirty="0" err="1" smtClean="0"/>
              <a:t>sẽ</a:t>
            </a:r>
            <a:r>
              <a:rPr lang="en-US" dirty="0" smtClean="0"/>
              <a:t> </a:t>
            </a:r>
            <a:r>
              <a:rPr lang="en-US" dirty="0" err="1" smtClean="0"/>
              <a:t>rẽ</a:t>
            </a:r>
            <a:r>
              <a:rPr lang="en-US" dirty="0" smtClean="0"/>
              <a:t> </a:t>
            </a:r>
            <a:r>
              <a:rPr lang="en-US" dirty="0" err="1" smtClean="0"/>
              <a:t>phải</a:t>
            </a:r>
            <a:endParaRPr lang="en-US" dirty="0" smtClean="0"/>
          </a:p>
          <a:p>
            <a:r>
              <a:rPr lang="en-US" dirty="0"/>
              <a:t>0 1 2 0 0 1 1 </a:t>
            </a:r>
          </a:p>
          <a:p>
            <a:r>
              <a:rPr lang="en-US" dirty="0"/>
              <a:t>2 2 2 2 2 2 0 </a:t>
            </a:r>
          </a:p>
          <a:p>
            <a:r>
              <a:rPr lang="en-US" dirty="0"/>
              <a:t>2 1 2 2 2 2 0 </a:t>
            </a:r>
          </a:p>
          <a:p>
            <a:r>
              <a:rPr lang="en-US" dirty="0"/>
              <a:t>0 1 2 1 0 1 0 </a:t>
            </a:r>
          </a:p>
          <a:p>
            <a:r>
              <a:rPr lang="en-US" dirty="0"/>
              <a:t>0 1 2 1 1 0 0</a:t>
            </a:r>
          </a:p>
          <a:p>
            <a:r>
              <a:rPr lang="en-US" dirty="0"/>
              <a:t>0 2 2 2 2 2 0 </a:t>
            </a:r>
          </a:p>
          <a:p>
            <a:r>
              <a:rPr lang="en-US" dirty="0"/>
              <a:t>1 0 0 0 0 1 2 </a:t>
            </a:r>
          </a:p>
          <a:p>
            <a:r>
              <a:rPr lang="en-US" dirty="0"/>
              <a:t>0 0 1 1 2 2 2 </a:t>
            </a:r>
          </a:p>
          <a:p>
            <a:r>
              <a:rPr lang="en-US" dirty="0"/>
              <a:t>2 0 2 2 </a:t>
            </a:r>
            <a:r>
              <a:rPr lang="en-US" dirty="0">
                <a:solidFill>
                  <a:srgbClr val="00B050"/>
                </a:solidFill>
              </a:rPr>
              <a:t>1</a:t>
            </a:r>
            <a:r>
              <a:rPr lang="en-US" dirty="0"/>
              <a:t> 0 2 </a:t>
            </a:r>
          </a:p>
          <a:p>
            <a:r>
              <a:rPr lang="en-US" dirty="0"/>
              <a:t>0 1 0 </a:t>
            </a:r>
            <a:r>
              <a:rPr lang="en-US" dirty="0">
                <a:solidFill>
                  <a:srgbClr val="FF0000"/>
                </a:solidFill>
              </a:rPr>
              <a:t>0</a:t>
            </a:r>
            <a:r>
              <a:rPr lang="en-US" dirty="0"/>
              <a:t> 1 0 2 </a:t>
            </a:r>
          </a:p>
          <a:p>
            <a:r>
              <a:rPr lang="en-US" dirty="0" err="1" smtClean="0"/>
              <a:t>Máy</a:t>
            </a:r>
            <a:r>
              <a:rPr lang="en-US" dirty="0" smtClean="0"/>
              <a:t> bay </a:t>
            </a:r>
            <a:r>
              <a:rPr lang="en-US" dirty="0" err="1" smtClean="0"/>
              <a:t>sẽ</a:t>
            </a:r>
            <a:r>
              <a:rPr lang="en-US" dirty="0" smtClean="0"/>
              <a:t> di </a:t>
            </a:r>
            <a:r>
              <a:rPr lang="en-US" dirty="0" err="1" smtClean="0"/>
              <a:t>chuyển</a:t>
            </a:r>
            <a:r>
              <a:rPr lang="en-US" dirty="0" smtClean="0"/>
              <a:t> </a:t>
            </a:r>
            <a:r>
              <a:rPr lang="en-US" dirty="0" err="1" smtClean="0"/>
              <a:t>từ</a:t>
            </a:r>
            <a:r>
              <a:rPr lang="en-US" dirty="0" smtClean="0"/>
              <a:t> </a:t>
            </a:r>
            <a:r>
              <a:rPr lang="en-US" dirty="0" err="1" smtClean="0"/>
              <a:t>vị</a:t>
            </a:r>
            <a:r>
              <a:rPr lang="en-US" dirty="0" smtClean="0"/>
              <a:t> </a:t>
            </a:r>
            <a:r>
              <a:rPr lang="en-US" dirty="0" err="1" smtClean="0"/>
              <a:t>trí</a:t>
            </a:r>
            <a:r>
              <a:rPr lang="en-US" dirty="0" smtClean="0"/>
              <a:t> (9,3) </a:t>
            </a:r>
            <a:r>
              <a:rPr lang="en-US" dirty="0" err="1" smtClean="0"/>
              <a:t>lên</a:t>
            </a:r>
            <a:r>
              <a:rPr lang="en-US" dirty="0" smtClean="0"/>
              <a:t> </a:t>
            </a:r>
            <a:r>
              <a:rPr lang="en-US" dirty="0" err="1" smtClean="0"/>
              <a:t>vị</a:t>
            </a:r>
            <a:r>
              <a:rPr lang="en-US" dirty="0" smtClean="0"/>
              <a:t> </a:t>
            </a:r>
            <a:r>
              <a:rPr lang="en-US" dirty="0" err="1" smtClean="0"/>
              <a:t>trí</a:t>
            </a:r>
            <a:r>
              <a:rPr lang="en-US" dirty="0" smtClean="0"/>
              <a:t> (8, 4), </a:t>
            </a:r>
            <a:r>
              <a:rPr lang="en-US" dirty="0" err="1" smtClean="0"/>
              <a:t>vị</a:t>
            </a:r>
            <a:r>
              <a:rPr lang="en-US" dirty="0" smtClean="0"/>
              <a:t> </a:t>
            </a:r>
            <a:r>
              <a:rPr lang="en-US" dirty="0" err="1" smtClean="0"/>
              <a:t>trí</a:t>
            </a:r>
            <a:r>
              <a:rPr lang="en-US" dirty="0" smtClean="0"/>
              <a:t> </a:t>
            </a:r>
            <a:r>
              <a:rPr lang="en-US" dirty="0" err="1" smtClean="0"/>
              <a:t>này</a:t>
            </a:r>
            <a:r>
              <a:rPr lang="en-US" dirty="0" smtClean="0"/>
              <a:t> </a:t>
            </a:r>
            <a:r>
              <a:rPr lang="en-US" dirty="0" err="1" smtClean="0"/>
              <a:t>là</a:t>
            </a:r>
            <a:r>
              <a:rPr lang="en-US" dirty="0" smtClean="0"/>
              <a:t> </a:t>
            </a:r>
            <a:r>
              <a:rPr lang="en-US" dirty="0" err="1" smtClean="0"/>
              <a:t>vị</a:t>
            </a:r>
            <a:r>
              <a:rPr lang="en-US" dirty="0" smtClean="0"/>
              <a:t> </a:t>
            </a:r>
            <a:r>
              <a:rPr lang="en-US" dirty="0" err="1" smtClean="0"/>
              <a:t>trí</a:t>
            </a:r>
            <a:r>
              <a:rPr lang="en-US" dirty="0" smtClean="0"/>
              <a:t> </a:t>
            </a:r>
            <a:r>
              <a:rPr lang="en-US" dirty="0" err="1" smtClean="0"/>
              <a:t>có</a:t>
            </a:r>
            <a:r>
              <a:rPr lang="en-US" dirty="0" smtClean="0"/>
              <a:t> </a:t>
            </a:r>
            <a:r>
              <a:rPr lang="en-US" dirty="0" err="1" smtClean="0"/>
              <a:t>vàng</a:t>
            </a:r>
            <a:r>
              <a:rPr lang="en-US" dirty="0" smtClean="0"/>
              <a:t> </a:t>
            </a:r>
            <a:r>
              <a:rPr lang="en-US" dirty="0" err="1" smtClean="0"/>
              <a:t>vì</a:t>
            </a:r>
            <a:r>
              <a:rPr lang="en-US" dirty="0" smtClean="0"/>
              <a:t> </a:t>
            </a:r>
            <a:r>
              <a:rPr lang="en-US" dirty="0" err="1" smtClean="0"/>
              <a:t>vậy</a:t>
            </a:r>
            <a:r>
              <a:rPr lang="en-US" dirty="0" smtClean="0"/>
              <a:t> </a:t>
            </a:r>
            <a:r>
              <a:rPr lang="en-US" dirty="0" err="1" smtClean="0"/>
              <a:t>số</a:t>
            </a:r>
            <a:r>
              <a:rPr lang="en-US" dirty="0" smtClean="0"/>
              <a:t> </a:t>
            </a:r>
            <a:r>
              <a:rPr lang="en-US" dirty="0" err="1" smtClean="0"/>
              <a:t>vàng</a:t>
            </a:r>
            <a:r>
              <a:rPr lang="en-US" dirty="0" smtClean="0"/>
              <a:t> </a:t>
            </a:r>
            <a:r>
              <a:rPr lang="en-US" dirty="0" err="1" smtClean="0"/>
              <a:t>mà</a:t>
            </a:r>
            <a:r>
              <a:rPr lang="en-US" dirty="0" smtClean="0"/>
              <a:t> </a:t>
            </a:r>
            <a:r>
              <a:rPr lang="en-US" dirty="0" err="1" smtClean="0"/>
              <a:t>máy</a:t>
            </a:r>
            <a:r>
              <a:rPr lang="en-US" dirty="0" smtClean="0"/>
              <a:t> bay </a:t>
            </a:r>
            <a:r>
              <a:rPr lang="en-US" dirty="0" err="1" smtClean="0"/>
              <a:t>thu</a:t>
            </a:r>
            <a:r>
              <a:rPr lang="en-US" dirty="0" smtClean="0"/>
              <a:t> </a:t>
            </a:r>
            <a:r>
              <a:rPr lang="en-US" dirty="0" err="1" smtClean="0"/>
              <a:t>được</a:t>
            </a:r>
            <a:r>
              <a:rPr lang="en-US" dirty="0" smtClean="0"/>
              <a:t> </a:t>
            </a:r>
            <a:r>
              <a:rPr lang="en-US" dirty="0" err="1" smtClean="0"/>
              <a:t>là</a:t>
            </a:r>
            <a:r>
              <a:rPr lang="en-US" dirty="0" smtClean="0"/>
              <a:t> 1.</a:t>
            </a:r>
          </a:p>
          <a:p>
            <a:r>
              <a:rPr lang="en-US" dirty="0" err="1" smtClean="0"/>
              <a:t>Lệnh</a:t>
            </a:r>
            <a:r>
              <a:rPr lang="en-US" dirty="0" smtClean="0"/>
              <a:t> </a:t>
            </a:r>
            <a:r>
              <a:rPr lang="en-US" dirty="0" err="1" smtClean="0"/>
              <a:t>tiếp</a:t>
            </a:r>
            <a:r>
              <a:rPr lang="en-US" dirty="0" smtClean="0"/>
              <a:t> </a:t>
            </a:r>
            <a:r>
              <a:rPr lang="en-US" dirty="0" err="1" smtClean="0"/>
              <a:t>theo</a:t>
            </a:r>
            <a:r>
              <a:rPr lang="en-US" dirty="0" smtClean="0"/>
              <a:t> </a:t>
            </a:r>
            <a:r>
              <a:rPr lang="en-US" dirty="0" err="1" smtClean="0"/>
              <a:t>là</a:t>
            </a:r>
            <a:r>
              <a:rPr lang="en-US" dirty="0" smtClean="0"/>
              <a:t> </a:t>
            </a:r>
            <a:r>
              <a:rPr lang="en-US" dirty="0" err="1" smtClean="0"/>
              <a:t>lệnh</a:t>
            </a:r>
            <a:r>
              <a:rPr lang="en-US" dirty="0" smtClean="0"/>
              <a:t> 2: </a:t>
            </a:r>
            <a:r>
              <a:rPr lang="en-US" dirty="0" err="1" smtClean="0"/>
              <a:t>rẽ</a:t>
            </a:r>
            <a:r>
              <a:rPr lang="en-US" dirty="0" smtClean="0"/>
              <a:t> </a:t>
            </a:r>
            <a:r>
              <a:rPr lang="en-US" dirty="0" err="1" smtClean="0"/>
              <a:t>trái</a:t>
            </a:r>
            <a:r>
              <a:rPr lang="en-US" dirty="0" smtClean="0"/>
              <a:t>, </a:t>
            </a:r>
            <a:r>
              <a:rPr lang="en-US" dirty="0" err="1" smtClean="0"/>
              <a:t>máy</a:t>
            </a:r>
            <a:r>
              <a:rPr lang="en-US" dirty="0" smtClean="0"/>
              <a:t> bay </a:t>
            </a:r>
            <a:r>
              <a:rPr lang="en-US" dirty="0" err="1" smtClean="0"/>
              <a:t>từ</a:t>
            </a:r>
            <a:r>
              <a:rPr lang="en-US" dirty="0" smtClean="0"/>
              <a:t> </a:t>
            </a:r>
            <a:r>
              <a:rPr lang="en-US" dirty="0" err="1" smtClean="0"/>
              <a:t>vị</a:t>
            </a:r>
            <a:r>
              <a:rPr lang="en-US" dirty="0" smtClean="0"/>
              <a:t> </a:t>
            </a:r>
            <a:r>
              <a:rPr lang="en-US" dirty="0" err="1" smtClean="0"/>
              <a:t>trí</a:t>
            </a:r>
            <a:r>
              <a:rPr lang="en-US" dirty="0" smtClean="0"/>
              <a:t> (8,4) </a:t>
            </a:r>
            <a:r>
              <a:rPr lang="en-US" dirty="0" err="1" smtClean="0"/>
              <a:t>sẽ</a:t>
            </a:r>
            <a:r>
              <a:rPr lang="en-US" dirty="0" smtClean="0"/>
              <a:t> </a:t>
            </a:r>
            <a:r>
              <a:rPr lang="en-US" dirty="0" err="1" smtClean="0"/>
              <a:t>lên</a:t>
            </a:r>
            <a:r>
              <a:rPr lang="en-US" dirty="0" smtClean="0"/>
              <a:t> </a:t>
            </a:r>
            <a:r>
              <a:rPr lang="en-US" dirty="0" err="1" smtClean="0"/>
              <a:t>vị</a:t>
            </a:r>
            <a:r>
              <a:rPr lang="en-US" dirty="0" smtClean="0"/>
              <a:t> </a:t>
            </a:r>
            <a:r>
              <a:rPr lang="en-US" dirty="0" err="1" smtClean="0"/>
              <a:t>trí</a:t>
            </a:r>
            <a:r>
              <a:rPr lang="en-US" dirty="0" smtClean="0"/>
              <a:t> (7,3)</a:t>
            </a:r>
            <a:endParaRPr lang="en-US" dirty="0"/>
          </a:p>
        </p:txBody>
      </p:sp>
    </p:spTree>
    <p:extLst>
      <p:ext uri="{BB962C8B-B14F-4D97-AF65-F5344CB8AC3E}">
        <p14:creationId xmlns:p14="http://schemas.microsoft.com/office/powerpoint/2010/main" val="1542959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t>
            </a:r>
            <a:r>
              <a:rPr lang="en-US" dirty="0" err="1" smtClean="0"/>
              <a:t>Điều</a:t>
            </a:r>
            <a:r>
              <a:rPr lang="en-US" dirty="0" smtClean="0"/>
              <a:t> </a:t>
            </a:r>
            <a:r>
              <a:rPr lang="en-US" dirty="0" err="1" smtClean="0"/>
              <a:t>khiển</a:t>
            </a:r>
            <a:r>
              <a:rPr lang="en-US" dirty="0" smtClean="0"/>
              <a:t> </a:t>
            </a:r>
            <a:r>
              <a:rPr lang="en-US" dirty="0" err="1" smtClean="0"/>
              <a:t>máy</a:t>
            </a:r>
            <a:r>
              <a:rPr lang="en-US" dirty="0" smtClean="0"/>
              <a:t> bay</a:t>
            </a:r>
            <a:endParaRPr lang="en-US" dirty="0"/>
          </a:p>
        </p:txBody>
      </p:sp>
      <p:sp>
        <p:nvSpPr>
          <p:cNvPr id="4" name="Content Placeholder 3"/>
          <p:cNvSpPr>
            <a:spLocks noGrp="1"/>
          </p:cNvSpPr>
          <p:nvPr>
            <p:ph idx="10"/>
          </p:nvPr>
        </p:nvSpPr>
        <p:spPr>
          <a:xfrm>
            <a:off x="1619672" y="883874"/>
            <a:ext cx="6912768" cy="4136148"/>
          </a:xfrm>
        </p:spPr>
        <p:txBody>
          <a:bodyPr/>
          <a:lstStyle/>
          <a:p>
            <a:r>
              <a:rPr lang="en-US" dirty="0"/>
              <a:t>0 1 2 0 0 1 1 </a:t>
            </a:r>
          </a:p>
          <a:p>
            <a:r>
              <a:rPr lang="en-US" dirty="0"/>
              <a:t>2 2 2 2 2 2 0 </a:t>
            </a:r>
          </a:p>
          <a:p>
            <a:r>
              <a:rPr lang="en-US" dirty="0"/>
              <a:t>2 1 2 2 2 2 0 </a:t>
            </a:r>
          </a:p>
          <a:p>
            <a:r>
              <a:rPr lang="en-US" dirty="0"/>
              <a:t>0 1 2 1 0 1 0 </a:t>
            </a:r>
          </a:p>
          <a:p>
            <a:r>
              <a:rPr lang="en-US" dirty="0"/>
              <a:t>0 1 2 1 1 0 0</a:t>
            </a:r>
          </a:p>
          <a:p>
            <a:r>
              <a:rPr lang="en-US" dirty="0"/>
              <a:t>0 2 2 2 2 2 0 </a:t>
            </a:r>
          </a:p>
          <a:p>
            <a:r>
              <a:rPr lang="en-US" dirty="0"/>
              <a:t>1 0 0 0 0 1 2 </a:t>
            </a:r>
          </a:p>
          <a:p>
            <a:r>
              <a:rPr lang="en-US" dirty="0"/>
              <a:t>0 0 1 </a:t>
            </a:r>
            <a:r>
              <a:rPr lang="en-US" dirty="0">
                <a:solidFill>
                  <a:schemeClr val="tx2">
                    <a:lumMod val="40000"/>
                    <a:lumOff val="60000"/>
                  </a:schemeClr>
                </a:solidFill>
              </a:rPr>
              <a:t>1</a:t>
            </a:r>
            <a:r>
              <a:rPr lang="en-US" dirty="0"/>
              <a:t> 2 2 2 </a:t>
            </a:r>
          </a:p>
          <a:p>
            <a:r>
              <a:rPr lang="en-US" dirty="0"/>
              <a:t>2 0 2 2 </a:t>
            </a:r>
            <a:r>
              <a:rPr lang="en-US" dirty="0">
                <a:solidFill>
                  <a:srgbClr val="00B050"/>
                </a:solidFill>
              </a:rPr>
              <a:t>1</a:t>
            </a:r>
            <a:r>
              <a:rPr lang="en-US" dirty="0"/>
              <a:t> 0 2 </a:t>
            </a:r>
          </a:p>
          <a:p>
            <a:r>
              <a:rPr lang="en-US" dirty="0"/>
              <a:t>0 1 0 </a:t>
            </a:r>
            <a:r>
              <a:rPr lang="en-US" dirty="0">
                <a:solidFill>
                  <a:srgbClr val="FF0000"/>
                </a:solidFill>
              </a:rPr>
              <a:t>0</a:t>
            </a:r>
            <a:r>
              <a:rPr lang="en-US" dirty="0"/>
              <a:t> 1 0 2 </a:t>
            </a:r>
          </a:p>
          <a:p>
            <a:r>
              <a:rPr lang="en-US" dirty="0" err="1" smtClean="0"/>
              <a:t>Vì</a:t>
            </a:r>
            <a:r>
              <a:rPr lang="en-US" dirty="0" smtClean="0"/>
              <a:t> </a:t>
            </a:r>
            <a:r>
              <a:rPr lang="en-US" dirty="0" err="1" smtClean="0"/>
              <a:t>vị</a:t>
            </a:r>
            <a:r>
              <a:rPr lang="en-US" dirty="0" smtClean="0"/>
              <a:t> </a:t>
            </a:r>
            <a:r>
              <a:rPr lang="en-US" dirty="0" err="1" smtClean="0"/>
              <a:t>trí</a:t>
            </a:r>
            <a:r>
              <a:rPr lang="en-US" dirty="0" smtClean="0"/>
              <a:t> (7,3) </a:t>
            </a:r>
            <a:r>
              <a:rPr lang="en-US" dirty="0" err="1" smtClean="0"/>
              <a:t>là</a:t>
            </a:r>
            <a:r>
              <a:rPr lang="en-US" dirty="0" smtClean="0"/>
              <a:t> </a:t>
            </a:r>
            <a:r>
              <a:rPr lang="en-US" dirty="0" err="1" smtClean="0"/>
              <a:t>vị</a:t>
            </a:r>
            <a:r>
              <a:rPr lang="en-US" dirty="0" smtClean="0"/>
              <a:t> </a:t>
            </a:r>
            <a:r>
              <a:rPr lang="en-US" dirty="0" err="1" smtClean="0"/>
              <a:t>trí</a:t>
            </a:r>
            <a:r>
              <a:rPr lang="en-US" dirty="0" smtClean="0"/>
              <a:t> </a:t>
            </a:r>
            <a:r>
              <a:rPr lang="en-US" dirty="0" err="1" smtClean="0"/>
              <a:t>có</a:t>
            </a:r>
            <a:r>
              <a:rPr lang="en-US" dirty="0" smtClean="0"/>
              <a:t> </a:t>
            </a:r>
            <a:r>
              <a:rPr lang="en-US" dirty="0" err="1" smtClean="0"/>
              <a:t>vàng</a:t>
            </a:r>
            <a:r>
              <a:rPr lang="en-US" dirty="0" smtClean="0"/>
              <a:t> </a:t>
            </a:r>
            <a:r>
              <a:rPr lang="en-US" dirty="0" err="1" smtClean="0"/>
              <a:t>nên</a:t>
            </a:r>
            <a:r>
              <a:rPr lang="en-US" dirty="0" smtClean="0"/>
              <a:t> </a:t>
            </a:r>
            <a:r>
              <a:rPr lang="en-US" dirty="0" err="1" smtClean="0"/>
              <a:t>số</a:t>
            </a:r>
            <a:r>
              <a:rPr lang="en-US" dirty="0" smtClean="0"/>
              <a:t> </a:t>
            </a:r>
            <a:r>
              <a:rPr lang="en-US" dirty="0" err="1" smtClean="0"/>
              <a:t>vàng</a:t>
            </a:r>
            <a:r>
              <a:rPr lang="en-US" dirty="0" smtClean="0"/>
              <a:t> </a:t>
            </a:r>
            <a:r>
              <a:rPr lang="en-US" dirty="0" err="1" smtClean="0"/>
              <a:t>của</a:t>
            </a:r>
            <a:r>
              <a:rPr lang="en-US" dirty="0" smtClean="0"/>
              <a:t> </a:t>
            </a:r>
            <a:r>
              <a:rPr lang="en-US" dirty="0" err="1" smtClean="0"/>
              <a:t>máy</a:t>
            </a:r>
            <a:r>
              <a:rPr lang="en-US" dirty="0" smtClean="0"/>
              <a:t> bay tang </a:t>
            </a:r>
            <a:r>
              <a:rPr lang="en-US" dirty="0" err="1" smtClean="0"/>
              <a:t>lên</a:t>
            </a:r>
            <a:r>
              <a:rPr lang="en-US" dirty="0" smtClean="0"/>
              <a:t> 2.</a:t>
            </a:r>
          </a:p>
          <a:p>
            <a:r>
              <a:rPr lang="en-US" dirty="0" err="1" smtClean="0"/>
              <a:t>Lệnh</a:t>
            </a:r>
            <a:r>
              <a:rPr lang="en-US" dirty="0" smtClean="0"/>
              <a:t> </a:t>
            </a:r>
            <a:r>
              <a:rPr lang="en-US" dirty="0" err="1" smtClean="0"/>
              <a:t>cuối</a:t>
            </a:r>
            <a:r>
              <a:rPr lang="en-US" dirty="0" smtClean="0"/>
              <a:t> </a:t>
            </a:r>
            <a:r>
              <a:rPr lang="en-US" dirty="0" err="1" smtClean="0"/>
              <a:t>cùng</a:t>
            </a:r>
            <a:r>
              <a:rPr lang="en-US" dirty="0" smtClean="0"/>
              <a:t> </a:t>
            </a:r>
            <a:r>
              <a:rPr lang="en-US" dirty="0" err="1" smtClean="0"/>
              <a:t>là</a:t>
            </a:r>
            <a:r>
              <a:rPr lang="en-US" dirty="0" smtClean="0"/>
              <a:t> 1: </a:t>
            </a:r>
            <a:r>
              <a:rPr lang="en-US" dirty="0" err="1" smtClean="0"/>
              <a:t>đi</a:t>
            </a:r>
            <a:r>
              <a:rPr lang="en-US" dirty="0" smtClean="0"/>
              <a:t> </a:t>
            </a:r>
            <a:r>
              <a:rPr lang="en-US" dirty="0" err="1" smtClean="0"/>
              <a:t>thẳng</a:t>
            </a:r>
            <a:r>
              <a:rPr lang="en-US" dirty="0" smtClean="0"/>
              <a:t>.</a:t>
            </a:r>
          </a:p>
          <a:p>
            <a:endParaRPr lang="en-US" dirty="0" smtClean="0"/>
          </a:p>
          <a:p>
            <a:r>
              <a:rPr lang="en-US" dirty="0" err="1" smtClean="0"/>
              <a:t>Từ</a:t>
            </a:r>
            <a:r>
              <a:rPr lang="en-US" dirty="0" smtClean="0"/>
              <a:t> </a:t>
            </a:r>
            <a:r>
              <a:rPr lang="en-US" dirty="0" err="1" smtClean="0"/>
              <a:t>vị</a:t>
            </a:r>
            <a:r>
              <a:rPr lang="en-US" dirty="0" smtClean="0"/>
              <a:t> </a:t>
            </a:r>
            <a:r>
              <a:rPr lang="en-US" dirty="0" err="1" smtClean="0"/>
              <a:t>trí</a:t>
            </a:r>
            <a:r>
              <a:rPr lang="en-US" dirty="0" smtClean="0"/>
              <a:t> (7,3) </a:t>
            </a:r>
            <a:r>
              <a:rPr lang="en-US" dirty="0" err="1" smtClean="0"/>
              <a:t>lên</a:t>
            </a:r>
            <a:r>
              <a:rPr lang="en-US" dirty="0" smtClean="0"/>
              <a:t> </a:t>
            </a:r>
            <a:r>
              <a:rPr lang="en-US" dirty="0" err="1" smtClean="0"/>
              <a:t>vị</a:t>
            </a:r>
            <a:r>
              <a:rPr lang="en-US" dirty="0" smtClean="0"/>
              <a:t> </a:t>
            </a:r>
            <a:r>
              <a:rPr lang="en-US" dirty="0" err="1" smtClean="0"/>
              <a:t>trí</a:t>
            </a:r>
            <a:r>
              <a:rPr lang="en-US" dirty="0" smtClean="0"/>
              <a:t> (6,3) </a:t>
            </a:r>
            <a:r>
              <a:rPr lang="en-US" dirty="0" err="1" smtClean="0"/>
              <a:t>là</a:t>
            </a:r>
            <a:r>
              <a:rPr lang="en-US" dirty="0" smtClean="0"/>
              <a:t> </a:t>
            </a:r>
            <a:r>
              <a:rPr lang="en-US" dirty="0" err="1" smtClean="0"/>
              <a:t>một</a:t>
            </a:r>
            <a:r>
              <a:rPr lang="en-US" dirty="0" smtClean="0"/>
              <a:t> </a:t>
            </a:r>
            <a:r>
              <a:rPr lang="en-US" dirty="0" err="1"/>
              <a:t>v</a:t>
            </a:r>
            <a:r>
              <a:rPr lang="en-US" dirty="0" err="1" smtClean="0"/>
              <a:t>ị</a:t>
            </a:r>
            <a:r>
              <a:rPr lang="en-US" dirty="0" smtClean="0"/>
              <a:t> </a:t>
            </a:r>
            <a:r>
              <a:rPr lang="en-US" dirty="0" err="1" smtClean="0"/>
              <a:t>trí</a:t>
            </a:r>
            <a:r>
              <a:rPr lang="en-US" dirty="0" smtClean="0"/>
              <a:t> </a:t>
            </a:r>
            <a:r>
              <a:rPr lang="en-US" dirty="0" err="1" smtClean="0"/>
              <a:t>trống</a:t>
            </a:r>
            <a:r>
              <a:rPr lang="en-US" dirty="0" smtClean="0"/>
              <a:t>, </a:t>
            </a:r>
            <a:r>
              <a:rPr lang="en-US" dirty="0" err="1" smtClean="0"/>
              <a:t>vì</a:t>
            </a:r>
            <a:r>
              <a:rPr lang="en-US" dirty="0" smtClean="0"/>
              <a:t> </a:t>
            </a:r>
            <a:r>
              <a:rPr lang="en-US" dirty="0" err="1" smtClean="0"/>
              <a:t>vậy</a:t>
            </a:r>
            <a:r>
              <a:rPr lang="en-US" dirty="0" smtClean="0"/>
              <a:t> </a:t>
            </a:r>
            <a:r>
              <a:rPr lang="en-US" dirty="0" err="1" smtClean="0"/>
              <a:t>máy</a:t>
            </a:r>
            <a:r>
              <a:rPr lang="en-US" dirty="0" smtClean="0"/>
              <a:t> bay </a:t>
            </a:r>
            <a:r>
              <a:rPr lang="en-US" dirty="0" err="1" smtClean="0"/>
              <a:t>chỉ</a:t>
            </a:r>
            <a:r>
              <a:rPr lang="en-US" dirty="0" smtClean="0"/>
              <a:t> di </a:t>
            </a:r>
            <a:r>
              <a:rPr lang="en-US" dirty="0" err="1" smtClean="0"/>
              <a:t>chuyển</a:t>
            </a:r>
            <a:r>
              <a:rPr lang="en-US" dirty="0" smtClean="0"/>
              <a:t> </a:t>
            </a:r>
            <a:r>
              <a:rPr lang="en-US" dirty="0" err="1" smtClean="0"/>
              <a:t>đến</a:t>
            </a:r>
            <a:r>
              <a:rPr lang="en-US" dirty="0" smtClean="0"/>
              <a:t> </a:t>
            </a:r>
            <a:r>
              <a:rPr lang="en-US" dirty="0" err="1" smtClean="0"/>
              <a:t>vị</a:t>
            </a:r>
            <a:r>
              <a:rPr lang="en-US" dirty="0" smtClean="0"/>
              <a:t> </a:t>
            </a:r>
            <a:r>
              <a:rPr lang="en-US" dirty="0" err="1" smtClean="0"/>
              <a:t>trí</a:t>
            </a:r>
            <a:r>
              <a:rPr lang="en-US" dirty="0" smtClean="0"/>
              <a:t> </a:t>
            </a:r>
            <a:r>
              <a:rPr lang="en-US" dirty="0" err="1" smtClean="0"/>
              <a:t>đó</a:t>
            </a:r>
            <a:r>
              <a:rPr lang="en-US" dirty="0" smtClean="0"/>
              <a:t>.</a:t>
            </a:r>
          </a:p>
        </p:txBody>
      </p:sp>
    </p:spTree>
    <p:extLst>
      <p:ext uri="{BB962C8B-B14F-4D97-AF65-F5344CB8AC3E}">
        <p14:creationId xmlns:p14="http://schemas.microsoft.com/office/powerpoint/2010/main" val="4160901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t>
            </a:r>
            <a:r>
              <a:rPr lang="en-US" dirty="0" err="1" smtClean="0"/>
              <a:t>Điều</a:t>
            </a:r>
            <a:r>
              <a:rPr lang="en-US" dirty="0" smtClean="0"/>
              <a:t> </a:t>
            </a:r>
            <a:r>
              <a:rPr lang="en-US" dirty="0" err="1" smtClean="0"/>
              <a:t>khiển</a:t>
            </a:r>
            <a:r>
              <a:rPr lang="en-US" dirty="0" smtClean="0"/>
              <a:t> </a:t>
            </a:r>
            <a:r>
              <a:rPr lang="en-US" dirty="0" err="1" smtClean="0"/>
              <a:t>máy</a:t>
            </a:r>
            <a:r>
              <a:rPr lang="en-US" dirty="0" smtClean="0"/>
              <a:t> bay</a:t>
            </a:r>
            <a:endParaRPr lang="en-US" dirty="0"/>
          </a:p>
        </p:txBody>
      </p:sp>
      <p:sp>
        <p:nvSpPr>
          <p:cNvPr id="4" name="Content Placeholder 3"/>
          <p:cNvSpPr>
            <a:spLocks noGrp="1"/>
          </p:cNvSpPr>
          <p:nvPr>
            <p:ph idx="10"/>
          </p:nvPr>
        </p:nvSpPr>
        <p:spPr>
          <a:xfrm>
            <a:off x="1619672" y="1059583"/>
            <a:ext cx="6912768" cy="2736304"/>
          </a:xfrm>
        </p:spPr>
        <p:txBody>
          <a:bodyPr/>
          <a:lstStyle/>
          <a:p>
            <a:r>
              <a:rPr lang="en-US" dirty="0" err="1"/>
              <a:t>Kết</a:t>
            </a:r>
            <a:r>
              <a:rPr lang="en-US" dirty="0"/>
              <a:t> </a:t>
            </a:r>
            <a:r>
              <a:rPr lang="en-US" dirty="0" err="1"/>
              <a:t>thúc</a:t>
            </a:r>
            <a:r>
              <a:rPr lang="en-US" dirty="0"/>
              <a:t> </a:t>
            </a:r>
            <a:r>
              <a:rPr lang="en-US" dirty="0" err="1"/>
              <a:t>chuỗi</a:t>
            </a:r>
            <a:r>
              <a:rPr lang="en-US" dirty="0"/>
              <a:t> </a:t>
            </a:r>
            <a:r>
              <a:rPr lang="en-US" dirty="0" err="1"/>
              <a:t>lệnh</a:t>
            </a:r>
            <a:r>
              <a:rPr lang="en-US" dirty="0"/>
              <a:t> di </a:t>
            </a:r>
            <a:r>
              <a:rPr lang="en-US" dirty="0" err="1"/>
              <a:t>chuyển</a:t>
            </a:r>
            <a:r>
              <a:rPr lang="en-US" dirty="0"/>
              <a:t>, </a:t>
            </a:r>
            <a:r>
              <a:rPr lang="en-US" dirty="0" err="1"/>
              <a:t>tổng</a:t>
            </a:r>
            <a:r>
              <a:rPr lang="en-US" dirty="0"/>
              <a:t> </a:t>
            </a:r>
            <a:r>
              <a:rPr lang="en-US" dirty="0" err="1"/>
              <a:t>cộng</a:t>
            </a:r>
            <a:r>
              <a:rPr lang="en-US" dirty="0"/>
              <a:t> </a:t>
            </a:r>
            <a:r>
              <a:rPr lang="en-US" dirty="0" err="1"/>
              <a:t>máy</a:t>
            </a:r>
            <a:r>
              <a:rPr lang="en-US" dirty="0"/>
              <a:t> bay </a:t>
            </a:r>
            <a:r>
              <a:rPr lang="en-US" dirty="0" err="1"/>
              <a:t>thu</a:t>
            </a:r>
            <a:r>
              <a:rPr lang="en-US" dirty="0"/>
              <a:t> </a:t>
            </a:r>
            <a:r>
              <a:rPr lang="en-US" dirty="0" err="1"/>
              <a:t>được</a:t>
            </a:r>
            <a:r>
              <a:rPr lang="en-US" dirty="0"/>
              <a:t> 2 </a:t>
            </a:r>
            <a:r>
              <a:rPr lang="en-US" dirty="0" err="1"/>
              <a:t>vàng</a:t>
            </a:r>
            <a:r>
              <a:rPr lang="en-US" dirty="0"/>
              <a:t>, </a:t>
            </a:r>
            <a:r>
              <a:rPr lang="en-US" dirty="0" err="1"/>
              <a:t>vì</a:t>
            </a:r>
            <a:r>
              <a:rPr lang="en-US" dirty="0"/>
              <a:t> </a:t>
            </a:r>
            <a:r>
              <a:rPr lang="en-US" dirty="0" err="1"/>
              <a:t>vậy</a:t>
            </a:r>
            <a:r>
              <a:rPr lang="en-US" dirty="0"/>
              <a:t> in </a:t>
            </a:r>
            <a:r>
              <a:rPr lang="en-US" dirty="0" err="1"/>
              <a:t>kết</a:t>
            </a:r>
            <a:r>
              <a:rPr lang="en-US" dirty="0"/>
              <a:t> </a:t>
            </a:r>
            <a:r>
              <a:rPr lang="en-US" dirty="0" err="1"/>
              <a:t>quả</a:t>
            </a:r>
            <a:r>
              <a:rPr lang="en-US" dirty="0"/>
              <a:t> </a:t>
            </a:r>
            <a:r>
              <a:rPr lang="en-US" dirty="0" err="1"/>
              <a:t>là</a:t>
            </a:r>
            <a:r>
              <a:rPr lang="en-US" dirty="0"/>
              <a:t> 2</a:t>
            </a:r>
          </a:p>
          <a:p>
            <a:endParaRPr lang="en-US" dirty="0" smtClean="0"/>
          </a:p>
          <a:p>
            <a:r>
              <a:rPr lang="en-US" dirty="0" smtClean="0"/>
              <a:t>Cho </a:t>
            </a:r>
            <a:r>
              <a:rPr lang="en-US" dirty="0" err="1"/>
              <a:t>biết</a:t>
            </a:r>
            <a:r>
              <a:rPr lang="en-US" dirty="0"/>
              <a:t> </a:t>
            </a:r>
            <a:r>
              <a:rPr lang="en-US" dirty="0" err="1"/>
              <a:t>số</a:t>
            </a:r>
            <a:r>
              <a:rPr lang="en-US" dirty="0"/>
              <a:t> hang N </a:t>
            </a:r>
            <a:r>
              <a:rPr lang="en-US" dirty="0" err="1"/>
              <a:t>của</a:t>
            </a:r>
            <a:r>
              <a:rPr lang="en-US" dirty="0"/>
              <a:t> ma </a:t>
            </a:r>
            <a:r>
              <a:rPr lang="en-US" dirty="0" err="1"/>
              <a:t>trận</a:t>
            </a:r>
            <a:r>
              <a:rPr lang="en-US" dirty="0"/>
              <a:t>, </a:t>
            </a:r>
            <a:r>
              <a:rPr lang="en-US" dirty="0" err="1"/>
              <a:t>số</a:t>
            </a:r>
            <a:r>
              <a:rPr lang="en-US" dirty="0"/>
              <a:t> </a:t>
            </a:r>
            <a:r>
              <a:rPr lang="en-US" dirty="0" err="1"/>
              <a:t>lệnh</a:t>
            </a:r>
            <a:r>
              <a:rPr lang="en-US" dirty="0"/>
              <a:t> di </a:t>
            </a:r>
            <a:r>
              <a:rPr lang="en-US" dirty="0" err="1"/>
              <a:t>chuyển</a:t>
            </a:r>
            <a:r>
              <a:rPr lang="en-US" dirty="0"/>
              <a:t>, </a:t>
            </a:r>
            <a:r>
              <a:rPr lang="en-US" dirty="0" err="1"/>
              <a:t>các</a:t>
            </a:r>
            <a:r>
              <a:rPr lang="en-US" dirty="0"/>
              <a:t> </a:t>
            </a:r>
            <a:r>
              <a:rPr lang="en-US" dirty="0" err="1"/>
              <a:t>lệnh</a:t>
            </a:r>
            <a:r>
              <a:rPr lang="en-US" dirty="0"/>
              <a:t> di </a:t>
            </a:r>
            <a:r>
              <a:rPr lang="en-US" dirty="0" err="1"/>
              <a:t>chuyển</a:t>
            </a:r>
            <a:r>
              <a:rPr lang="en-US" dirty="0"/>
              <a:t> </a:t>
            </a:r>
            <a:r>
              <a:rPr lang="en-US" dirty="0" err="1"/>
              <a:t>và</a:t>
            </a:r>
            <a:r>
              <a:rPr lang="en-US" dirty="0"/>
              <a:t> </a:t>
            </a:r>
            <a:r>
              <a:rPr lang="en-US" dirty="0" err="1"/>
              <a:t>dữ</a:t>
            </a:r>
            <a:r>
              <a:rPr lang="en-US" dirty="0"/>
              <a:t> </a:t>
            </a:r>
            <a:r>
              <a:rPr lang="en-US" dirty="0" err="1"/>
              <a:t>liệu</a:t>
            </a:r>
            <a:r>
              <a:rPr lang="en-US" dirty="0"/>
              <a:t> ma </a:t>
            </a:r>
            <a:r>
              <a:rPr lang="en-US" dirty="0" err="1" smtClean="0"/>
              <a:t>trận</a:t>
            </a:r>
            <a:r>
              <a:rPr lang="en-US" dirty="0" smtClean="0"/>
              <a:t>.</a:t>
            </a:r>
          </a:p>
          <a:p>
            <a:endParaRPr lang="en-US" dirty="0" smtClean="0"/>
          </a:p>
          <a:p>
            <a:r>
              <a:rPr lang="en-US" dirty="0" err="1" smtClean="0"/>
              <a:t>Hãy</a:t>
            </a:r>
            <a:r>
              <a:rPr lang="en-US" dirty="0" smtClean="0"/>
              <a:t> </a:t>
            </a:r>
            <a:r>
              <a:rPr lang="en-US" dirty="0" err="1"/>
              <a:t>viết</a:t>
            </a:r>
            <a:r>
              <a:rPr lang="en-US" dirty="0"/>
              <a:t> </a:t>
            </a:r>
            <a:r>
              <a:rPr lang="en-US" dirty="0" err="1"/>
              <a:t>chương</a:t>
            </a:r>
            <a:r>
              <a:rPr lang="en-US" dirty="0"/>
              <a:t> </a:t>
            </a:r>
            <a:r>
              <a:rPr lang="en-US" dirty="0" err="1"/>
              <a:t>trình</a:t>
            </a:r>
            <a:r>
              <a:rPr lang="en-US" dirty="0"/>
              <a:t> </a:t>
            </a:r>
            <a:r>
              <a:rPr lang="en-US" dirty="0" err="1"/>
              <a:t>đưa</a:t>
            </a:r>
            <a:r>
              <a:rPr lang="en-US" dirty="0"/>
              <a:t> </a:t>
            </a:r>
            <a:r>
              <a:rPr lang="en-US" dirty="0" err="1"/>
              <a:t>ra</a:t>
            </a:r>
            <a:r>
              <a:rPr lang="en-US" dirty="0"/>
              <a:t> </a:t>
            </a:r>
            <a:r>
              <a:rPr lang="en-US" dirty="0" err="1"/>
              <a:t>số</a:t>
            </a:r>
            <a:r>
              <a:rPr lang="en-US" dirty="0"/>
              <a:t> </a:t>
            </a:r>
            <a:r>
              <a:rPr lang="en-US" dirty="0" err="1"/>
              <a:t>vàng</a:t>
            </a:r>
            <a:r>
              <a:rPr lang="en-US" dirty="0"/>
              <a:t> </a:t>
            </a:r>
            <a:r>
              <a:rPr lang="en-US" dirty="0" err="1"/>
              <a:t>mà</a:t>
            </a:r>
            <a:r>
              <a:rPr lang="en-US" dirty="0"/>
              <a:t> </a:t>
            </a:r>
            <a:r>
              <a:rPr lang="en-US" dirty="0" err="1"/>
              <a:t>máy</a:t>
            </a:r>
            <a:r>
              <a:rPr lang="en-US" dirty="0"/>
              <a:t> bay </a:t>
            </a:r>
            <a:r>
              <a:rPr lang="en-US" dirty="0" err="1"/>
              <a:t>thu</a:t>
            </a:r>
            <a:r>
              <a:rPr lang="en-US" dirty="0"/>
              <a:t> </a:t>
            </a:r>
            <a:r>
              <a:rPr lang="en-US" dirty="0" err="1"/>
              <a:t>được</a:t>
            </a:r>
            <a:r>
              <a:rPr lang="en-US" dirty="0"/>
              <a:t> </a:t>
            </a:r>
            <a:r>
              <a:rPr lang="en-US" dirty="0" err="1"/>
              <a:t>sau</a:t>
            </a:r>
            <a:r>
              <a:rPr lang="en-US" dirty="0"/>
              <a:t> </a:t>
            </a:r>
            <a:r>
              <a:rPr lang="en-US" dirty="0" err="1"/>
              <a:t>khi</a:t>
            </a:r>
            <a:r>
              <a:rPr lang="en-US" dirty="0"/>
              <a:t> </a:t>
            </a:r>
            <a:r>
              <a:rPr lang="en-US" dirty="0" err="1"/>
              <a:t>thực</a:t>
            </a:r>
            <a:r>
              <a:rPr lang="en-US" dirty="0"/>
              <a:t> </a:t>
            </a:r>
            <a:r>
              <a:rPr lang="en-US" dirty="0" err="1"/>
              <a:t>hiện</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lệnh</a:t>
            </a:r>
            <a:r>
              <a:rPr lang="en-US" dirty="0"/>
              <a:t> </a:t>
            </a:r>
            <a:r>
              <a:rPr lang="en-US" dirty="0" err="1"/>
              <a:t>đã</a:t>
            </a:r>
            <a:r>
              <a:rPr lang="en-US" dirty="0"/>
              <a:t> </a:t>
            </a:r>
            <a:r>
              <a:rPr lang="en-US" dirty="0" err="1" smtClean="0"/>
              <a:t>cho</a:t>
            </a:r>
            <a:r>
              <a:rPr lang="en-US" dirty="0" smtClean="0"/>
              <a:t>.</a:t>
            </a:r>
          </a:p>
          <a:p>
            <a:endParaRPr lang="en-US" dirty="0" smtClean="0"/>
          </a:p>
          <a:p>
            <a:r>
              <a:rPr lang="en-US" dirty="0" smtClean="0"/>
              <a:t>Sample input: </a:t>
            </a:r>
            <a:endParaRPr lang="en-US" dirty="0"/>
          </a:p>
          <a:p>
            <a:endParaRPr lang="en-US" dirty="0"/>
          </a:p>
        </p:txBody>
      </p:sp>
    </p:spTree>
    <p:extLst>
      <p:ext uri="{BB962C8B-B14F-4D97-AF65-F5344CB8AC3E}">
        <p14:creationId xmlns:p14="http://schemas.microsoft.com/office/powerpoint/2010/main" val="35133737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4035</TotalTime>
  <Words>2928</Words>
  <Application>Microsoft Office PowerPoint</Application>
  <PresentationFormat>On-screen Show (16:9)</PresentationFormat>
  <Paragraphs>286</Paragraphs>
  <Slides>24</Slides>
  <Notes>0</Notes>
  <HiddenSlides>0</HiddenSlides>
  <MMClips>0</MMClips>
  <ScaleCrop>false</ScaleCrop>
  <HeadingPairs>
    <vt:vector size="4" baseType="variant">
      <vt:variant>
        <vt:lpstr>Theme</vt:lpstr>
      </vt:variant>
      <vt:variant>
        <vt:i4>2</vt:i4>
      </vt:variant>
      <vt:variant>
        <vt:lpstr>Slide Titles</vt:lpstr>
      </vt:variant>
      <vt:variant>
        <vt:i4>24</vt:i4>
      </vt:variant>
    </vt:vector>
  </HeadingPairs>
  <TitlesOfParts>
    <vt:vector size="26" baseType="lpstr">
      <vt:lpstr>Office Theme</vt:lpstr>
      <vt:lpstr>Custom Design</vt:lpstr>
      <vt:lpstr>PowerPoint Presentation</vt:lpstr>
      <vt:lpstr>1. QBMAX - Đường đi có tổng lớn nhất </vt:lpstr>
      <vt:lpstr>2. Điều khiển máy bay</vt:lpstr>
      <vt:lpstr>2. Điều khiển máy bay</vt:lpstr>
      <vt:lpstr>2. Điều khiển máy bay</vt:lpstr>
      <vt:lpstr>2. Điều khiển máy bay</vt:lpstr>
      <vt:lpstr>2. Điều khiển máy bay</vt:lpstr>
      <vt:lpstr>2. Điều khiển máy bay</vt:lpstr>
      <vt:lpstr>2. Điều khiển máy bay</vt:lpstr>
      <vt:lpstr>2. Điều khiển máy bay</vt:lpstr>
      <vt:lpstr>3. Chạy đua</vt:lpstr>
      <vt:lpstr>3. Chạy đua</vt:lpstr>
      <vt:lpstr>3. Chạy đua</vt:lpstr>
      <vt:lpstr>3. Chạy đua</vt:lpstr>
      <vt:lpstr>3. Chạy đua</vt:lpstr>
      <vt:lpstr>4. Tìm ma trận</vt:lpstr>
      <vt:lpstr>4. Tìm ma trận</vt:lpstr>
      <vt:lpstr>4. Tìm ma trận</vt:lpstr>
      <vt:lpstr>5. </vt:lpstr>
      <vt:lpstr>5. </vt:lpstr>
      <vt:lpstr>6. </vt:lpstr>
      <vt:lpstr>6. </vt:lpstr>
      <vt:lpstr>7</vt:lpstr>
      <vt:lpstr>7. </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Nguyễn Tuan</cp:lastModifiedBy>
  <cp:revision>109</cp:revision>
  <dcterms:created xsi:type="dcterms:W3CDTF">2014-04-01T16:27:38Z</dcterms:created>
  <dcterms:modified xsi:type="dcterms:W3CDTF">2020-08-28T00:45:30Z</dcterms:modified>
</cp:coreProperties>
</file>