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56" r:id="rId3"/>
    <p:sldId id="261" r:id="rId5"/>
    <p:sldId id="258" r:id="rId6"/>
    <p:sldId id="259" r:id="rId7"/>
    <p:sldId id="278" r:id="rId8"/>
    <p:sldId id="267" r:id="rId9"/>
    <p:sldId id="262" r:id="rId10"/>
    <p:sldId id="274" r:id="rId11"/>
    <p:sldId id="265" r:id="rId12"/>
    <p:sldId id="276" r:id="rId13"/>
    <p:sldId id="266" r:id="rId14"/>
    <p:sldId id="260" r:id="rId15"/>
  </p:sldIdLst>
  <p:sldSz cx="9144000" cy="5143500"/>
  <p:notesSz cx="6858000" cy="9144000"/>
  <p:custDataLst>
    <p:tags r:id="rId19"/>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49"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showGuides="1">
      <p:cViewPr varScale="1">
        <p:scale>
          <a:sx n="100" d="100"/>
          <a:sy n="100" d="100"/>
        </p:scale>
        <p:origin x="0" y="0"/>
      </p:cViewPr>
      <p:guideLst>
        <p:guide orient="horz" pos="1649"/>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gs" Target="tags/tag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3" name="Shape 63"/>
        <p:cNvGrpSpPr/>
        <p:nvPr/>
      </p:nvGrpSpPr>
      <p:grpSpPr>
        <a:xfrm>
          <a:off x="0" y="0"/>
          <a:ext cx="0" cy="0"/>
          <a:chOff x="0" y="0"/>
          <a:chExt cx="0" cy="0"/>
        </a:xfrm>
      </p:grpSpPr>
      <p:sp>
        <p:nvSpPr>
          <p:cNvPr id="64" name="Google Shape;64;p: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79" name="Shape 79"/>
        <p:cNvGrpSpPr/>
        <p:nvPr/>
      </p:nvGrpSpPr>
      <p:grpSpPr>
        <a:xfrm>
          <a:off x="0" y="0"/>
          <a:ext cx="0" cy="0"/>
          <a:chOff x="0" y="0"/>
          <a:chExt cx="0" cy="0"/>
        </a:xfrm>
      </p:grpSpPr>
      <p:sp>
        <p:nvSpPr>
          <p:cNvPr id="80" name="Google Shape;80;g2060925409a_1_3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2060925409a_1_3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79" name="Shape 79"/>
        <p:cNvGrpSpPr/>
        <p:nvPr/>
      </p:nvGrpSpPr>
      <p:grpSpPr>
        <a:xfrm>
          <a:off x="0" y="0"/>
          <a:ext cx="0" cy="0"/>
          <a:chOff x="0" y="0"/>
          <a:chExt cx="0" cy="0"/>
        </a:xfrm>
      </p:grpSpPr>
      <p:sp>
        <p:nvSpPr>
          <p:cNvPr id="80" name="Google Shape;80;g2060925409a_1_3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2060925409a_1_3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86" name="Shape 86"/>
        <p:cNvGrpSpPr/>
        <p:nvPr/>
      </p:nvGrpSpPr>
      <p:grpSpPr>
        <a:xfrm>
          <a:off x="0" y="0"/>
          <a:ext cx="0" cy="0"/>
          <a:chOff x="0" y="0"/>
          <a:chExt cx="0" cy="0"/>
        </a:xfrm>
      </p:grpSpPr>
      <p:sp>
        <p:nvSpPr>
          <p:cNvPr id="87" name="Google Shape;87;g1d662c29382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1d662c29382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86" name="Shape 86"/>
        <p:cNvGrpSpPr/>
        <p:nvPr/>
      </p:nvGrpSpPr>
      <p:grpSpPr>
        <a:xfrm>
          <a:off x="0" y="0"/>
          <a:ext cx="0" cy="0"/>
          <a:chOff x="0" y="0"/>
          <a:chExt cx="0" cy="0"/>
        </a:xfrm>
      </p:grpSpPr>
      <p:sp>
        <p:nvSpPr>
          <p:cNvPr id="87" name="Google Shape;87;g1d662c29382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1d662c29382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86" name="Shape 86"/>
        <p:cNvGrpSpPr/>
        <p:nvPr/>
      </p:nvGrpSpPr>
      <p:grpSpPr>
        <a:xfrm>
          <a:off x="0" y="0"/>
          <a:ext cx="0" cy="0"/>
          <a:chOff x="0" y="0"/>
          <a:chExt cx="0" cy="0"/>
        </a:xfrm>
      </p:grpSpPr>
      <p:sp>
        <p:nvSpPr>
          <p:cNvPr id="87" name="Google Shape;87;g1d662c29382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1d662c29382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86" name="Shape 86"/>
        <p:cNvGrpSpPr/>
        <p:nvPr/>
      </p:nvGrpSpPr>
      <p:grpSpPr>
        <a:xfrm>
          <a:off x="0" y="0"/>
          <a:ext cx="0" cy="0"/>
          <a:chOff x="0" y="0"/>
          <a:chExt cx="0" cy="0"/>
        </a:xfrm>
      </p:grpSpPr>
      <p:sp>
        <p:nvSpPr>
          <p:cNvPr id="87" name="Google Shape;87;g1d662c29382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1d662c29382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86" name="Shape 86"/>
        <p:cNvGrpSpPr/>
        <p:nvPr/>
      </p:nvGrpSpPr>
      <p:grpSpPr>
        <a:xfrm>
          <a:off x="0" y="0"/>
          <a:ext cx="0" cy="0"/>
          <a:chOff x="0" y="0"/>
          <a:chExt cx="0" cy="0"/>
        </a:xfrm>
      </p:grpSpPr>
      <p:sp>
        <p:nvSpPr>
          <p:cNvPr id="87" name="Google Shape;87;g1d662c29382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1d662c29382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92" name="Shape 92"/>
        <p:cNvGrpSpPr/>
        <p:nvPr/>
      </p:nvGrpSpPr>
      <p:grpSpPr>
        <a:xfrm>
          <a:off x="0" y="0"/>
          <a:ext cx="0" cy="0"/>
          <a:chOff x="0" y="0"/>
          <a:chExt cx="0" cy="0"/>
        </a:xfrm>
      </p:grpSpPr>
      <p:sp>
        <p:nvSpPr>
          <p:cNvPr id="93" name="Google Shape;93;g205e18b33a8_0_4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205e18b33a8_0_4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9" name="Shape 9"/>
        <p:cNvGrpSpPr/>
        <p:nvPr/>
      </p:nvGrpSpPr>
      <p:grpSpPr>
        <a:xfrm>
          <a:off x="0" y="0"/>
          <a:ext cx="0" cy="0"/>
          <a:chOff x="0" y="0"/>
          <a:chExt cx="0" cy="0"/>
        </a:xfrm>
      </p:grpSpPr>
      <p:pic>
        <p:nvPicPr>
          <p:cNvPr id="10" name="Google Shape;10;p2"/>
          <p:cNvPicPr preferRelativeResize="0"/>
          <p:nvPr/>
        </p:nvPicPr>
        <p:blipFill>
          <a:blip r:embed="rId2"/>
          <a:stretch>
            <a:fillRect/>
          </a:stretch>
        </p:blipFill>
        <p:spPr>
          <a:xfrm>
            <a:off x="2017150" y="2760475"/>
            <a:ext cx="4766026" cy="2383025"/>
          </a:xfrm>
          <a:prstGeom prst="rect">
            <a:avLst/>
          </a:prstGeom>
          <a:noFill/>
          <a:ln>
            <a:noFill/>
          </a:ln>
        </p:spPr>
      </p:pic>
      <p:sp>
        <p:nvSpPr>
          <p:cNvPr id="11" name="Google Shape;11;p2"/>
          <p:cNvSpPr/>
          <p:nvPr/>
        </p:nvSpPr>
        <p:spPr>
          <a:xfrm>
            <a:off x="0" y="-25"/>
            <a:ext cx="9144000" cy="2945700"/>
          </a:xfrm>
          <a:prstGeom prst="rect">
            <a:avLst/>
          </a:prstGeom>
          <a:solidFill>
            <a:srgbClr val="4E362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 name="Google Shape;12;p2"/>
          <p:cNvSpPr txBox="1"/>
          <p:nvPr>
            <p:ph type="ctrTitle"/>
          </p:nvPr>
        </p:nvSpPr>
        <p:spPr>
          <a:xfrm>
            <a:off x="311700" y="308475"/>
            <a:ext cx="8520600" cy="12075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4500"/>
              <a:buNone/>
              <a:defRPr sz="4500">
                <a:solidFill>
                  <a:schemeClr val="l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3" name="Google Shape;13;p2"/>
          <p:cNvSpPr txBox="1"/>
          <p:nvPr>
            <p:ph type="subTitle" idx="1"/>
          </p:nvPr>
        </p:nvSpPr>
        <p:spPr>
          <a:xfrm>
            <a:off x="311700" y="17673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lt1"/>
              </a:buClr>
              <a:buSzPts val="2200"/>
              <a:buNone/>
              <a:defRPr sz="2200">
                <a:solidFill>
                  <a:schemeClr val="lt1"/>
                </a:solidFill>
              </a:defRPr>
            </a:lvl1pPr>
            <a:lvl2pPr lvl="1" algn="ctr">
              <a:lnSpc>
                <a:spcPct val="100000"/>
              </a:lnSpc>
              <a:spcBef>
                <a:spcPts val="0"/>
              </a:spcBef>
              <a:spcAft>
                <a:spcPts val="0"/>
              </a:spcAft>
              <a:buSzPts val="2200"/>
              <a:buNone/>
              <a:defRPr sz="2200"/>
            </a:lvl2pPr>
            <a:lvl3pPr lvl="2" algn="ctr">
              <a:lnSpc>
                <a:spcPct val="100000"/>
              </a:lnSpc>
              <a:spcBef>
                <a:spcPts val="0"/>
              </a:spcBef>
              <a:spcAft>
                <a:spcPts val="0"/>
              </a:spcAft>
              <a:buSzPts val="2200"/>
              <a:buNone/>
              <a:defRPr sz="2200"/>
            </a:lvl3pPr>
            <a:lvl4pPr lvl="3" algn="ctr">
              <a:lnSpc>
                <a:spcPct val="100000"/>
              </a:lnSpc>
              <a:spcBef>
                <a:spcPts val="0"/>
              </a:spcBef>
              <a:spcAft>
                <a:spcPts val="0"/>
              </a:spcAft>
              <a:buSzPts val="2200"/>
              <a:buNone/>
              <a:defRPr sz="2200"/>
            </a:lvl4pPr>
            <a:lvl5pPr lvl="4" algn="ctr">
              <a:lnSpc>
                <a:spcPct val="100000"/>
              </a:lnSpc>
              <a:spcBef>
                <a:spcPts val="0"/>
              </a:spcBef>
              <a:spcAft>
                <a:spcPts val="0"/>
              </a:spcAft>
              <a:buSzPts val="2200"/>
              <a:buNone/>
              <a:defRPr sz="2200"/>
            </a:lvl5pPr>
            <a:lvl6pPr lvl="5" algn="ctr">
              <a:lnSpc>
                <a:spcPct val="100000"/>
              </a:lnSpc>
              <a:spcBef>
                <a:spcPts val="0"/>
              </a:spcBef>
              <a:spcAft>
                <a:spcPts val="0"/>
              </a:spcAft>
              <a:buSzPts val="2200"/>
              <a:buNone/>
              <a:defRPr sz="2200"/>
            </a:lvl6pPr>
            <a:lvl7pPr lvl="6" algn="ctr">
              <a:lnSpc>
                <a:spcPct val="100000"/>
              </a:lnSpc>
              <a:spcBef>
                <a:spcPts val="0"/>
              </a:spcBef>
              <a:spcAft>
                <a:spcPts val="0"/>
              </a:spcAft>
              <a:buSzPts val="2200"/>
              <a:buNone/>
              <a:defRPr sz="2200"/>
            </a:lvl7pPr>
            <a:lvl8pPr lvl="7" algn="ctr">
              <a:lnSpc>
                <a:spcPct val="100000"/>
              </a:lnSpc>
              <a:spcBef>
                <a:spcPts val="0"/>
              </a:spcBef>
              <a:spcAft>
                <a:spcPts val="0"/>
              </a:spcAft>
              <a:buSzPts val="2200"/>
              <a:buNone/>
              <a:defRPr sz="2200"/>
            </a:lvl8pPr>
            <a:lvl9pPr lvl="8" algn="ctr">
              <a:lnSpc>
                <a:spcPct val="100000"/>
              </a:lnSpc>
              <a:spcBef>
                <a:spcPts val="0"/>
              </a:spcBef>
              <a:spcAft>
                <a:spcPts val="0"/>
              </a:spcAft>
              <a:buSzPts val="2200"/>
              <a:buNone/>
              <a:defRPr sz="2200"/>
            </a:lvl9pPr>
          </a:lstStyle>
          <a:p/>
        </p:txBody>
      </p:sp>
      <p:sp>
        <p:nvSpPr>
          <p:cNvPr id="14" name="Google Shape;14;p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cxnSp>
        <p:nvCxnSpPr>
          <p:cNvPr id="15" name="Google Shape;15;p2"/>
          <p:cNvCxnSpPr/>
          <p:nvPr/>
        </p:nvCxnSpPr>
        <p:spPr>
          <a:xfrm>
            <a:off x="704700" y="1636325"/>
            <a:ext cx="7734600" cy="0"/>
          </a:xfrm>
          <a:prstGeom prst="straightConnector1">
            <a:avLst/>
          </a:prstGeom>
          <a:noFill/>
          <a:ln w="9525" cap="flat" cmpd="sng">
            <a:solidFill>
              <a:srgbClr val="C00404"/>
            </a:solidFill>
            <a:prstDash val="solid"/>
            <a:round/>
            <a:headEnd type="none" w="med" len="med"/>
            <a:tailEnd type="none"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6" name="Shape 16"/>
        <p:cNvGrpSpPr/>
        <p:nvPr/>
      </p:nvGrpSpPr>
      <p:grpSpPr>
        <a:xfrm>
          <a:off x="0" y="0"/>
          <a:ext cx="0" cy="0"/>
          <a:chOff x="0" y="0"/>
          <a:chExt cx="0" cy="0"/>
        </a:xfrm>
      </p:grpSpPr>
      <p:sp>
        <p:nvSpPr>
          <p:cNvPr id="17" name="Google Shape;17;p3"/>
          <p:cNvSpPr/>
          <p:nvPr/>
        </p:nvSpPr>
        <p:spPr>
          <a:xfrm>
            <a:off x="0" y="4368275"/>
            <a:ext cx="9144000" cy="775200"/>
          </a:xfrm>
          <a:prstGeom prst="rect">
            <a:avLst/>
          </a:prstGeom>
          <a:solidFill>
            <a:srgbClr val="4E362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18" name="Google Shape;18;p3"/>
          <p:cNvPicPr preferRelativeResize="0"/>
          <p:nvPr/>
        </p:nvPicPr>
        <p:blipFill>
          <a:blip r:embed="rId2"/>
          <a:stretch>
            <a:fillRect/>
          </a:stretch>
        </p:blipFill>
        <p:spPr>
          <a:xfrm>
            <a:off x="28125" y="4388312"/>
            <a:ext cx="1470250" cy="735125"/>
          </a:xfrm>
          <a:prstGeom prst="rect">
            <a:avLst/>
          </a:prstGeom>
          <a:noFill/>
          <a:ln>
            <a:noFill/>
          </a:ln>
        </p:spPr>
      </p:pic>
      <p:sp>
        <p:nvSpPr>
          <p:cNvPr id="19" name="Google Shape;19;p3"/>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0" name="Google Shape;20;p3"/>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30200">
              <a:spcBef>
                <a:spcPts val="0"/>
              </a:spcBef>
              <a:spcAft>
                <a:spcPts val="0"/>
              </a:spcAft>
              <a:buSzPts val="1600"/>
              <a:buChar char="●"/>
              <a:defRPr sz="1600"/>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21" name="Google Shape;21;p3"/>
          <p:cNvSpPr txBox="1"/>
          <p:nvPr>
            <p:ph type="sldNum" idx="12"/>
          </p:nvPr>
        </p:nvSpPr>
        <p:spPr>
          <a:xfrm>
            <a:off x="8522697" y="4559075"/>
            <a:ext cx="309600" cy="393600"/>
          </a:xfrm>
          <a:prstGeom prst="rect">
            <a:avLst/>
          </a:prstGeom>
        </p:spPr>
        <p:txBody>
          <a:bodyPr spcFirstLastPara="1" wrap="square" lIns="91425" tIns="91425" rIns="91425" bIns="91425" anchor="ctr" anchorCtr="0">
            <a:normAutofit/>
          </a:bodyPr>
          <a:lstStyle>
            <a:lvl1pPr lvl="0" algn="l">
              <a:buNone/>
              <a:defRPr b="1"/>
            </a:lvl1pPr>
            <a:lvl2pPr lvl="1" algn="l">
              <a:buNone/>
              <a:defRPr b="1"/>
            </a:lvl2pPr>
            <a:lvl3pPr lvl="2" algn="l">
              <a:buNone/>
              <a:defRPr b="1"/>
            </a:lvl3pPr>
            <a:lvl4pPr lvl="3" algn="l">
              <a:buNone/>
              <a:defRPr b="1"/>
            </a:lvl4pPr>
            <a:lvl5pPr lvl="4" algn="l">
              <a:buNone/>
              <a:defRPr b="1"/>
            </a:lvl5pPr>
            <a:lvl6pPr lvl="5" algn="l">
              <a:buNone/>
              <a:defRPr b="1"/>
            </a:lvl6pPr>
            <a:lvl7pPr lvl="6" algn="l">
              <a:buNone/>
              <a:defRPr b="1"/>
            </a:lvl7pPr>
            <a:lvl8pPr lvl="7" algn="l">
              <a:buNone/>
              <a:defRPr b="1"/>
            </a:lvl8pPr>
            <a:lvl9pPr lvl="8" algn="l">
              <a:buNone/>
              <a:defRPr b="1"/>
            </a:lvl9pPr>
          </a:lstStyle>
          <a:p>
            <a:pPr marL="0" lvl="0" indent="0" algn="l"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22" name="Shape 22"/>
        <p:cNvGrpSpPr/>
        <p:nvPr/>
      </p:nvGrpSpPr>
      <p:grpSpPr>
        <a:xfrm>
          <a:off x="0" y="0"/>
          <a:ext cx="0" cy="0"/>
          <a:chOff x="0" y="0"/>
          <a:chExt cx="0" cy="0"/>
        </a:xfrm>
      </p:grpSpPr>
      <p:sp>
        <p:nvSpPr>
          <p:cNvPr id="23" name="Google Shape;23;p4"/>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4" name="Google Shape;24;p4"/>
          <p:cNvSpPr txBox="1"/>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25" name="Google Shape;25;p4"/>
          <p:cNvSpPr txBox="1"/>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26" name="Google Shape;26;p4"/>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
        <p:nvSpPr>
          <p:cNvPr id="27" name="Google Shape;27;p4"/>
          <p:cNvSpPr/>
          <p:nvPr/>
        </p:nvSpPr>
        <p:spPr>
          <a:xfrm>
            <a:off x="0" y="4368275"/>
            <a:ext cx="9144000" cy="775200"/>
          </a:xfrm>
          <a:prstGeom prst="rect">
            <a:avLst/>
          </a:prstGeom>
          <a:solidFill>
            <a:srgbClr val="4E362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28" name="Google Shape;28;p4"/>
          <p:cNvPicPr preferRelativeResize="0"/>
          <p:nvPr/>
        </p:nvPicPr>
        <p:blipFill>
          <a:blip r:embed="rId2"/>
          <a:stretch>
            <a:fillRect/>
          </a:stretch>
        </p:blipFill>
        <p:spPr>
          <a:xfrm>
            <a:off x="28125" y="4388312"/>
            <a:ext cx="1470250" cy="735125"/>
          </a:xfrm>
          <a:prstGeom prst="rect">
            <a:avLst/>
          </a:prstGeom>
          <a:noFill/>
          <a:ln>
            <a:noFill/>
          </a:ln>
        </p:spPr>
      </p:pic>
      <p:sp>
        <p:nvSpPr>
          <p:cNvPr id="29" name="Google Shape;29;p4"/>
          <p:cNvSpPr txBox="1"/>
          <p:nvPr>
            <p:ph type="sldNum" idx="3"/>
          </p:nvPr>
        </p:nvSpPr>
        <p:spPr>
          <a:xfrm>
            <a:off x="8522697" y="4559075"/>
            <a:ext cx="309600" cy="393600"/>
          </a:xfrm>
          <a:prstGeom prst="rect">
            <a:avLst/>
          </a:prstGeom>
        </p:spPr>
        <p:txBody>
          <a:bodyPr spcFirstLastPara="1" wrap="square" lIns="91425" tIns="91425" rIns="91425" bIns="91425" anchor="ctr" anchorCtr="0">
            <a:normAutofit/>
          </a:bodyPr>
          <a:lstStyle>
            <a:lvl1pPr lvl="0" algn="l" rtl="0">
              <a:buNone/>
              <a:defRPr b="1"/>
            </a:lvl1pPr>
            <a:lvl2pPr lvl="1" algn="l" rtl="0">
              <a:buNone/>
              <a:defRPr b="1"/>
            </a:lvl2pPr>
            <a:lvl3pPr lvl="2" algn="l" rtl="0">
              <a:buNone/>
              <a:defRPr b="1"/>
            </a:lvl3pPr>
            <a:lvl4pPr lvl="3" algn="l" rtl="0">
              <a:buNone/>
              <a:defRPr b="1"/>
            </a:lvl4pPr>
            <a:lvl5pPr lvl="4" algn="l" rtl="0">
              <a:buNone/>
              <a:defRPr b="1"/>
            </a:lvl5pPr>
            <a:lvl6pPr lvl="5" algn="l" rtl="0">
              <a:buNone/>
              <a:defRPr b="1"/>
            </a:lvl6pPr>
            <a:lvl7pPr lvl="6" algn="l" rtl="0">
              <a:buNone/>
              <a:defRPr b="1"/>
            </a:lvl7pPr>
            <a:lvl8pPr lvl="7" algn="l" rtl="0">
              <a:buNone/>
              <a:defRPr b="1"/>
            </a:lvl8pPr>
            <a:lvl9pPr lvl="8" algn="l" rtl="0">
              <a:buNone/>
              <a:defRPr b="1"/>
            </a:lvl9pPr>
          </a:lstStyle>
          <a:p>
            <a:pPr marL="0" lvl="0" indent="0" algn="l"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30" name="Shape 30"/>
        <p:cNvGrpSpPr/>
        <p:nvPr/>
      </p:nvGrpSpPr>
      <p:grpSpPr>
        <a:xfrm>
          <a:off x="0" y="0"/>
          <a:ext cx="0" cy="0"/>
          <a:chOff x="0" y="0"/>
          <a:chExt cx="0" cy="0"/>
        </a:xfrm>
      </p:grpSpPr>
      <p:sp>
        <p:nvSpPr>
          <p:cNvPr id="31" name="Google Shape;31;p5"/>
          <p:cNvSpPr txBox="1"/>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2" name="Google Shape;32;p5"/>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
        <p:nvSpPr>
          <p:cNvPr id="33" name="Google Shape;33;p5"/>
          <p:cNvSpPr/>
          <p:nvPr/>
        </p:nvSpPr>
        <p:spPr>
          <a:xfrm>
            <a:off x="0" y="4368275"/>
            <a:ext cx="9144000" cy="775200"/>
          </a:xfrm>
          <a:prstGeom prst="rect">
            <a:avLst/>
          </a:prstGeom>
          <a:solidFill>
            <a:srgbClr val="4E362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34" name="Google Shape;34;p5"/>
          <p:cNvPicPr preferRelativeResize="0"/>
          <p:nvPr/>
        </p:nvPicPr>
        <p:blipFill>
          <a:blip r:embed="rId2"/>
          <a:stretch>
            <a:fillRect/>
          </a:stretch>
        </p:blipFill>
        <p:spPr>
          <a:xfrm>
            <a:off x="28125" y="4388312"/>
            <a:ext cx="1470250" cy="735125"/>
          </a:xfrm>
          <a:prstGeom prst="rect">
            <a:avLst/>
          </a:prstGeom>
          <a:noFill/>
          <a:ln>
            <a:noFill/>
          </a:ln>
        </p:spPr>
      </p:pic>
      <p:sp>
        <p:nvSpPr>
          <p:cNvPr id="35" name="Google Shape;35;p5"/>
          <p:cNvSpPr txBox="1"/>
          <p:nvPr>
            <p:ph type="sldNum" idx="2"/>
          </p:nvPr>
        </p:nvSpPr>
        <p:spPr>
          <a:xfrm>
            <a:off x="8522697" y="4559075"/>
            <a:ext cx="309600" cy="393600"/>
          </a:xfrm>
          <a:prstGeom prst="rect">
            <a:avLst/>
          </a:prstGeom>
        </p:spPr>
        <p:txBody>
          <a:bodyPr spcFirstLastPara="1" wrap="square" lIns="91425" tIns="91425" rIns="91425" bIns="91425" anchor="ctr" anchorCtr="0">
            <a:normAutofit/>
          </a:bodyPr>
          <a:lstStyle>
            <a:lvl1pPr lvl="0" algn="l" rtl="0">
              <a:buNone/>
              <a:defRPr b="1"/>
            </a:lvl1pPr>
            <a:lvl2pPr lvl="1" algn="l" rtl="0">
              <a:buNone/>
              <a:defRPr b="1"/>
            </a:lvl2pPr>
            <a:lvl3pPr lvl="2" algn="l" rtl="0">
              <a:buNone/>
              <a:defRPr b="1"/>
            </a:lvl3pPr>
            <a:lvl4pPr lvl="3" algn="l" rtl="0">
              <a:buNone/>
              <a:defRPr b="1"/>
            </a:lvl4pPr>
            <a:lvl5pPr lvl="4" algn="l" rtl="0">
              <a:buNone/>
              <a:defRPr b="1"/>
            </a:lvl5pPr>
            <a:lvl6pPr lvl="5" algn="l" rtl="0">
              <a:buNone/>
              <a:defRPr b="1"/>
            </a:lvl6pPr>
            <a:lvl7pPr lvl="6" algn="l" rtl="0">
              <a:buNone/>
              <a:defRPr b="1"/>
            </a:lvl7pPr>
            <a:lvl8pPr lvl="7" algn="l" rtl="0">
              <a:buNone/>
              <a:defRPr b="1"/>
            </a:lvl8pPr>
            <a:lvl9pPr lvl="8" algn="l" rtl="0">
              <a:buNone/>
              <a:defRPr b="1"/>
            </a:lvl9pPr>
          </a:lstStyle>
          <a:p>
            <a:pPr marL="0" lvl="0" indent="0" algn="l"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6"/>
          <p:cNvSpPr/>
          <p:nvPr/>
        </p:nvSpPr>
        <p:spPr>
          <a:xfrm>
            <a:off x="4572000" y="-125"/>
            <a:ext cx="4572000" cy="5143500"/>
          </a:xfrm>
          <a:prstGeom prst="rect">
            <a:avLst/>
          </a:prstGeom>
          <a:solidFill>
            <a:srgbClr val="98A4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98A4AE"/>
              </a:solidFill>
            </a:endParaRPr>
          </a:p>
        </p:txBody>
      </p:sp>
      <p:sp>
        <p:nvSpPr>
          <p:cNvPr id="38" name="Google Shape;38;p6"/>
          <p:cNvSpPr txBox="1"/>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9" name="Google Shape;39;p6"/>
          <p:cNvSpPr txBox="1"/>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0" name="Google Shape;40;p6"/>
          <p:cNvSpPr txBox="1"/>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30200">
              <a:spcBef>
                <a:spcPts val="0"/>
              </a:spcBef>
              <a:spcAft>
                <a:spcPts val="0"/>
              </a:spcAft>
              <a:buClr>
                <a:schemeClr val="lt1"/>
              </a:buClr>
              <a:buSzPts val="16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p:txBody>
      </p:sp>
      <p:sp>
        <p:nvSpPr>
          <p:cNvPr id="41" name="Google Shape;41;p6"/>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cxnSp>
        <p:nvCxnSpPr>
          <p:cNvPr id="42" name="Google Shape;42;p6"/>
          <p:cNvCxnSpPr/>
          <p:nvPr/>
        </p:nvCxnSpPr>
        <p:spPr>
          <a:xfrm>
            <a:off x="340650" y="2803075"/>
            <a:ext cx="3927600" cy="2400"/>
          </a:xfrm>
          <a:prstGeom prst="straightConnector1">
            <a:avLst/>
          </a:prstGeom>
          <a:noFill/>
          <a:ln w="9525" cap="flat" cmpd="sng">
            <a:solidFill>
              <a:srgbClr val="C00404"/>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ingle message">
  <p:cSld name="CUSTOM_3">
    <p:bg>
      <p:bgPr>
        <a:solidFill>
          <a:schemeClr val="dk2"/>
        </a:solidFill>
        <a:effectLst/>
      </p:bgPr>
    </p:bg>
    <p:spTree>
      <p:nvGrpSpPr>
        <p:cNvPr id="43" name="Shape 43"/>
        <p:cNvGrpSpPr/>
        <p:nvPr/>
      </p:nvGrpSpPr>
      <p:grpSpPr>
        <a:xfrm>
          <a:off x="0" y="0"/>
          <a:ext cx="0" cy="0"/>
          <a:chOff x="0" y="0"/>
          <a:chExt cx="0" cy="0"/>
        </a:xfrm>
      </p:grpSpPr>
      <p:sp>
        <p:nvSpPr>
          <p:cNvPr id="44" name="Google Shape;44;p7"/>
          <p:cNvSpPr/>
          <p:nvPr/>
        </p:nvSpPr>
        <p:spPr>
          <a:xfrm>
            <a:off x="-1128712" y="-971550"/>
            <a:ext cx="11544300" cy="7086600"/>
          </a:xfrm>
          <a:prstGeom prst="rect">
            <a:avLst/>
          </a:prstGeom>
          <a:gradFill>
            <a:gsLst>
              <a:gs pos="0">
                <a:srgbClr val="7A543E"/>
              </a:gs>
              <a:gs pos="100000">
                <a:srgbClr val="333333"/>
              </a:gs>
            </a:gsLst>
            <a:path path="circle">
              <a:fillToRect l="50000" t="50000" r="50000" b="50000"/>
            </a:path>
            <a:tileRect/>
          </a:gradFill>
          <a:ln>
            <a:noFill/>
          </a:ln>
          <a:effectLst>
            <a:outerShdw blurRad="57150" dist="219075" dir="5400000" algn="bl" rotWithShape="0">
              <a:srgbClr val="000000">
                <a:alpha val="51000"/>
              </a:srgbClr>
            </a:outerShdw>
          </a:effectLst>
        </p:spPr>
        <p:txBody>
          <a:bodyPr spcFirstLastPara="1" wrap="square" lIns="68575" tIns="68575" rIns="68575" bIns="68575" anchor="ctr" anchorCtr="0">
            <a:noAutofit/>
          </a:bodyPr>
          <a:lstStyle/>
          <a:p>
            <a:pPr marL="0" lvl="0" indent="0" algn="l" rtl="0">
              <a:spcBef>
                <a:spcPts val="0"/>
              </a:spcBef>
              <a:spcAft>
                <a:spcPts val="0"/>
              </a:spcAft>
              <a:buNone/>
            </a:pPr>
          </a:p>
        </p:txBody>
      </p:sp>
      <p:sp>
        <p:nvSpPr>
          <p:cNvPr id="45" name="Google Shape;45;p7"/>
          <p:cNvSpPr txBox="1"/>
          <p:nvPr>
            <p:ph type="title"/>
          </p:nvPr>
        </p:nvSpPr>
        <p:spPr>
          <a:xfrm>
            <a:off x="1458950" y="522225"/>
            <a:ext cx="6369000" cy="24882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1"/>
              </a:buClr>
              <a:buSzPts val="4900"/>
              <a:buNone/>
              <a:defRPr sz="4900">
                <a:solidFill>
                  <a:schemeClr val="lt1"/>
                </a:solidFill>
              </a:defRPr>
            </a:lvl1pPr>
            <a:lvl2pPr lvl="1" rtl="0">
              <a:spcBef>
                <a:spcPts val="0"/>
              </a:spcBef>
              <a:spcAft>
                <a:spcPts val="0"/>
              </a:spcAft>
              <a:buSzPts val="2800"/>
              <a:buNone/>
              <a:defRPr>
                <a:latin typeface="Arial" panose="020B0604020202020204"/>
                <a:ea typeface="Arial" panose="020B0604020202020204"/>
                <a:cs typeface="Arial" panose="020B0604020202020204"/>
                <a:sym typeface="Arial" panose="020B0604020202020204"/>
              </a:defRPr>
            </a:lvl2pPr>
            <a:lvl3pPr lvl="2" rtl="0">
              <a:spcBef>
                <a:spcPts val="0"/>
              </a:spcBef>
              <a:spcAft>
                <a:spcPts val="0"/>
              </a:spcAft>
              <a:buSzPts val="2800"/>
              <a:buNone/>
              <a:defRPr>
                <a:latin typeface="Arial" panose="020B0604020202020204"/>
                <a:ea typeface="Arial" panose="020B0604020202020204"/>
                <a:cs typeface="Arial" panose="020B0604020202020204"/>
                <a:sym typeface="Arial" panose="020B0604020202020204"/>
              </a:defRPr>
            </a:lvl3pPr>
            <a:lvl4pPr lvl="3" rtl="0">
              <a:spcBef>
                <a:spcPts val="0"/>
              </a:spcBef>
              <a:spcAft>
                <a:spcPts val="0"/>
              </a:spcAft>
              <a:buSzPts val="2800"/>
              <a:buNone/>
              <a:defRPr>
                <a:latin typeface="Arial" panose="020B0604020202020204"/>
                <a:ea typeface="Arial" panose="020B0604020202020204"/>
                <a:cs typeface="Arial" panose="020B0604020202020204"/>
                <a:sym typeface="Arial" panose="020B0604020202020204"/>
              </a:defRPr>
            </a:lvl4pPr>
            <a:lvl5pPr lvl="4" rtl="0">
              <a:spcBef>
                <a:spcPts val="0"/>
              </a:spcBef>
              <a:spcAft>
                <a:spcPts val="0"/>
              </a:spcAft>
              <a:buSzPts val="2800"/>
              <a:buNone/>
              <a:defRPr>
                <a:latin typeface="Arial" panose="020B0604020202020204"/>
                <a:ea typeface="Arial" panose="020B0604020202020204"/>
                <a:cs typeface="Arial" panose="020B0604020202020204"/>
                <a:sym typeface="Arial" panose="020B0604020202020204"/>
              </a:defRPr>
            </a:lvl5pPr>
            <a:lvl6pPr lvl="5" rtl="0">
              <a:spcBef>
                <a:spcPts val="0"/>
              </a:spcBef>
              <a:spcAft>
                <a:spcPts val="0"/>
              </a:spcAft>
              <a:buSzPts val="2800"/>
              <a:buNone/>
              <a:defRPr>
                <a:latin typeface="Arial" panose="020B0604020202020204"/>
                <a:ea typeface="Arial" panose="020B0604020202020204"/>
                <a:cs typeface="Arial" panose="020B0604020202020204"/>
                <a:sym typeface="Arial" panose="020B0604020202020204"/>
              </a:defRPr>
            </a:lvl6pPr>
            <a:lvl7pPr lvl="6" rtl="0">
              <a:spcBef>
                <a:spcPts val="0"/>
              </a:spcBef>
              <a:spcAft>
                <a:spcPts val="0"/>
              </a:spcAft>
              <a:buSzPts val="2800"/>
              <a:buNone/>
              <a:defRPr>
                <a:latin typeface="Arial" panose="020B0604020202020204"/>
                <a:ea typeface="Arial" panose="020B0604020202020204"/>
                <a:cs typeface="Arial" panose="020B0604020202020204"/>
                <a:sym typeface="Arial" panose="020B0604020202020204"/>
              </a:defRPr>
            </a:lvl7pPr>
            <a:lvl8pPr lvl="7" rtl="0">
              <a:spcBef>
                <a:spcPts val="0"/>
              </a:spcBef>
              <a:spcAft>
                <a:spcPts val="0"/>
              </a:spcAft>
              <a:buSzPts val="2800"/>
              <a:buNone/>
              <a:defRPr>
                <a:latin typeface="Arial" panose="020B0604020202020204"/>
                <a:ea typeface="Arial" panose="020B0604020202020204"/>
                <a:cs typeface="Arial" panose="020B0604020202020204"/>
                <a:sym typeface="Arial" panose="020B0604020202020204"/>
              </a:defRPr>
            </a:lvl8pPr>
            <a:lvl9pPr lvl="8" rtl="0">
              <a:spcBef>
                <a:spcPts val="0"/>
              </a:spcBef>
              <a:spcAft>
                <a:spcPts val="0"/>
              </a:spcAft>
              <a:buSzPts val="2800"/>
              <a:buNone/>
              <a:defRPr>
                <a:latin typeface="Arial" panose="020B0604020202020204"/>
                <a:ea typeface="Arial" panose="020B0604020202020204"/>
                <a:cs typeface="Arial" panose="020B0604020202020204"/>
                <a:sym typeface="Arial" panose="020B0604020202020204"/>
              </a:defRPr>
            </a:lvl9pPr>
          </a:lstStyle>
          <a:p/>
        </p:txBody>
      </p:sp>
      <p:pic>
        <p:nvPicPr>
          <p:cNvPr id="46" name="Google Shape;46;p7"/>
          <p:cNvPicPr preferRelativeResize="0"/>
          <p:nvPr/>
        </p:nvPicPr>
        <p:blipFill rotWithShape="1">
          <a:blip r:embed="rId2"/>
          <a:srcRect t="1662" b="1662"/>
          <a:stretch>
            <a:fillRect/>
          </a:stretch>
        </p:blipFill>
        <p:spPr>
          <a:xfrm>
            <a:off x="3944150" y="4393400"/>
            <a:ext cx="1255701" cy="535625"/>
          </a:xfrm>
          <a:prstGeom prst="rect">
            <a:avLst/>
          </a:prstGeom>
          <a:noFill/>
          <a:ln>
            <a:noFill/>
          </a:ln>
          <a:effectLst>
            <a:outerShdw blurRad="57150" dist="19050" dir="5400000" algn="bl" rotWithShape="0">
              <a:srgbClr val="000000">
                <a:alpha val="50000"/>
              </a:srgbClr>
            </a:outerShdw>
          </a:effectLst>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ultiple Images">
  <p:cSld name="CUSTOM_1_1">
    <p:bg>
      <p:bgPr>
        <a:solidFill>
          <a:schemeClr val="lt1"/>
        </a:solidFill>
        <a:effectLst/>
      </p:bgPr>
    </p:bg>
    <p:spTree>
      <p:nvGrpSpPr>
        <p:cNvPr id="47" name="Shape 47"/>
        <p:cNvGrpSpPr/>
        <p:nvPr/>
      </p:nvGrpSpPr>
      <p:grpSpPr>
        <a:xfrm>
          <a:off x="0" y="0"/>
          <a:ext cx="0" cy="0"/>
          <a:chOff x="0" y="0"/>
          <a:chExt cx="0" cy="0"/>
        </a:xfrm>
      </p:grpSpPr>
      <p:sp>
        <p:nvSpPr>
          <p:cNvPr id="48" name="Google Shape;48;p8"/>
          <p:cNvSpPr/>
          <p:nvPr/>
        </p:nvSpPr>
        <p:spPr>
          <a:xfrm rot="10647412">
            <a:off x="-3988386" y="-775038"/>
            <a:ext cx="7078872" cy="8610660"/>
          </a:xfrm>
          <a:prstGeom prst="parallelogram">
            <a:avLst>
              <a:gd name="adj" fmla="val 25000"/>
            </a:avLst>
          </a:prstGeom>
          <a:gradFill>
            <a:gsLst>
              <a:gs pos="0">
                <a:srgbClr val="7A543E"/>
              </a:gs>
              <a:gs pos="100000">
                <a:srgbClr val="33333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 name="Google Shape;49;p8"/>
          <p:cNvSpPr txBox="1"/>
          <p:nvPr>
            <p:ph type="title"/>
          </p:nvPr>
        </p:nvSpPr>
        <p:spPr>
          <a:xfrm>
            <a:off x="3406950" y="790175"/>
            <a:ext cx="5051100" cy="1006500"/>
          </a:xfrm>
          <a:prstGeom prst="rect">
            <a:avLst/>
          </a:prstGeom>
        </p:spPr>
        <p:txBody>
          <a:bodyPr spcFirstLastPara="1" wrap="square" lIns="91425" tIns="91425" rIns="91425" bIns="91425" anchor="ctr" anchorCtr="0">
            <a:normAutofit/>
          </a:bodyPr>
          <a:lstStyle>
            <a:lvl1pPr lvl="0" rtl="0">
              <a:lnSpc>
                <a:spcPct val="100000"/>
              </a:lnSpc>
              <a:spcBef>
                <a:spcPts val="0"/>
              </a:spcBef>
              <a:spcAft>
                <a:spcPts val="0"/>
              </a:spcAft>
              <a:buSzPts val="2800"/>
              <a:buNone/>
              <a:defRPr sz="2800"/>
            </a:lvl1pPr>
            <a:lvl2pPr lvl="1" rtl="0">
              <a:lnSpc>
                <a:spcPct val="115000"/>
              </a:lnSpc>
              <a:spcBef>
                <a:spcPts val="0"/>
              </a:spcBef>
              <a:spcAft>
                <a:spcPts val="0"/>
              </a:spcAft>
              <a:buSzPts val="2800"/>
              <a:buNone/>
              <a:defRPr>
                <a:latin typeface="Arial" panose="020B0604020202020204"/>
                <a:ea typeface="Arial" panose="020B0604020202020204"/>
                <a:cs typeface="Arial" panose="020B0604020202020204"/>
                <a:sym typeface="Arial" panose="020B0604020202020204"/>
              </a:defRPr>
            </a:lvl2pPr>
            <a:lvl3pPr lvl="2" rtl="0">
              <a:lnSpc>
                <a:spcPct val="115000"/>
              </a:lnSpc>
              <a:spcBef>
                <a:spcPts val="0"/>
              </a:spcBef>
              <a:spcAft>
                <a:spcPts val="0"/>
              </a:spcAft>
              <a:buSzPts val="2800"/>
              <a:buNone/>
              <a:defRPr>
                <a:latin typeface="Arial" panose="020B0604020202020204"/>
                <a:ea typeface="Arial" panose="020B0604020202020204"/>
                <a:cs typeface="Arial" panose="020B0604020202020204"/>
                <a:sym typeface="Arial" panose="020B0604020202020204"/>
              </a:defRPr>
            </a:lvl3pPr>
            <a:lvl4pPr lvl="3" rtl="0">
              <a:lnSpc>
                <a:spcPct val="115000"/>
              </a:lnSpc>
              <a:spcBef>
                <a:spcPts val="0"/>
              </a:spcBef>
              <a:spcAft>
                <a:spcPts val="0"/>
              </a:spcAft>
              <a:buSzPts val="2800"/>
              <a:buNone/>
              <a:defRPr>
                <a:latin typeface="Arial" panose="020B0604020202020204"/>
                <a:ea typeface="Arial" panose="020B0604020202020204"/>
                <a:cs typeface="Arial" panose="020B0604020202020204"/>
                <a:sym typeface="Arial" panose="020B0604020202020204"/>
              </a:defRPr>
            </a:lvl4pPr>
            <a:lvl5pPr lvl="4" rtl="0">
              <a:lnSpc>
                <a:spcPct val="115000"/>
              </a:lnSpc>
              <a:spcBef>
                <a:spcPts val="0"/>
              </a:spcBef>
              <a:spcAft>
                <a:spcPts val="0"/>
              </a:spcAft>
              <a:buSzPts val="2800"/>
              <a:buNone/>
              <a:defRPr>
                <a:latin typeface="Arial" panose="020B0604020202020204"/>
                <a:ea typeface="Arial" panose="020B0604020202020204"/>
                <a:cs typeface="Arial" panose="020B0604020202020204"/>
                <a:sym typeface="Arial" panose="020B0604020202020204"/>
              </a:defRPr>
            </a:lvl5pPr>
            <a:lvl6pPr lvl="5" rtl="0">
              <a:lnSpc>
                <a:spcPct val="115000"/>
              </a:lnSpc>
              <a:spcBef>
                <a:spcPts val="0"/>
              </a:spcBef>
              <a:spcAft>
                <a:spcPts val="0"/>
              </a:spcAft>
              <a:buSzPts val="2800"/>
              <a:buNone/>
              <a:defRPr>
                <a:latin typeface="Arial" panose="020B0604020202020204"/>
                <a:ea typeface="Arial" panose="020B0604020202020204"/>
                <a:cs typeface="Arial" panose="020B0604020202020204"/>
                <a:sym typeface="Arial" panose="020B0604020202020204"/>
              </a:defRPr>
            </a:lvl6pPr>
            <a:lvl7pPr lvl="6" rtl="0">
              <a:lnSpc>
                <a:spcPct val="115000"/>
              </a:lnSpc>
              <a:spcBef>
                <a:spcPts val="0"/>
              </a:spcBef>
              <a:spcAft>
                <a:spcPts val="0"/>
              </a:spcAft>
              <a:buSzPts val="2800"/>
              <a:buNone/>
              <a:defRPr>
                <a:latin typeface="Arial" panose="020B0604020202020204"/>
                <a:ea typeface="Arial" panose="020B0604020202020204"/>
                <a:cs typeface="Arial" panose="020B0604020202020204"/>
                <a:sym typeface="Arial" panose="020B0604020202020204"/>
              </a:defRPr>
            </a:lvl7pPr>
            <a:lvl8pPr lvl="7" rtl="0">
              <a:lnSpc>
                <a:spcPct val="115000"/>
              </a:lnSpc>
              <a:spcBef>
                <a:spcPts val="0"/>
              </a:spcBef>
              <a:spcAft>
                <a:spcPts val="0"/>
              </a:spcAft>
              <a:buSzPts val="2800"/>
              <a:buNone/>
              <a:defRPr>
                <a:latin typeface="Arial" panose="020B0604020202020204"/>
                <a:ea typeface="Arial" panose="020B0604020202020204"/>
                <a:cs typeface="Arial" panose="020B0604020202020204"/>
                <a:sym typeface="Arial" panose="020B0604020202020204"/>
              </a:defRPr>
            </a:lvl8pPr>
            <a:lvl9pPr lvl="8" rtl="0">
              <a:lnSpc>
                <a:spcPct val="115000"/>
              </a:lnSpc>
              <a:spcBef>
                <a:spcPts val="0"/>
              </a:spcBef>
              <a:spcAft>
                <a:spcPts val="0"/>
              </a:spcAft>
              <a:buSzPts val="2800"/>
              <a:buNone/>
              <a:defRPr>
                <a:latin typeface="Arial" panose="020B0604020202020204"/>
                <a:ea typeface="Arial" panose="020B0604020202020204"/>
                <a:cs typeface="Arial" panose="020B0604020202020204"/>
                <a:sym typeface="Arial" panose="020B0604020202020204"/>
              </a:defRPr>
            </a:lvl9pPr>
          </a:lstStyle>
          <a:p/>
        </p:txBody>
      </p:sp>
      <p:sp>
        <p:nvSpPr>
          <p:cNvPr id="50" name="Google Shape;50;p8"/>
          <p:cNvSpPr txBox="1"/>
          <p:nvPr>
            <p:ph type="body" idx="1"/>
          </p:nvPr>
        </p:nvSpPr>
        <p:spPr>
          <a:xfrm>
            <a:off x="3406950" y="2617675"/>
            <a:ext cx="5145000" cy="2144700"/>
          </a:xfrm>
          <a:prstGeom prst="rect">
            <a:avLst/>
          </a:prstGeom>
        </p:spPr>
        <p:txBody>
          <a:bodyPr spcFirstLastPara="1" wrap="square" lIns="91425" tIns="91425" rIns="91425" bIns="91425" anchor="t" anchorCtr="0">
            <a:normAutofit/>
          </a:bodyPr>
          <a:lstStyle>
            <a:lvl1pPr marL="457200" lvl="0" indent="-330200" rtl="0">
              <a:spcBef>
                <a:spcPts val="0"/>
              </a:spcBef>
              <a:spcAft>
                <a:spcPts val="0"/>
              </a:spcAft>
              <a:buSzPts val="1600"/>
              <a:buChar char="●"/>
              <a:defRPr sz="1600"/>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p:txBody>
      </p:sp>
      <p:cxnSp>
        <p:nvCxnSpPr>
          <p:cNvPr id="51" name="Google Shape;51;p8"/>
          <p:cNvCxnSpPr/>
          <p:nvPr/>
        </p:nvCxnSpPr>
        <p:spPr>
          <a:xfrm>
            <a:off x="3313050" y="1924050"/>
            <a:ext cx="5238900" cy="0"/>
          </a:xfrm>
          <a:prstGeom prst="straightConnector1">
            <a:avLst/>
          </a:prstGeom>
          <a:noFill/>
          <a:ln w="19050" cap="flat" cmpd="sng">
            <a:solidFill>
              <a:srgbClr val="ED1C24"/>
            </a:solidFill>
            <a:prstDash val="solid"/>
            <a:round/>
            <a:headEnd type="none" w="med" len="med"/>
            <a:tailEnd type="none" w="med" len="med"/>
          </a:ln>
        </p:spPr>
      </p:cxnSp>
      <p:sp>
        <p:nvSpPr>
          <p:cNvPr id="52" name="Google Shape;52;p8"/>
          <p:cNvSpPr txBox="1"/>
          <p:nvPr>
            <p:ph type="subTitle" idx="2"/>
          </p:nvPr>
        </p:nvSpPr>
        <p:spPr>
          <a:xfrm>
            <a:off x="3423405" y="2051400"/>
            <a:ext cx="5051100" cy="438900"/>
          </a:xfrm>
          <a:prstGeom prst="rect">
            <a:avLst/>
          </a:prstGeom>
        </p:spPr>
        <p:txBody>
          <a:bodyPr spcFirstLastPara="1" wrap="square" lIns="91425" tIns="91425" rIns="91425" bIns="91425" anchor="t" anchorCtr="0">
            <a:normAutofit/>
          </a:bodyPr>
          <a:lstStyle>
            <a:lvl1pPr lvl="0" rtl="0">
              <a:spcBef>
                <a:spcPts val="0"/>
              </a:spcBef>
              <a:spcAft>
                <a:spcPts val="0"/>
              </a:spcAft>
              <a:buClr>
                <a:srgbClr val="4E3629"/>
              </a:buClr>
              <a:buSzPts val="1600"/>
              <a:buNone/>
              <a:defRPr b="1">
                <a:solidFill>
                  <a:srgbClr val="4E3629"/>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3" name="Google Shape;53;p8"/>
          <p:cNvSpPr/>
          <p:nvPr>
            <p:ph type="pic" idx="3"/>
          </p:nvPr>
        </p:nvSpPr>
        <p:spPr>
          <a:xfrm>
            <a:off x="92150" y="97350"/>
            <a:ext cx="1826700" cy="1826700"/>
          </a:xfrm>
          <a:prstGeom prst="ellipse">
            <a:avLst/>
          </a:prstGeom>
          <a:noFill/>
          <a:ln w="76200" cap="flat" cmpd="sng">
            <a:solidFill>
              <a:srgbClr val="F3F3F3"/>
            </a:solidFill>
            <a:prstDash val="solid"/>
            <a:round/>
            <a:headEnd type="none" w="sm" len="sm"/>
            <a:tailEnd type="none" w="sm" len="sm"/>
          </a:ln>
          <a:effectLst>
            <a:outerShdw blurRad="371475" dist="95250" dir="3240000" algn="bl" rotWithShape="0">
              <a:srgbClr val="000000">
                <a:alpha val="8000"/>
              </a:srgbClr>
            </a:outerShdw>
          </a:effectLst>
        </p:spPr>
      </p:sp>
      <p:sp>
        <p:nvSpPr>
          <p:cNvPr id="54" name="Google Shape;54;p8"/>
          <p:cNvSpPr/>
          <p:nvPr>
            <p:ph type="pic" idx="4"/>
          </p:nvPr>
        </p:nvSpPr>
        <p:spPr>
          <a:xfrm>
            <a:off x="-48575" y="3193925"/>
            <a:ext cx="1826700" cy="1826700"/>
          </a:xfrm>
          <a:prstGeom prst="ellipse">
            <a:avLst/>
          </a:prstGeom>
          <a:noFill/>
          <a:ln w="76200" cap="flat" cmpd="sng">
            <a:solidFill>
              <a:srgbClr val="F3F3F3"/>
            </a:solidFill>
            <a:prstDash val="solid"/>
            <a:round/>
            <a:headEnd type="none" w="sm" len="sm"/>
            <a:tailEnd type="none" w="sm" len="sm"/>
          </a:ln>
          <a:effectLst>
            <a:outerShdw blurRad="371475" dist="95250" dir="3240000" algn="bl" rotWithShape="0">
              <a:srgbClr val="000000">
                <a:alpha val="8000"/>
              </a:srgbClr>
            </a:outerShdw>
          </a:effectLst>
        </p:spPr>
      </p:sp>
      <p:sp>
        <p:nvSpPr>
          <p:cNvPr id="55" name="Google Shape;55;p8"/>
          <p:cNvSpPr/>
          <p:nvPr>
            <p:ph type="pic" idx="5"/>
          </p:nvPr>
        </p:nvSpPr>
        <p:spPr>
          <a:xfrm>
            <a:off x="652425" y="1582263"/>
            <a:ext cx="1826700" cy="1826700"/>
          </a:xfrm>
          <a:prstGeom prst="ellipse">
            <a:avLst/>
          </a:prstGeom>
          <a:noFill/>
          <a:ln w="76200" cap="flat" cmpd="sng">
            <a:solidFill>
              <a:srgbClr val="F3F3F3"/>
            </a:solidFill>
            <a:prstDash val="solid"/>
            <a:round/>
            <a:headEnd type="none" w="sm" len="sm"/>
            <a:tailEnd type="none" w="sm" len="sm"/>
          </a:ln>
          <a:effectLst>
            <a:outerShdw blurRad="371475" dist="95250" dir="3240000" algn="bl" rotWithShape="0">
              <a:srgbClr val="000000">
                <a:alpha val="8000"/>
              </a:srgbClr>
            </a:outerShdw>
          </a:effectLst>
        </p:spPr>
      </p:sp>
      <p:pic>
        <p:nvPicPr>
          <p:cNvPr id="56" name="Google Shape;56;p8"/>
          <p:cNvPicPr preferRelativeResize="0"/>
          <p:nvPr/>
        </p:nvPicPr>
        <p:blipFill>
          <a:blip r:embed="rId2"/>
          <a:stretch>
            <a:fillRect/>
          </a:stretch>
        </p:blipFill>
        <p:spPr>
          <a:xfrm>
            <a:off x="7707950" y="4408475"/>
            <a:ext cx="1255702" cy="535625"/>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mall Logo">
  <p:cSld name="CUSTOM_1_1_1">
    <p:bg>
      <p:bgPr>
        <a:solidFill>
          <a:schemeClr val="lt1"/>
        </a:solidFill>
        <a:effectLst/>
      </p:bgPr>
    </p:bg>
    <p:spTree>
      <p:nvGrpSpPr>
        <p:cNvPr id="57" name="Shape 57"/>
        <p:cNvGrpSpPr/>
        <p:nvPr/>
      </p:nvGrpSpPr>
      <p:grpSpPr>
        <a:xfrm>
          <a:off x="0" y="0"/>
          <a:ext cx="0" cy="0"/>
          <a:chOff x="0" y="0"/>
          <a:chExt cx="0" cy="0"/>
        </a:xfrm>
      </p:grpSpPr>
      <p:sp>
        <p:nvSpPr>
          <p:cNvPr id="58" name="Google Shape;58;p9"/>
          <p:cNvSpPr txBox="1"/>
          <p:nvPr>
            <p:ph type="title"/>
          </p:nvPr>
        </p:nvSpPr>
        <p:spPr>
          <a:xfrm>
            <a:off x="326925" y="224325"/>
            <a:ext cx="8486100" cy="1006500"/>
          </a:xfrm>
          <a:prstGeom prst="rect">
            <a:avLst/>
          </a:prstGeom>
        </p:spPr>
        <p:txBody>
          <a:bodyPr spcFirstLastPara="1" wrap="square" lIns="91425" tIns="91425" rIns="91425" bIns="91425" anchor="ctr" anchorCtr="0">
            <a:normAutofit/>
          </a:bodyPr>
          <a:lstStyle>
            <a:lvl1pPr lvl="0" rtl="0">
              <a:lnSpc>
                <a:spcPct val="100000"/>
              </a:lnSpc>
              <a:spcBef>
                <a:spcPts val="0"/>
              </a:spcBef>
              <a:spcAft>
                <a:spcPts val="0"/>
              </a:spcAft>
              <a:buSzPts val="2800"/>
              <a:buNone/>
              <a:defRPr sz="2800"/>
            </a:lvl1pPr>
            <a:lvl2pPr lvl="1" rtl="0">
              <a:lnSpc>
                <a:spcPct val="115000"/>
              </a:lnSpc>
              <a:spcBef>
                <a:spcPts val="0"/>
              </a:spcBef>
              <a:spcAft>
                <a:spcPts val="0"/>
              </a:spcAft>
              <a:buSzPts val="2800"/>
              <a:buNone/>
              <a:defRPr>
                <a:latin typeface="Arial" panose="020B0604020202020204"/>
                <a:ea typeface="Arial" panose="020B0604020202020204"/>
                <a:cs typeface="Arial" panose="020B0604020202020204"/>
                <a:sym typeface="Arial" panose="020B0604020202020204"/>
              </a:defRPr>
            </a:lvl2pPr>
            <a:lvl3pPr lvl="2" rtl="0">
              <a:lnSpc>
                <a:spcPct val="115000"/>
              </a:lnSpc>
              <a:spcBef>
                <a:spcPts val="0"/>
              </a:spcBef>
              <a:spcAft>
                <a:spcPts val="0"/>
              </a:spcAft>
              <a:buSzPts val="2800"/>
              <a:buNone/>
              <a:defRPr>
                <a:latin typeface="Arial" panose="020B0604020202020204"/>
                <a:ea typeface="Arial" panose="020B0604020202020204"/>
                <a:cs typeface="Arial" panose="020B0604020202020204"/>
                <a:sym typeface="Arial" panose="020B0604020202020204"/>
              </a:defRPr>
            </a:lvl3pPr>
            <a:lvl4pPr lvl="3" rtl="0">
              <a:lnSpc>
                <a:spcPct val="115000"/>
              </a:lnSpc>
              <a:spcBef>
                <a:spcPts val="0"/>
              </a:spcBef>
              <a:spcAft>
                <a:spcPts val="0"/>
              </a:spcAft>
              <a:buSzPts val="2800"/>
              <a:buNone/>
              <a:defRPr>
                <a:latin typeface="Arial" panose="020B0604020202020204"/>
                <a:ea typeface="Arial" panose="020B0604020202020204"/>
                <a:cs typeface="Arial" panose="020B0604020202020204"/>
                <a:sym typeface="Arial" panose="020B0604020202020204"/>
              </a:defRPr>
            </a:lvl4pPr>
            <a:lvl5pPr lvl="4" rtl="0">
              <a:lnSpc>
                <a:spcPct val="115000"/>
              </a:lnSpc>
              <a:spcBef>
                <a:spcPts val="0"/>
              </a:spcBef>
              <a:spcAft>
                <a:spcPts val="0"/>
              </a:spcAft>
              <a:buSzPts val="2800"/>
              <a:buNone/>
              <a:defRPr>
                <a:latin typeface="Arial" panose="020B0604020202020204"/>
                <a:ea typeface="Arial" panose="020B0604020202020204"/>
                <a:cs typeface="Arial" panose="020B0604020202020204"/>
                <a:sym typeface="Arial" panose="020B0604020202020204"/>
              </a:defRPr>
            </a:lvl5pPr>
            <a:lvl6pPr lvl="5" rtl="0">
              <a:lnSpc>
                <a:spcPct val="115000"/>
              </a:lnSpc>
              <a:spcBef>
                <a:spcPts val="0"/>
              </a:spcBef>
              <a:spcAft>
                <a:spcPts val="0"/>
              </a:spcAft>
              <a:buSzPts val="2800"/>
              <a:buNone/>
              <a:defRPr>
                <a:latin typeface="Arial" panose="020B0604020202020204"/>
                <a:ea typeface="Arial" panose="020B0604020202020204"/>
                <a:cs typeface="Arial" panose="020B0604020202020204"/>
                <a:sym typeface="Arial" panose="020B0604020202020204"/>
              </a:defRPr>
            </a:lvl6pPr>
            <a:lvl7pPr lvl="6" rtl="0">
              <a:lnSpc>
                <a:spcPct val="115000"/>
              </a:lnSpc>
              <a:spcBef>
                <a:spcPts val="0"/>
              </a:spcBef>
              <a:spcAft>
                <a:spcPts val="0"/>
              </a:spcAft>
              <a:buSzPts val="2800"/>
              <a:buNone/>
              <a:defRPr>
                <a:latin typeface="Arial" panose="020B0604020202020204"/>
                <a:ea typeface="Arial" panose="020B0604020202020204"/>
                <a:cs typeface="Arial" panose="020B0604020202020204"/>
                <a:sym typeface="Arial" panose="020B0604020202020204"/>
              </a:defRPr>
            </a:lvl7pPr>
            <a:lvl8pPr lvl="7" rtl="0">
              <a:lnSpc>
                <a:spcPct val="115000"/>
              </a:lnSpc>
              <a:spcBef>
                <a:spcPts val="0"/>
              </a:spcBef>
              <a:spcAft>
                <a:spcPts val="0"/>
              </a:spcAft>
              <a:buSzPts val="2800"/>
              <a:buNone/>
              <a:defRPr>
                <a:latin typeface="Arial" panose="020B0604020202020204"/>
                <a:ea typeface="Arial" panose="020B0604020202020204"/>
                <a:cs typeface="Arial" panose="020B0604020202020204"/>
                <a:sym typeface="Arial" panose="020B0604020202020204"/>
              </a:defRPr>
            </a:lvl8pPr>
            <a:lvl9pPr lvl="8" rtl="0">
              <a:lnSpc>
                <a:spcPct val="115000"/>
              </a:lnSpc>
              <a:spcBef>
                <a:spcPts val="0"/>
              </a:spcBef>
              <a:spcAft>
                <a:spcPts val="0"/>
              </a:spcAft>
              <a:buSzPts val="2800"/>
              <a:buNone/>
              <a:defRPr>
                <a:latin typeface="Arial" panose="020B0604020202020204"/>
                <a:ea typeface="Arial" panose="020B0604020202020204"/>
                <a:cs typeface="Arial" panose="020B0604020202020204"/>
                <a:sym typeface="Arial" panose="020B0604020202020204"/>
              </a:defRPr>
            </a:lvl9pPr>
          </a:lstStyle>
          <a:p/>
        </p:txBody>
      </p:sp>
      <p:sp>
        <p:nvSpPr>
          <p:cNvPr id="59" name="Google Shape;59;p9"/>
          <p:cNvSpPr txBox="1"/>
          <p:nvPr>
            <p:ph type="body" idx="1"/>
          </p:nvPr>
        </p:nvSpPr>
        <p:spPr>
          <a:xfrm>
            <a:off x="326925" y="2051825"/>
            <a:ext cx="8533800" cy="2144700"/>
          </a:xfrm>
          <a:prstGeom prst="rect">
            <a:avLst/>
          </a:prstGeom>
        </p:spPr>
        <p:txBody>
          <a:bodyPr spcFirstLastPara="1" wrap="square" lIns="91425" tIns="91425" rIns="91425" bIns="91425" anchor="t" anchorCtr="0">
            <a:normAutofit/>
          </a:bodyPr>
          <a:lstStyle>
            <a:lvl1pPr marL="457200" lvl="0" indent="-330200" rtl="0">
              <a:spcBef>
                <a:spcPts val="0"/>
              </a:spcBef>
              <a:spcAft>
                <a:spcPts val="0"/>
              </a:spcAft>
              <a:buSzPts val="1600"/>
              <a:buChar char="●"/>
              <a:defRPr sz="1600"/>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p:txBody>
      </p:sp>
      <p:cxnSp>
        <p:nvCxnSpPr>
          <p:cNvPr id="60" name="Google Shape;60;p9"/>
          <p:cNvCxnSpPr/>
          <p:nvPr/>
        </p:nvCxnSpPr>
        <p:spPr>
          <a:xfrm>
            <a:off x="233025" y="1358200"/>
            <a:ext cx="8644200" cy="0"/>
          </a:xfrm>
          <a:prstGeom prst="straightConnector1">
            <a:avLst/>
          </a:prstGeom>
          <a:noFill/>
          <a:ln w="19050" cap="flat" cmpd="sng">
            <a:solidFill>
              <a:srgbClr val="ED1C24"/>
            </a:solidFill>
            <a:prstDash val="solid"/>
            <a:round/>
            <a:headEnd type="none" w="med" len="med"/>
            <a:tailEnd type="none" w="med" len="med"/>
          </a:ln>
        </p:spPr>
      </p:cxnSp>
      <p:sp>
        <p:nvSpPr>
          <p:cNvPr id="61" name="Google Shape;61;p9"/>
          <p:cNvSpPr txBox="1"/>
          <p:nvPr>
            <p:ph type="subTitle" idx="2"/>
          </p:nvPr>
        </p:nvSpPr>
        <p:spPr>
          <a:xfrm>
            <a:off x="343372" y="1485550"/>
            <a:ext cx="8533800" cy="438900"/>
          </a:xfrm>
          <a:prstGeom prst="rect">
            <a:avLst/>
          </a:prstGeom>
        </p:spPr>
        <p:txBody>
          <a:bodyPr spcFirstLastPara="1" wrap="square" lIns="91425" tIns="91425" rIns="91425" bIns="91425" anchor="t" anchorCtr="0">
            <a:normAutofit/>
          </a:bodyPr>
          <a:lstStyle>
            <a:lvl1pPr lvl="0" rtl="0">
              <a:spcBef>
                <a:spcPts val="0"/>
              </a:spcBef>
              <a:spcAft>
                <a:spcPts val="0"/>
              </a:spcAft>
              <a:buClr>
                <a:srgbClr val="4E3629"/>
              </a:buClr>
              <a:buSzPts val="1600"/>
              <a:buNone/>
              <a:defRPr b="1">
                <a:solidFill>
                  <a:srgbClr val="4E3629"/>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pic>
        <p:nvPicPr>
          <p:cNvPr id="62" name="Google Shape;62;p9"/>
          <p:cNvPicPr preferRelativeResize="0"/>
          <p:nvPr/>
        </p:nvPicPr>
        <p:blipFill>
          <a:blip r:embed="rId2"/>
          <a:stretch>
            <a:fillRect/>
          </a:stretch>
        </p:blipFill>
        <p:spPr>
          <a:xfrm>
            <a:off x="7707950" y="4408475"/>
            <a:ext cx="1255702" cy="535625"/>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0"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rgbClr val="4E3629"/>
              </a:buClr>
              <a:buSzPts val="2800"/>
              <a:buFont typeface="Georgia" panose="02040502050405020303"/>
              <a:buNone/>
              <a:defRPr sz="2800">
                <a:solidFill>
                  <a:srgbClr val="4E3629"/>
                </a:solidFill>
                <a:latin typeface="Georgia" panose="02040502050405020303"/>
                <a:ea typeface="Georgia" panose="02040502050405020303"/>
                <a:cs typeface="Georgia" panose="02040502050405020303"/>
                <a:sym typeface="Georgia" panose="02040502050405020303"/>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30200">
              <a:lnSpc>
                <a:spcPct val="115000"/>
              </a:lnSpc>
              <a:spcBef>
                <a:spcPts val="0"/>
              </a:spcBef>
              <a:spcAft>
                <a:spcPts val="0"/>
              </a:spcAft>
              <a:buClr>
                <a:srgbClr val="4E3629"/>
              </a:buClr>
              <a:buSzPts val="1600"/>
              <a:buChar char="●"/>
              <a:defRPr sz="1600">
                <a:solidFill>
                  <a:srgbClr val="4E3629"/>
                </a:solidFill>
              </a:defRPr>
            </a:lvl1pPr>
            <a:lvl2pPr marL="914400" lvl="1" indent="-317500">
              <a:lnSpc>
                <a:spcPct val="115000"/>
              </a:lnSpc>
              <a:spcBef>
                <a:spcPts val="0"/>
              </a:spcBef>
              <a:spcAft>
                <a:spcPts val="0"/>
              </a:spcAft>
              <a:buClr>
                <a:srgbClr val="4E3629"/>
              </a:buClr>
              <a:buSzPts val="1400"/>
              <a:buChar char="○"/>
              <a:defRPr>
                <a:solidFill>
                  <a:srgbClr val="4E3629"/>
                </a:solidFill>
              </a:defRPr>
            </a:lvl2pPr>
            <a:lvl3pPr marL="1371600" lvl="2" indent="-317500">
              <a:lnSpc>
                <a:spcPct val="115000"/>
              </a:lnSpc>
              <a:spcBef>
                <a:spcPts val="0"/>
              </a:spcBef>
              <a:spcAft>
                <a:spcPts val="0"/>
              </a:spcAft>
              <a:buClr>
                <a:srgbClr val="4E3629"/>
              </a:buClr>
              <a:buSzPts val="1400"/>
              <a:buChar char="■"/>
              <a:defRPr>
                <a:solidFill>
                  <a:srgbClr val="4E3629"/>
                </a:solidFill>
              </a:defRPr>
            </a:lvl3pPr>
            <a:lvl4pPr marL="1828800" lvl="3" indent="-317500">
              <a:lnSpc>
                <a:spcPct val="115000"/>
              </a:lnSpc>
              <a:spcBef>
                <a:spcPts val="0"/>
              </a:spcBef>
              <a:spcAft>
                <a:spcPts val="0"/>
              </a:spcAft>
              <a:buClr>
                <a:srgbClr val="4E3629"/>
              </a:buClr>
              <a:buSzPts val="1400"/>
              <a:buChar char="●"/>
              <a:defRPr>
                <a:solidFill>
                  <a:srgbClr val="4E3629"/>
                </a:solidFill>
              </a:defRPr>
            </a:lvl4pPr>
            <a:lvl5pPr marL="2286000" lvl="4" indent="-317500">
              <a:lnSpc>
                <a:spcPct val="115000"/>
              </a:lnSpc>
              <a:spcBef>
                <a:spcPts val="0"/>
              </a:spcBef>
              <a:spcAft>
                <a:spcPts val="0"/>
              </a:spcAft>
              <a:buClr>
                <a:srgbClr val="4E3629"/>
              </a:buClr>
              <a:buSzPts val="1400"/>
              <a:buChar char="○"/>
              <a:defRPr>
                <a:solidFill>
                  <a:srgbClr val="4E3629"/>
                </a:solidFill>
              </a:defRPr>
            </a:lvl5pPr>
            <a:lvl6pPr marL="2743200" lvl="5" indent="-317500">
              <a:lnSpc>
                <a:spcPct val="115000"/>
              </a:lnSpc>
              <a:spcBef>
                <a:spcPts val="0"/>
              </a:spcBef>
              <a:spcAft>
                <a:spcPts val="0"/>
              </a:spcAft>
              <a:buClr>
                <a:srgbClr val="4E3629"/>
              </a:buClr>
              <a:buSzPts val="1400"/>
              <a:buChar char="■"/>
              <a:defRPr>
                <a:solidFill>
                  <a:srgbClr val="4E3629"/>
                </a:solidFill>
              </a:defRPr>
            </a:lvl6pPr>
            <a:lvl7pPr marL="3200400" lvl="6" indent="-317500">
              <a:lnSpc>
                <a:spcPct val="115000"/>
              </a:lnSpc>
              <a:spcBef>
                <a:spcPts val="0"/>
              </a:spcBef>
              <a:spcAft>
                <a:spcPts val="0"/>
              </a:spcAft>
              <a:buClr>
                <a:srgbClr val="4E3629"/>
              </a:buClr>
              <a:buSzPts val="1400"/>
              <a:buChar char="●"/>
              <a:defRPr>
                <a:solidFill>
                  <a:srgbClr val="4E3629"/>
                </a:solidFill>
              </a:defRPr>
            </a:lvl7pPr>
            <a:lvl8pPr marL="3657600" lvl="7" indent="-317500">
              <a:lnSpc>
                <a:spcPct val="115000"/>
              </a:lnSpc>
              <a:spcBef>
                <a:spcPts val="0"/>
              </a:spcBef>
              <a:spcAft>
                <a:spcPts val="0"/>
              </a:spcAft>
              <a:buClr>
                <a:srgbClr val="4E3629"/>
              </a:buClr>
              <a:buSzPts val="1400"/>
              <a:buChar char="○"/>
              <a:defRPr>
                <a:solidFill>
                  <a:srgbClr val="4E3629"/>
                </a:solidFill>
              </a:defRPr>
            </a:lvl8pPr>
            <a:lvl9pPr marL="4114800" lvl="8" indent="-317500">
              <a:lnSpc>
                <a:spcPct val="115000"/>
              </a:lnSpc>
              <a:spcBef>
                <a:spcPts val="0"/>
              </a:spcBef>
              <a:spcAft>
                <a:spcPts val="0"/>
              </a:spcAft>
              <a:buClr>
                <a:srgbClr val="4E3629"/>
              </a:buClr>
              <a:buSzPts val="1400"/>
              <a:buChar char="■"/>
              <a:defRPr>
                <a:solidFill>
                  <a:srgbClr val="4E3629"/>
                </a:solidFill>
              </a:defRPr>
            </a:lvl9pPr>
          </a:lstStyle>
          <a:p/>
        </p:txBody>
      </p:sp>
      <p:sp>
        <p:nvSpPr>
          <p:cNvPr id="8" name="Google Shape;8;p1"/>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defRPr>
            </a:lvl1pPr>
            <a:lvl2pPr lvl="1" algn="r">
              <a:buNone/>
              <a:defRPr sz="1000">
                <a:solidFill>
                  <a:schemeClr val="lt1"/>
                </a:solidFill>
              </a:defRPr>
            </a:lvl2pPr>
            <a:lvl3pPr lvl="2" algn="r">
              <a:buNone/>
              <a:defRPr sz="1000">
                <a:solidFill>
                  <a:schemeClr val="lt1"/>
                </a:solidFill>
              </a:defRPr>
            </a:lvl3pPr>
            <a:lvl4pPr lvl="3" algn="r">
              <a:buNone/>
              <a:defRPr sz="1000">
                <a:solidFill>
                  <a:schemeClr val="lt1"/>
                </a:solidFill>
              </a:defRPr>
            </a:lvl4pPr>
            <a:lvl5pPr lvl="4" algn="r">
              <a:buNone/>
              <a:defRPr sz="1000">
                <a:solidFill>
                  <a:schemeClr val="lt1"/>
                </a:solidFill>
              </a:defRPr>
            </a:lvl5pPr>
            <a:lvl6pPr lvl="5" algn="r">
              <a:buNone/>
              <a:defRPr sz="1000">
                <a:solidFill>
                  <a:schemeClr val="lt1"/>
                </a:solidFill>
              </a:defRPr>
            </a:lvl6pPr>
            <a:lvl7pPr lvl="6" algn="r">
              <a:buNone/>
              <a:defRPr sz="1000">
                <a:solidFill>
                  <a:schemeClr val="lt1"/>
                </a:solidFill>
              </a:defRPr>
            </a:lvl7pPr>
            <a:lvl8pPr lvl="7" algn="r">
              <a:buNone/>
              <a:defRPr sz="1000">
                <a:solidFill>
                  <a:schemeClr val="lt1"/>
                </a:solidFill>
              </a:defRPr>
            </a:lvl8pPr>
            <a:lvl9pPr lvl="8" algn="r">
              <a:buNone/>
              <a:defRPr sz="1000">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66" name="Shape 66"/>
        <p:cNvGrpSpPr/>
        <p:nvPr/>
      </p:nvGrpSpPr>
      <p:grpSpPr>
        <a:xfrm>
          <a:off x="0" y="0"/>
          <a:ext cx="0" cy="0"/>
          <a:chOff x="0" y="0"/>
          <a:chExt cx="0" cy="0"/>
        </a:xfrm>
      </p:grpSpPr>
      <p:sp>
        <p:nvSpPr>
          <p:cNvPr id="67" name="Google Shape;67;p10"/>
          <p:cNvSpPr txBox="1"/>
          <p:nvPr>
            <p:ph type="ctrTitle"/>
          </p:nvPr>
        </p:nvSpPr>
        <p:spPr>
          <a:xfrm>
            <a:off x="311700" y="308475"/>
            <a:ext cx="8520600" cy="12075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GB"/>
              <a:t>Midterm project presentation</a:t>
            </a:r>
            <a:endParaRPr lang="en-GB"/>
          </a:p>
        </p:txBody>
      </p:sp>
      <p:sp>
        <p:nvSpPr>
          <p:cNvPr id="68" name="Google Shape;68;p10"/>
          <p:cNvSpPr txBox="1"/>
          <p:nvPr>
            <p:ph type="subTitle" idx="1"/>
          </p:nvPr>
        </p:nvSpPr>
        <p:spPr>
          <a:xfrm>
            <a:off x="311700" y="1767325"/>
            <a:ext cx="8520600" cy="792600"/>
          </a:xfrm>
          <a:prstGeom prst="rect">
            <a:avLst/>
          </a:prstGeom>
        </p:spPr>
        <p:txBody>
          <a:bodyPr spcFirstLastPara="1" wrap="square" lIns="91425" tIns="91425" rIns="91425" bIns="91425" anchor="t" anchorCtr="0">
            <a:normAutofit fontScale="40000"/>
          </a:bodyPr>
          <a:lstStyle/>
          <a:p>
            <a:pPr marL="0" lvl="0" indent="0" algn="ctr" rtl="0">
              <a:spcBef>
                <a:spcPts val="0"/>
              </a:spcBef>
              <a:spcAft>
                <a:spcPts val="0"/>
              </a:spcAft>
              <a:buNone/>
            </a:pPr>
            <a:r>
              <a:rPr lang="en-CA" altLang="en-GB"/>
              <a:t>Yichun Qu </a:t>
            </a:r>
            <a:endParaRPr lang="en-CA" altLang="en-GB"/>
          </a:p>
          <a:p>
            <a:pPr marL="0" lvl="0" indent="0" algn="ctr" rtl="0">
              <a:spcBef>
                <a:spcPts val="0"/>
              </a:spcBef>
              <a:spcAft>
                <a:spcPts val="0"/>
              </a:spcAft>
              <a:buNone/>
            </a:pPr>
            <a:r>
              <a:rPr lang="en-CA" altLang="en-GB"/>
              <a:t>Electrical and Computer Engineering</a:t>
            </a:r>
            <a:endParaRPr lang="en-CA" altLang="en-GB"/>
          </a:p>
          <a:p>
            <a:pPr marL="0" lvl="0" indent="0" algn="ctr" rtl="0">
              <a:spcBef>
                <a:spcPts val="0"/>
              </a:spcBef>
              <a:spcAft>
                <a:spcPts val="0"/>
              </a:spcAft>
              <a:buNone/>
            </a:pPr>
            <a:r>
              <a:rPr lang="en-CA" altLang="en-GB"/>
              <a:t>10/21/2024</a:t>
            </a:r>
            <a:endParaRPr lang="en-CA" altLang="en-GB"/>
          </a:p>
          <a:p>
            <a:pPr marL="0" lvl="0" indent="0" algn="ctr" rtl="0">
              <a:spcBef>
                <a:spcPts val="0"/>
              </a:spcBef>
              <a:spcAft>
                <a:spcPts val="0"/>
              </a:spcAft>
              <a:buNone/>
            </a:pPr>
            <a:r>
              <a:rPr lang="en-CA" altLang="en-GB"/>
              <a:t>GitHub: </a:t>
            </a:r>
            <a:endParaRPr lang="en-CA" altLang="en-GB"/>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725170" y="1094740"/>
            <a:ext cx="7593965" cy="3107690"/>
          </a:xfrm>
          <a:prstGeom prst="rect">
            <a:avLst/>
          </a:prstGeom>
          <a:noFill/>
        </p:spPr>
        <p:txBody>
          <a:bodyPr wrap="square" rtlCol="0" anchor="t">
            <a:spAutoFit/>
          </a:bodyPr>
          <a:p>
            <a:pPr marL="0" lvl="0" indent="0" algn="l">
              <a:buSzTx/>
              <a:buNone/>
            </a:pPr>
            <a:r>
              <a:rPr lang="en-US" altLang="zh-CN" i="1">
                <a:solidFill>
                  <a:schemeClr val="tx1"/>
                </a:solidFill>
                <a:latin typeface="Consolas" panose="020B0609020204030204"/>
                <a:ea typeface="Consolas" panose="020B0609020204030204"/>
                <a:sym typeface="+mn-ea"/>
              </a:rPr>
              <a:t>onehot_ftrs</a:t>
            </a:r>
            <a:r>
              <a:rPr lang="en-US" altLang="zh-CN" i="1">
                <a:solidFill>
                  <a:schemeClr val="tx1"/>
                </a:solidFill>
                <a:latin typeface="Consolas" panose="020B0609020204030204"/>
                <a:ea typeface="Consolas" panose="020B0609020204030204"/>
                <a:sym typeface="+mn-ea"/>
              </a:rPr>
              <a:t>=</a:t>
            </a:r>
            <a:r>
              <a:rPr lang="en-US" altLang="zh-CN" i="1">
                <a:solidFill>
                  <a:schemeClr val="tx1"/>
                </a:solidFill>
                <a:latin typeface="Consolas" panose="020B0609020204030204"/>
                <a:ea typeface="Consolas" panose="020B0609020204030204"/>
                <a:sym typeface="+mn-ea"/>
              </a:rPr>
              <a:t>[</a:t>
            </a:r>
            <a:r>
              <a:rPr lang="en-US" altLang="zh-CN" i="1">
                <a:solidFill>
                  <a:schemeClr val="tx1"/>
                </a:solidFill>
                <a:latin typeface="Consolas" panose="020B0609020204030204"/>
                <a:ea typeface="Consolas" panose="020B0609020204030204"/>
                <a:sym typeface="+mn-ea"/>
              </a:rPr>
              <a:t>'sex'</a:t>
            </a:r>
            <a:r>
              <a:rPr lang="en-US" altLang="zh-CN" i="1">
                <a:solidFill>
                  <a:schemeClr val="tx1"/>
                </a:solidFill>
                <a:latin typeface="Consolas" panose="020B0609020204030204"/>
                <a:ea typeface="Consolas" panose="020B0609020204030204"/>
                <a:sym typeface="+mn-ea"/>
              </a:rPr>
              <a:t>]</a:t>
            </a:r>
            <a:endParaRPr lang="en-US" altLang="zh-CN" i="1">
              <a:solidFill>
                <a:schemeClr val="tx1"/>
              </a:solidFill>
              <a:latin typeface="Consolas" panose="020B0609020204030204"/>
              <a:ea typeface="Consolas" panose="020B0609020204030204"/>
              <a:sym typeface="+mn-ea"/>
            </a:endParaRPr>
          </a:p>
          <a:p>
            <a:pPr marL="0" lvl="0" indent="0" algn="l">
              <a:buSzTx/>
              <a:buNone/>
            </a:pPr>
            <a:r>
              <a:rPr lang="en-US" altLang="zh-CN" i="1">
                <a:solidFill>
                  <a:schemeClr val="tx1"/>
                </a:solidFill>
                <a:latin typeface="Consolas" panose="020B0609020204030204"/>
                <a:ea typeface="Consolas" panose="020B0609020204030204"/>
                <a:sym typeface="+mn-ea"/>
              </a:rPr>
              <a:t>std_ftrs=</a:t>
            </a:r>
            <a:r>
              <a:rPr lang="en-US" altLang="zh-CN" i="1">
                <a:solidFill>
                  <a:schemeClr val="tx1"/>
                </a:solidFill>
                <a:latin typeface="Consolas" panose="020B0609020204030204"/>
                <a:ea typeface="Consolas" panose="020B0609020204030204"/>
                <a:sym typeface="+mn-ea"/>
              </a:rPr>
              <a:t>['age','test_time'</a:t>
            </a:r>
            <a:r>
              <a:rPr lang="en-US" altLang="zh-CN" i="1">
                <a:solidFill>
                  <a:schemeClr val="tx1"/>
                </a:solidFill>
                <a:latin typeface="Consolas" panose="020B0609020204030204"/>
                <a:ea typeface="Consolas" panose="020B0609020204030204"/>
                <a:sym typeface="+mn-ea"/>
              </a:rPr>
              <a:t>,'Jitter(%)','Jitter(Abs)'</a:t>
            </a:r>
            <a:r>
              <a:rPr lang="en-US" altLang="zh-CN" i="1">
                <a:solidFill>
                  <a:schemeClr val="tx1"/>
                </a:solidFill>
                <a:latin typeface="Consolas" panose="020B0609020204030204"/>
                <a:ea typeface="Consolas" panose="020B0609020204030204"/>
                <a:sym typeface="+mn-ea"/>
              </a:rPr>
              <a:t>,'Jitter:RAP','Jitter:</a:t>
            </a:r>
            <a:r>
              <a:rPr lang="en-CA" altLang="en-US" i="1">
                <a:solidFill>
                  <a:schemeClr val="tx1"/>
                </a:solidFill>
                <a:latin typeface="Consolas" panose="020B0609020204030204"/>
                <a:ea typeface="Consolas" panose="020B0609020204030204"/>
                <a:sym typeface="+mn-ea"/>
              </a:rPr>
              <a:t>	</a:t>
            </a:r>
            <a:r>
              <a:rPr lang="en-US" altLang="zh-CN" i="1">
                <a:solidFill>
                  <a:schemeClr val="tx1"/>
                </a:solidFill>
                <a:latin typeface="Consolas" panose="020B0609020204030204"/>
                <a:ea typeface="Consolas" panose="020B0609020204030204"/>
                <a:sym typeface="+mn-ea"/>
              </a:rPr>
              <a:t>PPQ5'</a:t>
            </a:r>
            <a:r>
              <a:rPr lang="en-US" altLang="zh-CN" i="1">
                <a:solidFill>
                  <a:schemeClr val="tx1"/>
                </a:solidFill>
                <a:latin typeface="Consolas" panose="020B0609020204030204"/>
                <a:ea typeface="Consolas" panose="020B0609020204030204"/>
                <a:sym typeface="+mn-ea"/>
              </a:rPr>
              <a:t>,'Jitter:DDP'</a:t>
            </a:r>
            <a:r>
              <a:rPr lang="en-US" altLang="zh-CN" i="1">
                <a:solidFill>
                  <a:schemeClr val="tx1"/>
                </a:solidFill>
                <a:latin typeface="Consolas" panose="020B0609020204030204"/>
                <a:ea typeface="Consolas" panose="020B0609020204030204"/>
                <a:sym typeface="+mn-ea"/>
              </a:rPr>
              <a:t>,'Shimmer'</a:t>
            </a:r>
            <a:r>
              <a:rPr lang="en-US" altLang="zh-CN" i="1">
                <a:solidFill>
                  <a:schemeClr val="tx1"/>
                </a:solidFill>
                <a:latin typeface="Consolas" panose="020B0609020204030204"/>
                <a:ea typeface="Consolas" panose="020B0609020204030204"/>
                <a:sym typeface="+mn-ea"/>
              </a:rPr>
              <a:t>,'Shimmer(dB)'</a:t>
            </a:r>
            <a:r>
              <a:rPr lang="en-US" altLang="zh-CN" i="1">
                <a:solidFill>
                  <a:schemeClr val="tx1"/>
                </a:solidFill>
                <a:latin typeface="Consolas" panose="020B0609020204030204"/>
                <a:ea typeface="Consolas" panose="020B0609020204030204"/>
                <a:sym typeface="+mn-ea"/>
              </a:rPr>
              <a:t>,'Shimmer:APQ3'</a:t>
            </a:r>
            <a:r>
              <a:rPr lang="en-US" altLang="zh-CN" i="1">
                <a:solidFill>
                  <a:schemeClr val="tx1"/>
                </a:solidFill>
                <a:latin typeface="Consolas" panose="020B0609020204030204"/>
                <a:ea typeface="Consolas" panose="020B0609020204030204"/>
                <a:sym typeface="+mn-ea"/>
              </a:rPr>
              <a:t>,'Shimmer:</a:t>
            </a:r>
            <a:r>
              <a:rPr lang="en-CA" altLang="en-US" i="1">
                <a:solidFill>
                  <a:schemeClr val="tx1"/>
                </a:solidFill>
                <a:latin typeface="Consolas" panose="020B0609020204030204"/>
                <a:ea typeface="Consolas" panose="020B0609020204030204"/>
                <a:sym typeface="+mn-ea"/>
              </a:rPr>
              <a:t>	</a:t>
            </a:r>
            <a:r>
              <a:rPr lang="en-US" altLang="zh-CN" i="1">
                <a:solidFill>
                  <a:schemeClr val="tx1"/>
                </a:solidFill>
                <a:latin typeface="Consolas" panose="020B0609020204030204"/>
                <a:ea typeface="Consolas" panose="020B0609020204030204"/>
                <a:sym typeface="+mn-ea"/>
              </a:rPr>
              <a:t>APQ5',</a:t>
            </a:r>
            <a:r>
              <a:rPr lang="en-US" altLang="zh-CN" i="1">
                <a:solidFill>
                  <a:schemeClr val="tx1"/>
                </a:solidFill>
                <a:latin typeface="Consolas" panose="020B0609020204030204"/>
                <a:ea typeface="Consolas" panose="020B0609020204030204"/>
                <a:sym typeface="+mn-ea"/>
              </a:rPr>
              <a:t>'Shimmer:APQ11'</a:t>
            </a:r>
            <a:r>
              <a:rPr lang="en-US" altLang="zh-CN" i="1">
                <a:solidFill>
                  <a:schemeClr val="tx1"/>
                </a:solidFill>
                <a:latin typeface="Consolas" panose="020B0609020204030204"/>
                <a:ea typeface="Consolas" panose="020B0609020204030204"/>
                <a:sym typeface="+mn-ea"/>
              </a:rPr>
              <a:t>,</a:t>
            </a:r>
            <a:r>
              <a:rPr lang="en-US" altLang="zh-CN" i="1">
                <a:solidFill>
                  <a:schemeClr val="tx1"/>
                </a:solidFill>
                <a:latin typeface="Consolas" panose="020B0609020204030204"/>
                <a:ea typeface="Consolas" panose="020B0609020204030204"/>
                <a:sym typeface="+mn-ea"/>
              </a:rPr>
              <a:t>'Shimmer:DDA'</a:t>
            </a:r>
            <a:r>
              <a:rPr lang="en-US" altLang="zh-CN" i="1">
                <a:solidFill>
                  <a:schemeClr val="tx1"/>
                </a:solidFill>
                <a:latin typeface="Consolas" panose="020B0609020204030204"/>
                <a:ea typeface="Consolas" panose="020B0609020204030204"/>
                <a:sym typeface="+mn-ea"/>
              </a:rPr>
              <a:t>,</a:t>
            </a:r>
            <a:r>
              <a:rPr lang="en-US" altLang="zh-CN" i="1">
                <a:solidFill>
                  <a:schemeClr val="tx1"/>
                </a:solidFill>
                <a:latin typeface="Consolas" panose="020B0609020204030204"/>
                <a:ea typeface="Consolas" panose="020B0609020204030204"/>
                <a:sym typeface="+mn-ea"/>
              </a:rPr>
              <a:t>'NHR'</a:t>
            </a:r>
            <a:r>
              <a:rPr lang="en-US" altLang="zh-CN" i="1">
                <a:solidFill>
                  <a:schemeClr val="tx1"/>
                </a:solidFill>
                <a:latin typeface="Consolas" panose="020B0609020204030204"/>
                <a:ea typeface="Consolas" panose="020B0609020204030204"/>
                <a:sym typeface="+mn-ea"/>
              </a:rPr>
              <a:t>,</a:t>
            </a:r>
            <a:r>
              <a:rPr lang="en-US" altLang="zh-CN" i="1">
                <a:solidFill>
                  <a:schemeClr val="tx1"/>
                </a:solidFill>
                <a:latin typeface="Consolas" panose="020B0609020204030204"/>
                <a:ea typeface="Consolas" panose="020B0609020204030204"/>
                <a:sym typeface="+mn-ea"/>
              </a:rPr>
              <a:t>'HNR'</a:t>
            </a:r>
            <a:r>
              <a:rPr lang="en-US" altLang="zh-CN" i="1">
                <a:solidFill>
                  <a:schemeClr val="tx1"/>
                </a:solidFill>
                <a:latin typeface="Consolas" panose="020B0609020204030204"/>
                <a:ea typeface="Consolas" panose="020B0609020204030204"/>
                <a:sym typeface="+mn-ea"/>
              </a:rPr>
              <a:t>,</a:t>
            </a:r>
            <a:r>
              <a:rPr lang="en-US" altLang="zh-CN" i="1">
                <a:solidFill>
                  <a:schemeClr val="tx1"/>
                </a:solidFill>
                <a:latin typeface="Consolas" panose="020B0609020204030204"/>
                <a:ea typeface="Consolas" panose="020B0609020204030204"/>
                <a:sym typeface="+mn-ea"/>
              </a:rPr>
              <a:t>'RPDE'</a:t>
            </a:r>
            <a:r>
              <a:rPr lang="en-US" altLang="zh-CN" i="1">
                <a:solidFill>
                  <a:schemeClr val="tx1"/>
                </a:solidFill>
                <a:latin typeface="Consolas" panose="020B0609020204030204"/>
                <a:ea typeface="Consolas" panose="020B0609020204030204"/>
                <a:sym typeface="+mn-ea"/>
              </a:rPr>
              <a:t>,</a:t>
            </a:r>
            <a:r>
              <a:rPr lang="en-US" altLang="zh-CN" i="1">
                <a:solidFill>
                  <a:schemeClr val="tx1"/>
                </a:solidFill>
                <a:latin typeface="Consolas" panose="020B0609020204030204"/>
                <a:ea typeface="Consolas" panose="020B0609020204030204"/>
                <a:sym typeface="+mn-ea"/>
              </a:rPr>
              <a:t>'DFA'</a:t>
            </a:r>
            <a:r>
              <a:rPr lang="en-US" altLang="zh-CN" i="1">
                <a:solidFill>
                  <a:schemeClr val="tx1"/>
                </a:solidFill>
                <a:latin typeface="Consolas" panose="020B0609020204030204"/>
                <a:ea typeface="Consolas" panose="020B0609020204030204"/>
                <a:sym typeface="+mn-ea"/>
              </a:rPr>
              <a:t>,</a:t>
            </a:r>
            <a:r>
              <a:rPr lang="en-US" altLang="zh-CN" i="1">
                <a:solidFill>
                  <a:schemeClr val="tx1"/>
                </a:solidFill>
                <a:latin typeface="Consolas" panose="020B0609020204030204"/>
                <a:ea typeface="Consolas" panose="020B0609020204030204"/>
                <a:sym typeface="+mn-ea"/>
              </a:rPr>
              <a:t>'PPE'</a:t>
            </a:r>
            <a:r>
              <a:rPr lang="en-US" altLang="zh-CN" i="1">
                <a:solidFill>
                  <a:schemeClr val="tx1"/>
                </a:solidFill>
                <a:latin typeface="Consolas" panose="020B0609020204030204"/>
                <a:ea typeface="Consolas" panose="020B0609020204030204"/>
                <a:sym typeface="+mn-ea"/>
              </a:rPr>
              <a:t>]</a:t>
            </a:r>
            <a:endParaRPr lang="en-US" altLang="zh-CN" i="1">
              <a:solidFill>
                <a:schemeClr val="tx1"/>
              </a:solidFill>
              <a:latin typeface="Consolas" panose="020B0609020204030204"/>
              <a:ea typeface="Consolas" panose="020B0609020204030204"/>
              <a:sym typeface="+mn-ea"/>
            </a:endParaRPr>
          </a:p>
          <a:p>
            <a:pPr marL="0" lvl="0" indent="0" algn="l">
              <a:buSzTx/>
              <a:buNone/>
            </a:pPr>
            <a:endParaRPr lang="en-US" altLang="zh-CN" i="1">
              <a:solidFill>
                <a:schemeClr val="tx1"/>
              </a:solidFill>
              <a:latin typeface="Consolas" panose="020B0609020204030204"/>
              <a:ea typeface="Consolas" panose="020B0609020204030204"/>
              <a:sym typeface="+mn-ea"/>
            </a:endParaRPr>
          </a:p>
          <a:p>
            <a:pPr marL="0" lvl="0" indent="0" algn="l">
              <a:buSzTx/>
              <a:buNone/>
            </a:pPr>
            <a:r>
              <a:rPr lang="en-US" altLang="zh-CN" i="1">
                <a:solidFill>
                  <a:schemeClr val="tx1"/>
                </a:solidFill>
                <a:latin typeface="Consolas" panose="020B0609020204030204"/>
                <a:ea typeface="Consolas" panose="020B0609020204030204"/>
                <a:sym typeface="+mn-ea"/>
              </a:rPr>
              <a:t>preprocessor</a:t>
            </a:r>
            <a:r>
              <a:rPr lang="en-US" altLang="zh-CN" i="1">
                <a:solidFill>
                  <a:schemeClr val="tx1"/>
                </a:solidFill>
                <a:latin typeface="Consolas" panose="020B0609020204030204"/>
                <a:ea typeface="Consolas" panose="020B0609020204030204"/>
                <a:sym typeface="+mn-ea"/>
              </a:rPr>
              <a:t>=</a:t>
            </a:r>
            <a:r>
              <a:rPr lang="en-US" altLang="zh-CN" i="1">
                <a:solidFill>
                  <a:schemeClr val="tx1"/>
                </a:solidFill>
                <a:latin typeface="Consolas" panose="020B0609020204030204"/>
                <a:ea typeface="Consolas" panose="020B0609020204030204"/>
                <a:sym typeface="+mn-ea"/>
              </a:rPr>
              <a:t>ColumnTransformer</a:t>
            </a:r>
            <a:r>
              <a:rPr lang="en-US" altLang="zh-CN" i="1">
                <a:solidFill>
                  <a:schemeClr val="tx1"/>
                </a:solidFill>
                <a:latin typeface="Consolas" panose="020B0609020204030204"/>
                <a:ea typeface="Consolas" panose="020B0609020204030204"/>
                <a:sym typeface="+mn-ea"/>
              </a:rPr>
              <a:t>(</a:t>
            </a:r>
            <a:endParaRPr lang="en-US" altLang="zh-CN" i="1">
              <a:solidFill>
                <a:schemeClr val="tx1"/>
              </a:solidFill>
              <a:latin typeface="Consolas" panose="020B0609020204030204"/>
              <a:ea typeface="Consolas" panose="020B0609020204030204"/>
              <a:sym typeface="+mn-ea"/>
            </a:endParaRPr>
          </a:p>
          <a:p>
            <a:pPr marL="0" lvl="0" indent="0" algn="l">
              <a:buSzTx/>
              <a:buNone/>
            </a:pPr>
            <a:r>
              <a:rPr lang="en-US" altLang="zh-CN" i="1">
                <a:solidFill>
                  <a:schemeClr val="tx1"/>
                </a:solidFill>
                <a:latin typeface="Consolas" panose="020B0609020204030204"/>
                <a:ea typeface="Consolas" panose="020B0609020204030204"/>
                <a:sym typeface="+mn-ea"/>
              </a:rPr>
              <a:t>    </a:t>
            </a:r>
            <a:r>
              <a:rPr lang="en-US" altLang="zh-CN" i="1">
                <a:solidFill>
                  <a:schemeClr val="tx1"/>
                </a:solidFill>
                <a:latin typeface="Consolas" panose="020B0609020204030204"/>
                <a:ea typeface="Consolas" panose="020B0609020204030204"/>
                <a:sym typeface="+mn-ea"/>
              </a:rPr>
              <a:t>transformers</a:t>
            </a:r>
            <a:r>
              <a:rPr lang="en-US" altLang="zh-CN" i="1">
                <a:solidFill>
                  <a:schemeClr val="tx1"/>
                </a:solidFill>
                <a:latin typeface="Consolas" panose="020B0609020204030204"/>
                <a:ea typeface="Consolas" panose="020B0609020204030204"/>
                <a:sym typeface="+mn-ea"/>
              </a:rPr>
              <a:t>=</a:t>
            </a:r>
            <a:r>
              <a:rPr lang="en-US" altLang="zh-CN" i="1">
                <a:solidFill>
                  <a:schemeClr val="tx1"/>
                </a:solidFill>
                <a:latin typeface="Consolas" panose="020B0609020204030204"/>
                <a:ea typeface="Consolas" panose="020B0609020204030204"/>
                <a:sym typeface="+mn-ea"/>
              </a:rPr>
              <a:t>[</a:t>
            </a:r>
            <a:endParaRPr lang="en-US" altLang="zh-CN" i="1">
              <a:solidFill>
                <a:schemeClr val="tx1"/>
              </a:solidFill>
              <a:latin typeface="Consolas" panose="020B0609020204030204"/>
              <a:ea typeface="Consolas" panose="020B0609020204030204"/>
              <a:sym typeface="+mn-ea"/>
            </a:endParaRPr>
          </a:p>
          <a:p>
            <a:pPr marL="0" lvl="0" indent="0" algn="l">
              <a:buSzTx/>
              <a:buNone/>
            </a:pPr>
            <a:r>
              <a:rPr lang="en-US" altLang="zh-CN" i="1">
                <a:solidFill>
                  <a:schemeClr val="tx1"/>
                </a:solidFill>
                <a:latin typeface="Consolas" panose="020B0609020204030204"/>
                <a:ea typeface="Consolas" panose="020B0609020204030204"/>
                <a:sym typeface="+mn-ea"/>
              </a:rPr>
              <a:t>   </a:t>
            </a:r>
            <a:r>
              <a:rPr lang="en-CA" altLang="en-US" i="1">
                <a:solidFill>
                  <a:schemeClr val="tx1"/>
                </a:solidFill>
                <a:latin typeface="Consolas" panose="020B0609020204030204"/>
                <a:ea typeface="Consolas" panose="020B0609020204030204"/>
                <a:sym typeface="+mn-ea"/>
              </a:rPr>
              <a:t>	</a:t>
            </a:r>
            <a:r>
              <a:rPr lang="en-US" altLang="zh-CN" i="1">
                <a:solidFill>
                  <a:schemeClr val="tx1"/>
                </a:solidFill>
                <a:latin typeface="Consolas" panose="020B0609020204030204"/>
                <a:ea typeface="Consolas" panose="020B0609020204030204"/>
                <a:sym typeface="+mn-ea"/>
              </a:rPr>
              <a:t>('onehot'</a:t>
            </a:r>
            <a:r>
              <a:rPr lang="en-US" altLang="zh-CN" i="1">
                <a:solidFill>
                  <a:schemeClr val="tx1"/>
                </a:solidFill>
                <a:latin typeface="Consolas" panose="020B0609020204030204"/>
                <a:ea typeface="Consolas" panose="020B0609020204030204"/>
                <a:sym typeface="+mn-ea"/>
              </a:rPr>
              <a:t>,OneHotEncoder</a:t>
            </a:r>
            <a:r>
              <a:rPr lang="en-US" altLang="zh-CN" i="1">
                <a:solidFill>
                  <a:schemeClr val="tx1"/>
                </a:solidFill>
                <a:latin typeface="Consolas" panose="020B0609020204030204"/>
                <a:ea typeface="Consolas" panose="020B0609020204030204"/>
                <a:sym typeface="+mn-ea"/>
              </a:rPr>
              <a:t>(sparse_output</a:t>
            </a:r>
            <a:r>
              <a:rPr lang="en-US" altLang="zh-CN" i="1">
                <a:solidFill>
                  <a:schemeClr val="tx1"/>
                </a:solidFill>
                <a:latin typeface="Consolas" panose="020B0609020204030204"/>
                <a:ea typeface="Consolas" panose="020B0609020204030204"/>
                <a:sym typeface="+mn-ea"/>
              </a:rPr>
              <a:t>=False</a:t>
            </a:r>
            <a:r>
              <a:rPr lang="en-US" altLang="zh-CN" i="1">
                <a:solidFill>
                  <a:schemeClr val="tx1"/>
                </a:solidFill>
                <a:latin typeface="Consolas" panose="020B0609020204030204"/>
                <a:ea typeface="Consolas" panose="020B0609020204030204"/>
                <a:sym typeface="+mn-ea"/>
              </a:rPr>
              <a:t>,handle_unknown</a:t>
            </a:r>
            <a:r>
              <a:rPr lang="en-US" altLang="zh-CN" i="1">
                <a:solidFill>
                  <a:schemeClr val="tx1"/>
                </a:solidFill>
                <a:latin typeface="Consolas" panose="020B0609020204030204"/>
                <a:ea typeface="Consolas" panose="020B0609020204030204"/>
                <a:sym typeface="+mn-ea"/>
              </a:rPr>
              <a:t>='ignore</a:t>
            </a:r>
            <a:r>
              <a:rPr lang="en-CA" altLang="en-US" i="1">
                <a:solidFill>
                  <a:schemeClr val="tx1"/>
                </a:solidFill>
                <a:latin typeface="Consolas" panose="020B0609020204030204"/>
                <a:ea typeface="Consolas" panose="020B0609020204030204"/>
                <a:sym typeface="+mn-ea"/>
              </a:rPr>
              <a:t>	</a:t>
            </a:r>
            <a:r>
              <a:rPr lang="en-US" altLang="zh-CN" i="1">
                <a:solidFill>
                  <a:schemeClr val="tx1"/>
                </a:solidFill>
                <a:latin typeface="Consolas" panose="020B0609020204030204"/>
                <a:ea typeface="Consolas" panose="020B0609020204030204"/>
                <a:sym typeface="+mn-ea"/>
              </a:rPr>
              <a:t>'</a:t>
            </a:r>
            <a:r>
              <a:rPr lang="en-US" altLang="zh-CN" i="1">
                <a:solidFill>
                  <a:schemeClr val="tx1"/>
                </a:solidFill>
                <a:latin typeface="Consolas" panose="020B0609020204030204"/>
                <a:ea typeface="Consolas" panose="020B0609020204030204"/>
                <a:sym typeface="+mn-ea"/>
              </a:rPr>
              <a:t>),</a:t>
            </a:r>
            <a:r>
              <a:rPr lang="en-US" altLang="zh-CN" i="1">
                <a:solidFill>
                  <a:schemeClr val="tx1"/>
                </a:solidFill>
                <a:latin typeface="Consolas" panose="020B0609020204030204"/>
                <a:ea typeface="Consolas" panose="020B0609020204030204"/>
                <a:sym typeface="+mn-ea"/>
              </a:rPr>
              <a:t>onehot_ftrs</a:t>
            </a:r>
            <a:r>
              <a:rPr lang="en-US" altLang="zh-CN" i="1">
                <a:solidFill>
                  <a:schemeClr val="tx1"/>
                </a:solidFill>
                <a:latin typeface="Consolas" panose="020B0609020204030204"/>
                <a:ea typeface="Consolas" panose="020B0609020204030204"/>
                <a:sym typeface="+mn-ea"/>
              </a:rPr>
              <a:t>),</a:t>
            </a:r>
            <a:endParaRPr lang="en-US" altLang="zh-CN" i="1">
              <a:solidFill>
                <a:schemeClr val="tx1"/>
              </a:solidFill>
              <a:latin typeface="Consolas" panose="020B0609020204030204"/>
              <a:ea typeface="Consolas" panose="020B0609020204030204"/>
              <a:sym typeface="+mn-ea"/>
            </a:endParaRPr>
          </a:p>
          <a:p>
            <a:pPr marL="0" lvl="0" indent="0" algn="l">
              <a:buSzTx/>
              <a:buNone/>
            </a:pPr>
            <a:r>
              <a:rPr lang="en-US" altLang="zh-CN" i="1">
                <a:solidFill>
                  <a:schemeClr val="tx1"/>
                </a:solidFill>
                <a:latin typeface="Consolas" panose="020B0609020204030204"/>
                <a:ea typeface="Consolas" panose="020B0609020204030204"/>
                <a:sym typeface="+mn-ea"/>
              </a:rPr>
              <a:t>        </a:t>
            </a:r>
            <a:r>
              <a:rPr lang="en-US" altLang="zh-CN" i="1">
                <a:solidFill>
                  <a:schemeClr val="tx1"/>
                </a:solidFill>
                <a:latin typeface="Consolas" panose="020B0609020204030204"/>
                <a:ea typeface="Consolas" panose="020B0609020204030204"/>
                <a:sym typeface="+mn-ea"/>
              </a:rPr>
              <a:t>(</a:t>
            </a:r>
            <a:r>
              <a:rPr lang="en-US" altLang="zh-CN" i="1">
                <a:solidFill>
                  <a:schemeClr val="tx1"/>
                </a:solidFill>
                <a:latin typeface="Consolas" panose="020B0609020204030204"/>
                <a:ea typeface="Consolas" panose="020B0609020204030204"/>
                <a:sym typeface="+mn-ea"/>
              </a:rPr>
              <a:t>'std'</a:t>
            </a:r>
            <a:r>
              <a:rPr lang="en-US" altLang="zh-CN" i="1">
                <a:solidFill>
                  <a:schemeClr val="tx1"/>
                </a:solidFill>
                <a:latin typeface="Consolas" panose="020B0609020204030204"/>
                <a:ea typeface="Consolas" panose="020B0609020204030204"/>
                <a:sym typeface="+mn-ea"/>
              </a:rPr>
              <a:t>,</a:t>
            </a:r>
            <a:r>
              <a:rPr lang="en-US" altLang="zh-CN" i="1">
                <a:solidFill>
                  <a:schemeClr val="tx1"/>
                </a:solidFill>
                <a:latin typeface="Consolas" panose="020B0609020204030204"/>
                <a:ea typeface="Consolas" panose="020B0609020204030204"/>
                <a:sym typeface="+mn-ea"/>
              </a:rPr>
              <a:t>StandardScaler</a:t>
            </a:r>
            <a:r>
              <a:rPr lang="en-US" altLang="zh-CN" i="1">
                <a:solidFill>
                  <a:schemeClr val="tx1"/>
                </a:solidFill>
                <a:latin typeface="Consolas" panose="020B0609020204030204"/>
                <a:ea typeface="Consolas" panose="020B0609020204030204"/>
                <a:sym typeface="+mn-ea"/>
              </a:rPr>
              <a:t>(),</a:t>
            </a:r>
            <a:r>
              <a:rPr lang="en-US" altLang="zh-CN" i="1">
                <a:solidFill>
                  <a:schemeClr val="tx1"/>
                </a:solidFill>
                <a:latin typeface="Consolas" panose="020B0609020204030204"/>
                <a:ea typeface="Consolas" panose="020B0609020204030204"/>
                <a:sym typeface="+mn-ea"/>
              </a:rPr>
              <a:t>std_ftrs</a:t>
            </a:r>
            <a:r>
              <a:rPr lang="en-US" altLang="zh-CN" i="1">
                <a:solidFill>
                  <a:schemeClr val="tx1"/>
                </a:solidFill>
                <a:latin typeface="Consolas" panose="020B0609020204030204"/>
                <a:ea typeface="Consolas" panose="020B0609020204030204"/>
                <a:sym typeface="+mn-ea"/>
              </a:rPr>
              <a:t>)],</a:t>
            </a:r>
            <a:endParaRPr lang="en-US" altLang="zh-CN" i="1">
              <a:solidFill>
                <a:schemeClr val="tx1"/>
              </a:solidFill>
              <a:latin typeface="Consolas" panose="020B0609020204030204"/>
              <a:ea typeface="Consolas" panose="020B0609020204030204"/>
              <a:sym typeface="+mn-ea"/>
            </a:endParaRPr>
          </a:p>
          <a:p>
            <a:pPr marL="0" lvl="0" indent="0" algn="l">
              <a:buSzTx/>
              <a:buNone/>
            </a:pPr>
            <a:r>
              <a:rPr lang="en-US" altLang="zh-CN" i="1">
                <a:solidFill>
                  <a:schemeClr val="tx1"/>
                </a:solidFill>
                <a:latin typeface="Consolas" panose="020B0609020204030204"/>
                <a:ea typeface="Consolas" panose="020B0609020204030204"/>
                <a:sym typeface="+mn-ea"/>
              </a:rPr>
              <a:t>        </a:t>
            </a:r>
            <a:r>
              <a:rPr lang="en-US" altLang="zh-CN" i="1">
                <a:solidFill>
                  <a:schemeClr val="tx1"/>
                </a:solidFill>
                <a:latin typeface="Consolas" panose="020B0609020204030204"/>
                <a:ea typeface="Consolas" panose="020B0609020204030204"/>
                <a:sym typeface="+mn-ea"/>
              </a:rPr>
              <a:t>remainder</a:t>
            </a:r>
            <a:r>
              <a:rPr lang="en-US" altLang="zh-CN" i="1">
                <a:solidFill>
                  <a:schemeClr val="tx1"/>
                </a:solidFill>
                <a:latin typeface="Consolas" panose="020B0609020204030204"/>
                <a:ea typeface="Consolas" panose="020B0609020204030204"/>
                <a:sym typeface="+mn-ea"/>
              </a:rPr>
              <a:t>=</a:t>
            </a:r>
            <a:r>
              <a:rPr lang="en-US" altLang="zh-CN" i="1">
                <a:solidFill>
                  <a:schemeClr val="tx1"/>
                </a:solidFill>
                <a:latin typeface="Consolas" panose="020B0609020204030204"/>
                <a:ea typeface="Consolas" panose="020B0609020204030204"/>
                <a:sym typeface="+mn-ea"/>
              </a:rPr>
              <a:t>'passthrough'</a:t>
            </a:r>
            <a:r>
              <a:rPr lang="en-US" altLang="zh-CN" i="1">
                <a:solidFill>
                  <a:schemeClr val="tx1"/>
                </a:solidFill>
                <a:latin typeface="Consolas" panose="020B0609020204030204"/>
                <a:ea typeface="Consolas" panose="020B0609020204030204"/>
                <a:sym typeface="+mn-ea"/>
              </a:rPr>
              <a:t>  </a:t>
            </a:r>
            <a:r>
              <a:rPr lang="en-US" altLang="zh-CN" i="1">
                <a:solidFill>
                  <a:schemeClr val="tx1"/>
                </a:solidFill>
                <a:latin typeface="Consolas" panose="020B0609020204030204"/>
                <a:ea typeface="Consolas" panose="020B0609020204030204"/>
                <a:sym typeface="+mn-ea"/>
              </a:rPr>
              <a:t># This will keep the remaining columns</a:t>
            </a:r>
            <a:endParaRPr lang="en-US" altLang="zh-CN" i="1">
              <a:solidFill>
                <a:schemeClr val="tx1"/>
              </a:solidFill>
              <a:latin typeface="Consolas" panose="020B0609020204030204"/>
              <a:ea typeface="Consolas" panose="020B0609020204030204"/>
              <a:sym typeface="+mn-ea"/>
            </a:endParaRPr>
          </a:p>
          <a:p>
            <a:pPr marL="0" lvl="0" indent="0" algn="l">
              <a:buSzTx/>
              <a:buNone/>
            </a:pPr>
            <a:r>
              <a:rPr lang="en-US" altLang="zh-CN" i="1">
                <a:solidFill>
                  <a:schemeClr val="tx1"/>
                </a:solidFill>
                <a:latin typeface="Consolas" panose="020B0609020204030204"/>
                <a:ea typeface="Consolas" panose="020B0609020204030204"/>
                <a:sym typeface="+mn-ea"/>
              </a:rPr>
              <a:t>        </a:t>
            </a:r>
            <a:r>
              <a:rPr lang="en-US" altLang="zh-CN" i="1">
                <a:solidFill>
                  <a:schemeClr val="tx1"/>
                </a:solidFill>
                <a:latin typeface="Consolas" panose="020B0609020204030204"/>
                <a:ea typeface="Consolas" panose="020B0609020204030204"/>
                <a:sym typeface="+mn-ea"/>
              </a:rPr>
              <a:t>)</a:t>
            </a:r>
            <a:endParaRPr lang="en-US" altLang="zh-CN" i="1">
              <a:solidFill>
                <a:schemeClr val="tx1"/>
              </a:solidFill>
              <a:latin typeface="Consolas" panose="020B0609020204030204"/>
              <a:ea typeface="Consolas" panose="020B0609020204030204"/>
              <a:sym typeface="+mn-ea"/>
            </a:endParaRPr>
          </a:p>
          <a:p>
            <a:pPr marL="0" lvl="0" indent="0" algn="l">
              <a:buSzTx/>
              <a:buNone/>
            </a:pPr>
            <a:endParaRPr lang="en-US" altLang="zh-CN" i="1">
              <a:solidFill>
                <a:schemeClr val="tx1"/>
              </a:solidFill>
              <a:latin typeface="Consolas" panose="020B0609020204030204"/>
              <a:ea typeface="Consolas" panose="020B0609020204030204"/>
              <a:sym typeface="+mn-ea"/>
            </a:endParaRPr>
          </a:p>
          <a:p>
            <a:pPr marL="0" lvl="0" indent="0" algn="l">
              <a:buSzTx/>
              <a:buNone/>
            </a:pPr>
            <a:r>
              <a:rPr lang="en-US" altLang="zh-CN" i="1">
                <a:solidFill>
                  <a:schemeClr val="tx1"/>
                </a:solidFill>
                <a:latin typeface="Consolas" panose="020B0609020204030204"/>
                <a:ea typeface="Consolas" panose="020B0609020204030204"/>
                <a:sym typeface="+mn-ea"/>
              </a:rPr>
              <a:t>clf</a:t>
            </a:r>
            <a:r>
              <a:rPr lang="en-US" altLang="zh-CN" i="1">
                <a:solidFill>
                  <a:schemeClr val="tx1"/>
                </a:solidFill>
                <a:latin typeface="Consolas" panose="020B0609020204030204"/>
                <a:ea typeface="Consolas" panose="020B0609020204030204"/>
                <a:sym typeface="+mn-ea"/>
              </a:rPr>
              <a:t>=</a:t>
            </a:r>
            <a:r>
              <a:rPr lang="en-US" altLang="zh-CN" i="1">
                <a:solidFill>
                  <a:schemeClr val="tx1"/>
                </a:solidFill>
                <a:latin typeface="Consolas" panose="020B0609020204030204"/>
                <a:ea typeface="Consolas" panose="020B0609020204030204"/>
                <a:sym typeface="+mn-ea"/>
              </a:rPr>
              <a:t>Pipeline</a:t>
            </a:r>
            <a:r>
              <a:rPr lang="en-US" altLang="zh-CN" i="1">
                <a:solidFill>
                  <a:schemeClr val="tx1"/>
                </a:solidFill>
                <a:latin typeface="Consolas" panose="020B0609020204030204"/>
                <a:ea typeface="Consolas" panose="020B0609020204030204"/>
                <a:sym typeface="+mn-ea"/>
              </a:rPr>
              <a:t>(</a:t>
            </a:r>
            <a:r>
              <a:rPr lang="en-US" altLang="zh-CN" i="1">
                <a:solidFill>
                  <a:schemeClr val="tx1"/>
                </a:solidFill>
                <a:latin typeface="Consolas" panose="020B0609020204030204"/>
                <a:ea typeface="Consolas" panose="020B0609020204030204"/>
                <a:sym typeface="+mn-ea"/>
              </a:rPr>
              <a:t>steps</a:t>
            </a:r>
            <a:r>
              <a:rPr lang="en-US" altLang="zh-CN" i="1">
                <a:solidFill>
                  <a:schemeClr val="tx1"/>
                </a:solidFill>
                <a:latin typeface="Consolas" panose="020B0609020204030204"/>
                <a:ea typeface="Consolas" panose="020B0609020204030204"/>
                <a:sym typeface="+mn-ea"/>
              </a:rPr>
              <a:t>=</a:t>
            </a:r>
            <a:r>
              <a:rPr lang="en-US" altLang="zh-CN" i="1">
                <a:solidFill>
                  <a:schemeClr val="tx1"/>
                </a:solidFill>
                <a:latin typeface="Consolas" panose="020B0609020204030204"/>
                <a:ea typeface="Consolas" panose="020B0609020204030204"/>
                <a:sym typeface="+mn-ea"/>
              </a:rPr>
              <a:t>[(</a:t>
            </a:r>
            <a:r>
              <a:rPr lang="en-US" altLang="zh-CN" i="1">
                <a:solidFill>
                  <a:schemeClr val="tx1"/>
                </a:solidFill>
                <a:latin typeface="Consolas" panose="020B0609020204030204"/>
                <a:ea typeface="Consolas" panose="020B0609020204030204"/>
                <a:sym typeface="+mn-ea"/>
              </a:rPr>
              <a:t>'preprocessor'</a:t>
            </a:r>
            <a:r>
              <a:rPr lang="en-US" altLang="zh-CN" i="1">
                <a:solidFill>
                  <a:schemeClr val="tx1"/>
                </a:solidFill>
                <a:latin typeface="Consolas" panose="020B0609020204030204"/>
                <a:ea typeface="Consolas" panose="020B0609020204030204"/>
                <a:sym typeface="+mn-ea"/>
              </a:rPr>
              <a:t>,</a:t>
            </a:r>
            <a:r>
              <a:rPr lang="en-US" altLang="zh-CN" i="1">
                <a:solidFill>
                  <a:schemeClr val="tx1"/>
                </a:solidFill>
                <a:latin typeface="Consolas" panose="020B0609020204030204"/>
                <a:ea typeface="Consolas" panose="020B0609020204030204"/>
                <a:sym typeface="+mn-ea"/>
              </a:rPr>
              <a:t>preprocessor</a:t>
            </a:r>
            <a:r>
              <a:rPr lang="en-US" altLang="zh-CN" i="1">
                <a:solidFill>
                  <a:schemeClr val="tx1"/>
                </a:solidFill>
                <a:latin typeface="Consolas" panose="020B0609020204030204"/>
                <a:ea typeface="Consolas" panose="020B0609020204030204"/>
                <a:sym typeface="+mn-ea"/>
              </a:rPr>
              <a:t>)])</a:t>
            </a:r>
            <a:endParaRPr lang="en-US" altLang="zh-CN" i="1">
              <a:solidFill>
                <a:schemeClr val="tx1"/>
              </a:solidFill>
              <a:latin typeface="Consolas" panose="020B0609020204030204"/>
              <a:ea typeface="Consolas" panose="020B0609020204030204"/>
              <a:sym typeface="+mn-ea"/>
            </a:endParaRPr>
          </a:p>
        </p:txBody>
      </p:sp>
      <p:sp>
        <p:nvSpPr>
          <p:cNvPr id="6" name="Google Shape;90;p13"/>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CA" altLang="en-GB"/>
              <a:t>4. Preprocess</a:t>
            </a:r>
            <a:r>
              <a:rPr lang="en-GB"/>
              <a:t>	</a:t>
            </a:r>
            <a:endParaRPr lang="en-GB"/>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89" name="Shape 89"/>
        <p:cNvGrpSpPr/>
        <p:nvPr/>
      </p:nvGrpSpPr>
      <p:grpSpPr>
        <a:xfrm>
          <a:off x="0" y="0"/>
          <a:ext cx="0" cy="0"/>
          <a:chOff x="0" y="0"/>
          <a:chExt cx="0" cy="0"/>
        </a:xfrm>
      </p:grpSpPr>
      <p:sp>
        <p:nvSpPr>
          <p:cNvPr id="90" name="Google Shape;90;p13"/>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CA" altLang="en-GB"/>
              <a:t>4. Preprocess</a:t>
            </a:r>
            <a:r>
              <a:rPr lang="en-GB"/>
              <a:t>	</a:t>
            </a:r>
            <a:endParaRPr lang="en-GB"/>
          </a:p>
        </p:txBody>
      </p:sp>
      <p:sp>
        <p:nvSpPr>
          <p:cNvPr id="91" name="Google Shape;91;p13"/>
          <p:cNvSpPr txBox="1"/>
          <p:nvPr>
            <p:ph type="body" idx="1"/>
          </p:nvPr>
        </p:nvSpPr>
        <p:spPr>
          <a:xfrm>
            <a:off x="311700" y="1266140"/>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a:t>Number of Features and Data Points</a:t>
            </a:r>
            <a:r>
              <a:rPr lang="en-CA" altLang="en-GB"/>
              <a:t>:</a:t>
            </a:r>
            <a:endParaRPr lang="en-GB"/>
          </a:p>
          <a:p>
            <a:pPr marL="285750" lvl="0" indent="-285750" algn="l" rtl="0">
              <a:spcBef>
                <a:spcPts val="0"/>
              </a:spcBef>
              <a:spcAft>
                <a:spcPts val="1200"/>
              </a:spcAft>
            </a:pPr>
            <a:r>
              <a:rPr lang="en-GB"/>
              <a:t>Before preprocessing:</a:t>
            </a:r>
            <a:r>
              <a:rPr lang="en-CA" altLang="en-GB"/>
              <a:t> </a:t>
            </a:r>
            <a:r>
              <a:rPr lang="en-GB"/>
              <a:t>There were 20 features in the dataset: 1 categorical feature ('sex') and 19 continuous features.</a:t>
            </a:r>
            <a:r>
              <a:rPr lang="en-CA" altLang="en-GB"/>
              <a:t> There were 3,515 data points in the training set.</a:t>
            </a:r>
            <a:endParaRPr lang="en-CA" altLang="en-GB"/>
          </a:p>
          <a:p>
            <a:pPr marL="285750" lvl="0" indent="-285750" algn="l" rtl="0">
              <a:spcBef>
                <a:spcPts val="0"/>
              </a:spcBef>
              <a:spcAft>
                <a:spcPts val="1200"/>
              </a:spcAft>
            </a:pPr>
            <a:r>
              <a:rPr lang="en-GB"/>
              <a:t>After preprocessing:</a:t>
            </a:r>
            <a:r>
              <a:rPr lang="en-CA" altLang="en-GB"/>
              <a:t> T</a:t>
            </a:r>
            <a:r>
              <a:rPr lang="en-GB"/>
              <a:t>he feature count increased to 21 (due to the additional column for the 'sex' feature).</a:t>
            </a:r>
            <a:r>
              <a:rPr lang="en-CA" altLang="en-GB"/>
              <a:t> The number of data points remained the same at 3,515.</a:t>
            </a:r>
            <a:endParaRPr lang="en-CA" altLang="en-GB"/>
          </a:p>
          <a:p>
            <a:pPr marL="0" lvl="0" indent="0" algn="l" rtl="0">
              <a:spcBef>
                <a:spcPts val="0"/>
              </a:spcBef>
              <a:spcAft>
                <a:spcPts val="1200"/>
              </a:spcAft>
              <a:buNone/>
            </a:pPr>
            <a:r>
              <a:rPr lang="en-CA" altLang="en-GB"/>
              <a:t>No missing values.</a:t>
            </a:r>
            <a:endParaRPr lang="en-CA" altLang="en-GB"/>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95" name="Shape 95"/>
        <p:cNvGrpSpPr/>
        <p:nvPr/>
      </p:nvGrpSpPr>
      <p:grpSpPr>
        <a:xfrm>
          <a:off x="0" y="0"/>
          <a:ext cx="0" cy="0"/>
          <a:chOff x="0" y="0"/>
          <a:chExt cx="0" cy="0"/>
        </a:xfrm>
      </p:grpSpPr>
      <p:sp>
        <p:nvSpPr>
          <p:cNvPr id="96" name="Google Shape;96;p14"/>
          <p:cNvSpPr txBox="1"/>
          <p:nvPr>
            <p:ph type="title"/>
          </p:nvPr>
        </p:nvSpPr>
        <p:spPr>
          <a:xfrm>
            <a:off x="1458950" y="522225"/>
            <a:ext cx="6369000" cy="24882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CA" altLang="en-GB"/>
              <a:t>Thanks for listening</a:t>
            </a:r>
            <a:endParaRPr lang="en-CA" altLang="en-GB"/>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82" name="Shape 82"/>
        <p:cNvGrpSpPr/>
        <p:nvPr/>
      </p:nvGrpSpPr>
      <p:grpSpPr>
        <a:xfrm>
          <a:off x="0" y="0"/>
          <a:ext cx="0" cy="0"/>
          <a:chOff x="0" y="0"/>
          <a:chExt cx="0" cy="0"/>
        </a:xfrm>
      </p:grpSpPr>
      <p:sp>
        <p:nvSpPr>
          <p:cNvPr id="83" name="Google Shape;83;p12"/>
          <p:cNvSpPr txBox="1"/>
          <p:nvPr>
            <p:ph type="title"/>
          </p:nvPr>
        </p:nvSpPr>
        <p:spPr>
          <a:xfrm>
            <a:off x="326925" y="224325"/>
            <a:ext cx="8486100" cy="10065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CA" altLang="en-GB"/>
              <a:t>1. Problem</a:t>
            </a:r>
            <a:endParaRPr lang="en-CA" altLang="en-GB"/>
          </a:p>
        </p:txBody>
      </p:sp>
      <p:sp>
        <p:nvSpPr>
          <p:cNvPr id="84" name="Google Shape;84;p12"/>
          <p:cNvSpPr txBox="1"/>
          <p:nvPr>
            <p:ph type="body" idx="1"/>
          </p:nvPr>
        </p:nvSpPr>
        <p:spPr>
          <a:xfrm>
            <a:off x="327025" y="2052320"/>
            <a:ext cx="8439785" cy="2144395"/>
          </a:xfrm>
          <a:prstGeom prst="rect">
            <a:avLst/>
          </a:prstGeom>
        </p:spPr>
        <p:txBody>
          <a:bodyPr spcFirstLastPara="1" wrap="square" lIns="91425" tIns="91425" rIns="91425" bIns="91425" anchor="t" anchorCtr="0"/>
          <a:lstStyle/>
          <a:p>
            <a:pPr marL="457200" lvl="0" indent="-330200" algn="just" rtl="0">
              <a:spcBef>
                <a:spcPts val="0"/>
              </a:spcBef>
              <a:spcAft>
                <a:spcPts val="0"/>
              </a:spcAft>
              <a:buSzPts val="1600"/>
              <a:buChar char="●"/>
            </a:pPr>
            <a:r>
              <a:rPr lang="en-GB" sz="1400"/>
              <a:t>In this problem, the goal is to predict clinical scores</a:t>
            </a:r>
            <a:r>
              <a:rPr lang="en-CA" altLang="en-GB" sz="1400"/>
              <a:t> of a new, unseen patient</a:t>
            </a:r>
            <a:r>
              <a:rPr lang="en-GB" sz="1400"/>
              <a:t> related to Parkinson's disease progression</a:t>
            </a:r>
            <a:r>
              <a:rPr lang="en-CA" altLang="en-GB" sz="1400"/>
              <a:t> monitoring</a:t>
            </a:r>
            <a:r>
              <a:rPr lang="en-GB" sz="1400"/>
              <a:t>, specifically the total UPDRS scores, based on 16 biomedical voice measurements from individuals with early-stage Parkinson's disease. </a:t>
            </a:r>
            <a:endParaRPr lang="en-GB" sz="1400"/>
          </a:p>
          <a:p>
            <a:pPr marL="457200" lvl="0" indent="-330200" algn="just" rtl="0">
              <a:spcBef>
                <a:spcPts val="0"/>
              </a:spcBef>
              <a:spcAft>
                <a:spcPts val="0"/>
              </a:spcAft>
              <a:buSzPts val="1600"/>
              <a:buChar char="●"/>
            </a:pPr>
            <a:endParaRPr lang="en-GB" sz="1400"/>
          </a:p>
          <a:p>
            <a:pPr marL="457200" lvl="0" indent="-330200" algn="just" rtl="0">
              <a:spcBef>
                <a:spcPts val="0"/>
              </a:spcBef>
              <a:spcAft>
                <a:spcPts val="0"/>
              </a:spcAft>
              <a:buSzPts val="1600"/>
              <a:buChar char="●"/>
            </a:pPr>
            <a:r>
              <a:rPr lang="en-GB" sz="1400"/>
              <a:t>This problem is important because it enables non-invasive, remote monitoring of Parkinson's disease progression, allowing for more frequent and convenient tracking of symptoms. Accurate prediction of UPDRS scores from voice data can improve patient care by facilitating early intervention and personalized treatment adjustments.</a:t>
            </a:r>
            <a:endParaRPr lang="en-GB" sz="1400"/>
          </a:p>
          <a:p>
            <a:pPr marL="457200" lvl="0" indent="-330200" algn="just" rtl="0">
              <a:spcBef>
                <a:spcPts val="0"/>
              </a:spcBef>
              <a:spcAft>
                <a:spcPts val="0"/>
              </a:spcAft>
              <a:buSzPts val="1600"/>
              <a:buChar char="●"/>
            </a:pPr>
            <a:endParaRPr lang="en-GB" sz="1400"/>
          </a:p>
        </p:txBody>
      </p:sp>
      <p:sp>
        <p:nvSpPr>
          <p:cNvPr id="85" name="Google Shape;85;p12"/>
          <p:cNvSpPr txBox="1"/>
          <p:nvPr>
            <p:ph type="subTitle" idx="2"/>
          </p:nvPr>
        </p:nvSpPr>
        <p:spPr>
          <a:xfrm>
            <a:off x="343372" y="1485550"/>
            <a:ext cx="8533800" cy="4389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1200"/>
              </a:spcAft>
              <a:buNone/>
            </a:pPr>
            <a:r>
              <a:rPr lang="en-CA" altLang="en-GB"/>
              <a:t>Regression Problem</a:t>
            </a:r>
            <a:endParaRPr lang="en-CA" altLang="en-GB"/>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82" name="Shape 82"/>
        <p:cNvGrpSpPr/>
        <p:nvPr/>
      </p:nvGrpSpPr>
      <p:grpSpPr>
        <a:xfrm>
          <a:off x="0" y="0"/>
          <a:ext cx="0" cy="0"/>
          <a:chOff x="0" y="0"/>
          <a:chExt cx="0" cy="0"/>
        </a:xfrm>
      </p:grpSpPr>
      <p:sp>
        <p:nvSpPr>
          <p:cNvPr id="83" name="Google Shape;83;p12"/>
          <p:cNvSpPr txBox="1"/>
          <p:nvPr>
            <p:ph type="title"/>
          </p:nvPr>
        </p:nvSpPr>
        <p:spPr>
          <a:xfrm>
            <a:off x="326925" y="224325"/>
            <a:ext cx="8486100" cy="10065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CA" altLang="en-GB">
                <a:sym typeface="+mn-ea"/>
              </a:rPr>
              <a:t>Dataset: </a:t>
            </a:r>
            <a:r>
              <a:rPr lang="en-GB">
                <a:sym typeface="+mn-ea"/>
              </a:rPr>
              <a:t>Oxford Parkinson's Disease Telemonitoring</a:t>
            </a:r>
            <a:r>
              <a:rPr lang="en-CA" altLang="en-GB">
                <a:sym typeface="+mn-ea"/>
              </a:rPr>
              <a:t> </a:t>
            </a:r>
            <a:endParaRPr lang="en-CA" altLang="en-GB"/>
          </a:p>
        </p:txBody>
      </p:sp>
      <p:sp>
        <p:nvSpPr>
          <p:cNvPr id="84" name="Google Shape;84;p12"/>
          <p:cNvSpPr txBox="1"/>
          <p:nvPr>
            <p:ph type="body" idx="1"/>
          </p:nvPr>
        </p:nvSpPr>
        <p:spPr>
          <a:xfrm>
            <a:off x="327025" y="1699895"/>
            <a:ext cx="8186420" cy="2414270"/>
          </a:xfrm>
          <a:prstGeom prst="rect">
            <a:avLst/>
          </a:prstGeom>
        </p:spPr>
        <p:txBody>
          <a:bodyPr spcFirstLastPara="1" wrap="square" lIns="91425" tIns="91425" rIns="91425" bIns="91425" anchor="t" anchorCtr="0">
            <a:noAutofit/>
          </a:bodyPr>
          <a:lstStyle/>
          <a:p>
            <a:pPr marL="457200" lvl="0" indent="-330200" algn="just" rtl="0">
              <a:spcBef>
                <a:spcPts val="0"/>
              </a:spcBef>
              <a:spcAft>
                <a:spcPts val="0"/>
              </a:spcAft>
              <a:buSzPts val="1600"/>
              <a:buChar char="●"/>
            </a:pPr>
            <a:r>
              <a:rPr lang="en-CA" altLang="en-GB" sz="1400">
                <a:sym typeface="+mn-ea"/>
              </a:rPr>
              <a:t>Data Collected: </a:t>
            </a:r>
            <a:r>
              <a:rPr sz="1400">
                <a:sym typeface="+mn-ea"/>
              </a:rPr>
              <a:t>The dataset consists of 5,875 voice recordings from 42 patients with early-stage Parkinson's disease, collected over a six-month trial using a telemonitoring device for remote symptom monitoring. Each recording includes 16 biomedical voice measurements and patient details such as age, gender, and time since baseline recruitment. The recordings were automatically captured in the patients' homes.</a:t>
            </a:r>
            <a:endParaRPr sz="1400">
              <a:sym typeface="+mn-ea"/>
            </a:endParaRPr>
          </a:p>
          <a:p>
            <a:pPr marL="457200" lvl="0" indent="-330200" algn="just" rtl="0">
              <a:spcBef>
                <a:spcPts val="0"/>
              </a:spcBef>
              <a:spcAft>
                <a:spcPts val="0"/>
              </a:spcAft>
              <a:buSzPts val="1600"/>
              <a:buChar char="●"/>
            </a:pPr>
            <a:endParaRPr sz="1400">
              <a:sym typeface="+mn-ea"/>
            </a:endParaRPr>
          </a:p>
          <a:p>
            <a:pPr marL="457200" lvl="0" indent="-330200" algn="just" rtl="0">
              <a:spcBef>
                <a:spcPts val="0"/>
              </a:spcBef>
              <a:spcAft>
                <a:spcPts val="0"/>
              </a:spcAft>
              <a:buSzPts val="1600"/>
              <a:buChar char="●"/>
            </a:pPr>
            <a:r>
              <a:rPr lang="en-CA" altLang="en-GB" sz="1400"/>
              <a:t>Reference: Athanasios Tsanas, Max A. Little, Patrick E. McSharry, Lorraine O. Ramig (2009), 'Accurate telemonitoring of Parkinson’s disease progression by non-invasive speech tests', IEEE Transactions on Biomedical Engineering (to appear).</a:t>
            </a:r>
            <a:endParaRPr lang="en-CA" altLang="en-GB" sz="1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89" name="Shape 89"/>
        <p:cNvGrpSpPr/>
        <p:nvPr/>
      </p:nvGrpSpPr>
      <p:grpSpPr>
        <a:xfrm>
          <a:off x="0" y="0"/>
          <a:ext cx="0" cy="0"/>
          <a:chOff x="0" y="0"/>
          <a:chExt cx="0" cy="0"/>
        </a:xfrm>
      </p:grpSpPr>
      <p:sp>
        <p:nvSpPr>
          <p:cNvPr id="90" name="Google Shape;90;p13"/>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CA" altLang="en-GB"/>
              <a:t>2. EDA</a:t>
            </a:r>
            <a:r>
              <a:rPr lang="en-GB"/>
              <a:t>	</a:t>
            </a:r>
            <a:endParaRPr lang="en-GB"/>
          </a:p>
        </p:txBody>
      </p:sp>
      <p:sp>
        <p:nvSpPr>
          <p:cNvPr id="91" name="Google Shape;91;p13"/>
          <p:cNvSpPr txBox="1"/>
          <p:nvPr>
            <p:ph type="body" idx="1"/>
          </p:nvPr>
        </p:nvSpPr>
        <p:spPr>
          <a:xfrm>
            <a:off x="520065" y="1398270"/>
            <a:ext cx="3402330" cy="34163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1200"/>
              </a:spcAft>
              <a:buNone/>
            </a:pPr>
            <a:r>
              <a:rPr lang="en-CA" altLang="en-GB"/>
              <a:t>V</a:t>
            </a:r>
            <a:r>
              <a:rPr lang="en-GB"/>
              <a:t>isualize the distribution of the </a:t>
            </a:r>
            <a:r>
              <a:rPr lang="en-CA" altLang="en-GB"/>
              <a:t>total</a:t>
            </a:r>
            <a:r>
              <a:rPr lang="en-GB"/>
              <a:t>_UPDRS scores</a:t>
            </a:r>
            <a:r>
              <a:rPr lang="en-CA" altLang="en-GB"/>
              <a:t>.</a:t>
            </a:r>
            <a:endParaRPr lang="en-CA" altLang="en-GB"/>
          </a:p>
          <a:p>
            <a:pPr marL="285750" lvl="0" indent="-285750" algn="l" rtl="0">
              <a:spcBef>
                <a:spcPts val="0"/>
              </a:spcBef>
              <a:spcAft>
                <a:spcPts val="1200"/>
              </a:spcAft>
            </a:pPr>
            <a:r>
              <a:rPr lang="en-CA" altLang="en-GB" sz="1400"/>
              <a:t>Understand the target variable.</a:t>
            </a:r>
            <a:endParaRPr lang="en-CA" altLang="en-GB" sz="1400"/>
          </a:p>
          <a:p>
            <a:pPr marL="285750" lvl="0" indent="-285750" algn="l" rtl="0">
              <a:spcBef>
                <a:spcPts val="0"/>
              </a:spcBef>
              <a:spcAft>
                <a:spcPts val="1200"/>
              </a:spcAft>
            </a:pPr>
            <a:r>
              <a:rPr lang="en-CA" altLang="en-GB" sz="1400"/>
              <a:t>Facilitate Decision-Making</a:t>
            </a:r>
            <a:endParaRPr lang="en-CA" altLang="en-GB" sz="1400"/>
          </a:p>
        </p:txBody>
      </p:sp>
      <p:pic>
        <p:nvPicPr>
          <p:cNvPr id="2" name="图片 1" descr="total_target"/>
          <p:cNvPicPr>
            <a:picLocks noChangeAspect="1"/>
          </p:cNvPicPr>
          <p:nvPr/>
        </p:nvPicPr>
        <p:blipFill>
          <a:blip r:embed="rId1"/>
          <a:stretch>
            <a:fillRect/>
          </a:stretch>
        </p:blipFill>
        <p:spPr>
          <a:xfrm>
            <a:off x="3865245" y="928370"/>
            <a:ext cx="4233545" cy="287147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 4" descr="Person matrix"/>
          <p:cNvPicPr>
            <a:picLocks noChangeAspect="1"/>
          </p:cNvPicPr>
          <p:nvPr/>
        </p:nvPicPr>
        <p:blipFill>
          <a:blip r:embed="rId1"/>
          <a:stretch>
            <a:fillRect/>
          </a:stretch>
        </p:blipFill>
        <p:spPr>
          <a:xfrm>
            <a:off x="3725545" y="445135"/>
            <a:ext cx="5106670" cy="4685665"/>
          </a:xfrm>
          <a:prstGeom prst="rect">
            <a:avLst/>
          </a:prstGeom>
        </p:spPr>
      </p:pic>
      <p:sp>
        <p:nvSpPr>
          <p:cNvPr id="91" name="Google Shape;91;p13"/>
          <p:cNvSpPr txBox="1"/>
          <p:nvPr/>
        </p:nvSpPr>
        <p:spPr>
          <a:xfrm>
            <a:off x="311785" y="1475105"/>
            <a:ext cx="3478530" cy="3416300"/>
          </a:xfrm>
          <a:prstGeom prst="rect">
            <a:avLst/>
          </a:prstGeom>
          <a:noFill/>
          <a:ln>
            <a:noFill/>
          </a:ln>
        </p:spPr>
        <p:txBody>
          <a:bodyPr wrap="square" lIns="91425" tIns="91425" rIns="91425" bIns="91425" anchor="t" anchorCtr="0">
            <a:normAutofit/>
          </a:bodyPr>
          <a:lstStyle>
            <a:defPPr marR="0" lvl="0" algn="l" rtl="0">
              <a:lnSpc>
                <a:spcPct val="100000"/>
              </a:lnSpc>
              <a:spcBef>
                <a:spcPts val="0"/>
              </a:spcBef>
              <a:spcAft>
                <a:spcPts val="0"/>
              </a:spcAft>
            </a:defPPr>
            <a:lvl1pPr marL="457200" marR="0" lvl="0" indent="-330200" algn="l" rtl="0">
              <a:lnSpc>
                <a:spcPct val="115000"/>
              </a:lnSpc>
              <a:spcBef>
                <a:spcPts val="0"/>
              </a:spcBef>
              <a:spcAft>
                <a:spcPts val="0"/>
              </a:spcAft>
              <a:buClr>
                <a:srgbClr val="4E3629"/>
              </a:buClr>
              <a:buSzPts val="1600"/>
              <a:buFont typeface="Arial" panose="020B0604020202020204"/>
              <a:buChar char="●"/>
              <a:defRPr sz="1600" b="0" i="0" u="none" strike="noStrike" cap="none">
                <a:solidFill>
                  <a:srgbClr val="4E3629"/>
                </a:solidFill>
                <a:latin typeface="Arial" panose="020B0604020202020204"/>
                <a:ea typeface="Arial" panose="020B0604020202020204"/>
                <a:cs typeface="Arial" panose="020B0604020202020204"/>
                <a:sym typeface="Arial" panose="020B0604020202020204"/>
              </a:defRPr>
            </a:lvl1pPr>
            <a:lvl2pPr marL="914400" marR="0" lvl="1" indent="-317500" algn="l" rtl="0">
              <a:lnSpc>
                <a:spcPct val="115000"/>
              </a:lnSpc>
              <a:spcBef>
                <a:spcPts val="0"/>
              </a:spcBef>
              <a:spcAft>
                <a:spcPts val="0"/>
              </a:spcAft>
              <a:buClr>
                <a:srgbClr val="4E3629"/>
              </a:buClr>
              <a:buSzPts val="1400"/>
              <a:buFont typeface="Arial" panose="020B0604020202020204"/>
              <a:buChar char="○"/>
              <a:defRPr sz="1400" b="0" i="0" u="none" strike="noStrike" cap="none">
                <a:solidFill>
                  <a:srgbClr val="4E3629"/>
                </a:solidFill>
                <a:latin typeface="Arial" panose="020B0604020202020204"/>
                <a:ea typeface="Arial" panose="020B0604020202020204"/>
                <a:cs typeface="Arial" panose="020B0604020202020204"/>
                <a:sym typeface="Arial" panose="020B0604020202020204"/>
              </a:defRPr>
            </a:lvl2pPr>
            <a:lvl3pPr marL="1371600" marR="0" lvl="2" indent="-317500" algn="l" rtl="0">
              <a:lnSpc>
                <a:spcPct val="115000"/>
              </a:lnSpc>
              <a:spcBef>
                <a:spcPts val="0"/>
              </a:spcBef>
              <a:spcAft>
                <a:spcPts val="0"/>
              </a:spcAft>
              <a:buClr>
                <a:srgbClr val="4E3629"/>
              </a:buClr>
              <a:buSzPts val="1400"/>
              <a:buFont typeface="Arial" panose="020B0604020202020204"/>
              <a:buChar char="■"/>
              <a:defRPr sz="1400" b="0" i="0" u="none" strike="noStrike" cap="none">
                <a:solidFill>
                  <a:srgbClr val="4E3629"/>
                </a:solidFill>
                <a:latin typeface="Arial" panose="020B0604020202020204"/>
                <a:ea typeface="Arial" panose="020B0604020202020204"/>
                <a:cs typeface="Arial" panose="020B0604020202020204"/>
                <a:sym typeface="Arial" panose="020B0604020202020204"/>
              </a:defRPr>
            </a:lvl3pPr>
            <a:lvl4pPr marL="1828800" marR="0" lvl="3" indent="-317500" algn="l" rtl="0">
              <a:lnSpc>
                <a:spcPct val="115000"/>
              </a:lnSpc>
              <a:spcBef>
                <a:spcPts val="0"/>
              </a:spcBef>
              <a:spcAft>
                <a:spcPts val="0"/>
              </a:spcAft>
              <a:buClr>
                <a:srgbClr val="4E3629"/>
              </a:buClr>
              <a:buSzPts val="1400"/>
              <a:buFont typeface="Arial" panose="020B0604020202020204"/>
              <a:buChar char="●"/>
              <a:defRPr sz="1400" b="0" i="0" u="none" strike="noStrike" cap="none">
                <a:solidFill>
                  <a:srgbClr val="4E3629"/>
                </a:solidFill>
                <a:latin typeface="Arial" panose="020B0604020202020204"/>
                <a:ea typeface="Arial" panose="020B0604020202020204"/>
                <a:cs typeface="Arial" panose="020B0604020202020204"/>
                <a:sym typeface="Arial" panose="020B0604020202020204"/>
              </a:defRPr>
            </a:lvl4pPr>
            <a:lvl5pPr marL="2286000" marR="0" lvl="4" indent="-317500" algn="l" rtl="0">
              <a:lnSpc>
                <a:spcPct val="115000"/>
              </a:lnSpc>
              <a:spcBef>
                <a:spcPts val="0"/>
              </a:spcBef>
              <a:spcAft>
                <a:spcPts val="0"/>
              </a:spcAft>
              <a:buClr>
                <a:srgbClr val="4E3629"/>
              </a:buClr>
              <a:buSzPts val="1400"/>
              <a:buFont typeface="Arial" panose="020B0604020202020204"/>
              <a:buChar char="○"/>
              <a:defRPr sz="1400" b="0" i="0" u="none" strike="noStrike" cap="none">
                <a:solidFill>
                  <a:srgbClr val="4E3629"/>
                </a:solidFill>
                <a:latin typeface="Arial" panose="020B0604020202020204"/>
                <a:ea typeface="Arial" panose="020B0604020202020204"/>
                <a:cs typeface="Arial" panose="020B0604020202020204"/>
                <a:sym typeface="Arial" panose="020B0604020202020204"/>
              </a:defRPr>
            </a:lvl5pPr>
            <a:lvl6pPr marL="2743200" marR="0" lvl="5" indent="-317500" algn="l" rtl="0">
              <a:lnSpc>
                <a:spcPct val="115000"/>
              </a:lnSpc>
              <a:spcBef>
                <a:spcPts val="0"/>
              </a:spcBef>
              <a:spcAft>
                <a:spcPts val="0"/>
              </a:spcAft>
              <a:buClr>
                <a:srgbClr val="4E3629"/>
              </a:buClr>
              <a:buSzPts val="1400"/>
              <a:buFont typeface="Arial" panose="020B0604020202020204"/>
              <a:buChar char="■"/>
              <a:defRPr sz="1400" b="0" i="0" u="none" strike="noStrike" cap="none">
                <a:solidFill>
                  <a:srgbClr val="4E3629"/>
                </a:solidFill>
                <a:latin typeface="Arial" panose="020B0604020202020204"/>
                <a:ea typeface="Arial" panose="020B0604020202020204"/>
                <a:cs typeface="Arial" panose="020B0604020202020204"/>
                <a:sym typeface="Arial" panose="020B0604020202020204"/>
              </a:defRPr>
            </a:lvl6pPr>
            <a:lvl7pPr marL="3200400" marR="0" lvl="6" indent="-317500" algn="l" rtl="0">
              <a:lnSpc>
                <a:spcPct val="115000"/>
              </a:lnSpc>
              <a:spcBef>
                <a:spcPts val="0"/>
              </a:spcBef>
              <a:spcAft>
                <a:spcPts val="0"/>
              </a:spcAft>
              <a:buClr>
                <a:srgbClr val="4E3629"/>
              </a:buClr>
              <a:buSzPts val="1400"/>
              <a:buFont typeface="Arial" panose="020B0604020202020204"/>
              <a:buChar char="●"/>
              <a:defRPr sz="1400" b="0" i="0" u="none" strike="noStrike" cap="none">
                <a:solidFill>
                  <a:srgbClr val="4E3629"/>
                </a:solidFill>
                <a:latin typeface="Arial" panose="020B0604020202020204"/>
                <a:ea typeface="Arial" panose="020B0604020202020204"/>
                <a:cs typeface="Arial" panose="020B0604020202020204"/>
                <a:sym typeface="Arial" panose="020B0604020202020204"/>
              </a:defRPr>
            </a:lvl7pPr>
            <a:lvl8pPr marL="3657600" marR="0" lvl="7" indent="-317500" algn="l" rtl="0">
              <a:lnSpc>
                <a:spcPct val="115000"/>
              </a:lnSpc>
              <a:spcBef>
                <a:spcPts val="0"/>
              </a:spcBef>
              <a:spcAft>
                <a:spcPts val="0"/>
              </a:spcAft>
              <a:buClr>
                <a:srgbClr val="4E3629"/>
              </a:buClr>
              <a:buSzPts val="1400"/>
              <a:buFont typeface="Arial" panose="020B0604020202020204"/>
              <a:buChar char="○"/>
              <a:defRPr sz="1400" b="0" i="0" u="none" strike="noStrike" cap="none">
                <a:solidFill>
                  <a:srgbClr val="4E3629"/>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115000"/>
              </a:lnSpc>
              <a:spcBef>
                <a:spcPts val="0"/>
              </a:spcBef>
              <a:spcAft>
                <a:spcPts val="0"/>
              </a:spcAft>
              <a:buClr>
                <a:srgbClr val="4E3629"/>
              </a:buClr>
              <a:buSzPts val="1400"/>
              <a:buFont typeface="Arial" panose="020B0604020202020204"/>
              <a:buChar char="■"/>
              <a:defRPr sz="1400" b="0" i="0" u="none" strike="noStrike" cap="none">
                <a:solidFill>
                  <a:srgbClr val="4E3629"/>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1200"/>
              </a:spcAft>
              <a:buNone/>
            </a:pPr>
            <a:r>
              <a:rPr lang="en-CA" altLang="en-GB"/>
              <a:t>V</a:t>
            </a:r>
            <a:r>
              <a:rPr lang="en-GB"/>
              <a:t>isualize the Pearson correlation matrix of features</a:t>
            </a:r>
            <a:r>
              <a:rPr lang="en-CA" altLang="en-GB"/>
              <a:t>.</a:t>
            </a:r>
            <a:endParaRPr lang="en-CA" altLang="en-GB"/>
          </a:p>
          <a:p>
            <a:pPr marL="0" lvl="0" indent="0" algn="l" rtl="0">
              <a:spcBef>
                <a:spcPts val="0"/>
              </a:spcBef>
              <a:spcAft>
                <a:spcPts val="1200"/>
              </a:spcAft>
              <a:buNone/>
            </a:pPr>
            <a:endParaRPr lang="en-CA" altLang="en-GB"/>
          </a:p>
          <a:p>
            <a:pPr marL="285750" lvl="0" indent="-285750" algn="l" rtl="0">
              <a:spcBef>
                <a:spcPts val="0"/>
              </a:spcBef>
              <a:spcAft>
                <a:spcPts val="1200"/>
              </a:spcAft>
            </a:pPr>
            <a:r>
              <a:rPr lang="en-CA" altLang="en-GB" sz="1400"/>
              <a:t>Understanding Feature Relationships</a:t>
            </a:r>
            <a:endParaRPr lang="en-CA" altLang="en-GB" sz="1400"/>
          </a:p>
          <a:p>
            <a:pPr marL="285750" lvl="0" indent="-285750" algn="l" rtl="0">
              <a:spcBef>
                <a:spcPts val="0"/>
              </a:spcBef>
              <a:spcAft>
                <a:spcPts val="1200"/>
              </a:spcAft>
            </a:pPr>
            <a:r>
              <a:rPr lang="en-CA" altLang="en-GB" sz="1400"/>
              <a:t>Identifying Redundant Features</a:t>
            </a:r>
            <a:endParaRPr lang="en-CA" altLang="en-GB" sz="1400"/>
          </a:p>
        </p:txBody>
      </p:sp>
      <p:sp>
        <p:nvSpPr>
          <p:cNvPr id="90" name="Google Shape;90;p13"/>
          <p:cNvSpPr txBox="1"/>
          <p:nvPr/>
        </p:nvSpPr>
        <p:spPr>
          <a:xfrm>
            <a:off x="311700" y="445025"/>
            <a:ext cx="8520600" cy="572700"/>
          </a:xfrm>
          <a:prstGeom prst="rect">
            <a:avLst/>
          </a:prstGeom>
          <a:noFill/>
          <a:ln>
            <a:noFill/>
          </a:ln>
        </p:spPr>
        <p:txBody>
          <a:bodyPr wrap="square" lIns="91425" tIns="91425" rIns="91425" bIns="91425" anchor="t" anchorCtr="0">
            <a:normAutofit fontScale="9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4E3629"/>
              </a:buClr>
              <a:buSzPts val="2800"/>
              <a:buFont typeface="Georgia" panose="02040502050405020303"/>
              <a:buNone/>
              <a:defRPr sz="2800" b="0" i="0" u="none" strike="noStrike" cap="none">
                <a:solidFill>
                  <a:srgbClr val="4E3629"/>
                </a:solidFill>
                <a:latin typeface="Georgia" panose="02040502050405020303"/>
                <a:ea typeface="Georgia" panose="02040502050405020303"/>
                <a:cs typeface="Georgia" panose="02040502050405020303"/>
                <a:sym typeface="Georgia" panose="02040502050405020303"/>
              </a:defRPr>
            </a:lvl1pPr>
            <a:lvl2pPr marR="0" lvl="1"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r>
              <a:rPr lang="en-CA" altLang="en-GB"/>
              <a:t>2. EDA</a:t>
            </a:r>
            <a:r>
              <a:rPr lang="en-GB"/>
              <a:t>	</a:t>
            </a:r>
            <a:endParaRPr lang="en-GB"/>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89" name="Shape 89"/>
        <p:cNvGrpSpPr/>
        <p:nvPr/>
      </p:nvGrpSpPr>
      <p:grpSpPr>
        <a:xfrm>
          <a:off x="0" y="0"/>
          <a:ext cx="0" cy="0"/>
          <a:chOff x="0" y="0"/>
          <a:chExt cx="0" cy="0"/>
        </a:xfrm>
      </p:grpSpPr>
      <p:sp>
        <p:nvSpPr>
          <p:cNvPr id="90" name="Google Shape;90;p13"/>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CA" altLang="en-GB"/>
              <a:t>2. EDA</a:t>
            </a:r>
            <a:r>
              <a:rPr lang="en-GB"/>
              <a:t>	</a:t>
            </a:r>
            <a:endParaRPr lang="en-GB"/>
          </a:p>
        </p:txBody>
      </p:sp>
      <p:sp>
        <p:nvSpPr>
          <p:cNvPr id="91" name="Google Shape;91;p13"/>
          <p:cNvSpPr txBox="1"/>
          <p:nvPr>
            <p:ph type="body" idx="1"/>
          </p:nvPr>
        </p:nvSpPr>
        <p:spPr>
          <a:xfrm>
            <a:off x="311785" y="1417320"/>
            <a:ext cx="3687445" cy="34163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CA" altLang="en-GB"/>
              <a:t>V</a:t>
            </a:r>
            <a:r>
              <a:rPr lang="en-GB"/>
              <a:t>isualizes the relationship between the </a:t>
            </a:r>
            <a:r>
              <a:rPr lang="en-CA" altLang="en-GB"/>
              <a:t>target variable</a:t>
            </a:r>
            <a:r>
              <a:rPr lang="en-GB"/>
              <a:t> and </a:t>
            </a:r>
            <a:r>
              <a:rPr lang="en-CA" altLang="en-GB"/>
              <a:t>‘</a:t>
            </a:r>
            <a:r>
              <a:rPr lang="en-GB"/>
              <a:t>HNR</a:t>
            </a:r>
            <a:r>
              <a:rPr lang="en-CA" altLang="en-GB"/>
              <a:t>’.</a:t>
            </a:r>
            <a:endParaRPr lang="en-CA" altLang="en-GB"/>
          </a:p>
          <a:p>
            <a:pPr marL="285750" lvl="0" indent="-285750" algn="l" rtl="0">
              <a:spcBef>
                <a:spcPts val="0"/>
              </a:spcBef>
              <a:spcAft>
                <a:spcPts val="1200"/>
              </a:spcAft>
            </a:pPr>
            <a:r>
              <a:rPr lang="en-CA" altLang="en-GB" sz="1400"/>
              <a:t>Exploration of Non-Linear Relationships</a:t>
            </a:r>
            <a:endParaRPr lang="en-CA" altLang="en-GB" sz="1400"/>
          </a:p>
          <a:p>
            <a:pPr marL="285750" lvl="0" indent="-285750" algn="l" rtl="0">
              <a:spcBef>
                <a:spcPts val="0"/>
              </a:spcBef>
              <a:spcAft>
                <a:spcPts val="1200"/>
              </a:spcAft>
            </a:pPr>
            <a:r>
              <a:rPr lang="en-CA" altLang="en-GB" sz="1400"/>
              <a:t>Data Quality Check</a:t>
            </a:r>
            <a:endParaRPr lang="en-CA" altLang="en-GB" sz="1400"/>
          </a:p>
        </p:txBody>
      </p:sp>
      <p:pic>
        <p:nvPicPr>
          <p:cNvPr id="1" name="图片 0" descr="HNR"/>
          <p:cNvPicPr>
            <a:picLocks noChangeAspect="1"/>
          </p:cNvPicPr>
          <p:nvPr/>
        </p:nvPicPr>
        <p:blipFill>
          <a:blip r:embed="rId1"/>
          <a:stretch>
            <a:fillRect/>
          </a:stretch>
        </p:blipFill>
        <p:spPr>
          <a:xfrm>
            <a:off x="4062730" y="735330"/>
            <a:ext cx="4445000" cy="305435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89" name="Shape 89"/>
        <p:cNvGrpSpPr/>
        <p:nvPr/>
      </p:nvGrpSpPr>
      <p:grpSpPr>
        <a:xfrm>
          <a:off x="0" y="0"/>
          <a:ext cx="0" cy="0"/>
          <a:chOff x="0" y="0"/>
          <a:chExt cx="0" cy="0"/>
        </a:xfrm>
      </p:grpSpPr>
      <p:sp>
        <p:nvSpPr>
          <p:cNvPr id="90" name="Google Shape;90;p13"/>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CA" altLang="en-GB"/>
              <a:t>3. Split the dataset</a:t>
            </a:r>
            <a:r>
              <a:rPr lang="en-CA" altLang="en-GB">
                <a:sym typeface="+mn-ea"/>
              </a:rPr>
              <a:t>: G</a:t>
            </a:r>
            <a:r>
              <a:rPr lang="en-GB">
                <a:sym typeface="+mn-ea"/>
              </a:rPr>
              <a:t>roup-based split</a:t>
            </a:r>
            <a:endParaRPr lang="en-CA" altLang="en-GB"/>
          </a:p>
        </p:txBody>
      </p:sp>
      <p:sp>
        <p:nvSpPr>
          <p:cNvPr id="91" name="Google Shape;91;p13"/>
          <p:cNvSpPr txBox="1"/>
          <p:nvPr>
            <p:ph type="body" idx="1"/>
          </p:nvPr>
        </p:nvSpPr>
        <p:spPr>
          <a:xfrm>
            <a:off x="311785" y="1456055"/>
            <a:ext cx="8394700" cy="3416300"/>
          </a:xfrm>
          <a:prstGeom prst="rect">
            <a:avLst/>
          </a:prstGeom>
        </p:spPr>
        <p:txBody>
          <a:bodyPr spcFirstLastPara="1" wrap="square" lIns="91425" tIns="91425" rIns="91425" bIns="91425" anchor="t" anchorCtr="0">
            <a:normAutofit/>
          </a:bodyPr>
          <a:lstStyle/>
          <a:p>
            <a:pPr marL="285750" lvl="0" indent="-285750" algn="just" rtl="0">
              <a:spcBef>
                <a:spcPts val="0"/>
              </a:spcBef>
              <a:spcAft>
                <a:spcPts val="1200"/>
              </a:spcAft>
            </a:pPr>
            <a:r>
              <a:t>The data is split into training, validation, and test sets using group-based splitting to ensure all recordings from the same patient stay in one set</a:t>
            </a:r>
            <a:r>
              <a:rPr lang="en-CA"/>
              <a:t> (validation/train/test)</a:t>
            </a:r>
            <a:r>
              <a:t>, preventing data leakage.</a:t>
            </a:r>
          </a:p>
          <a:p>
            <a:pPr marL="285750" lvl="0" indent="-285750" algn="just" rtl="0">
              <a:spcBef>
                <a:spcPts val="0"/>
              </a:spcBef>
              <a:spcAft>
                <a:spcPts val="1200"/>
              </a:spcAft>
            </a:pPr>
            <a:r>
              <a:rPr lang="en-GB"/>
              <a:t>The data is first split into a test set (</a:t>
            </a:r>
            <a:r>
              <a:rPr lang="en-CA" altLang="en-GB"/>
              <a:t>2</a:t>
            </a:r>
            <a:r>
              <a:rPr lang="en-GB"/>
              <a:t>0%) and an other set using </a:t>
            </a:r>
            <a:r>
              <a:rPr lang="en-GB" i="1"/>
              <a:t>GroupShuffleSplit</a:t>
            </a:r>
            <a:r>
              <a:rPr lang="en-GB"/>
              <a:t>. The other set is then divided into training</a:t>
            </a:r>
            <a:r>
              <a:rPr lang="en-CA" altLang="en-GB"/>
              <a:t> (60%)</a:t>
            </a:r>
            <a:r>
              <a:rPr lang="en-GB"/>
              <a:t> and validation sets</a:t>
            </a:r>
            <a:r>
              <a:rPr lang="en-CA" altLang="en-GB">
                <a:sym typeface="+mn-ea"/>
              </a:rPr>
              <a:t> (20%) </a:t>
            </a:r>
            <a:r>
              <a:rPr lang="en-GB"/>
              <a:t>using </a:t>
            </a:r>
            <a:r>
              <a:rPr lang="en-GB" i="1"/>
              <a:t>GroupKFold</a:t>
            </a:r>
            <a:r>
              <a:rPr lang="en-GB"/>
              <a:t> for 4-fold cross-validation, ensuring patient groups remain distinct.</a:t>
            </a:r>
            <a:endParaRPr lang="en-GB"/>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680085" y="1269365"/>
            <a:ext cx="7783830" cy="2861310"/>
          </a:xfrm>
          <a:prstGeom prst="rect">
            <a:avLst/>
          </a:prstGeom>
        </p:spPr>
        <p:txBody>
          <a:bodyPr wrap="square">
            <a:spAutoFit/>
          </a:bodyPr>
          <a:p>
            <a:pPr marL="0" indent="0"/>
            <a:r>
              <a:rPr lang="en-US" altLang="zh-CN" sz="1200" b="0" i="0">
                <a:solidFill>
                  <a:schemeClr val="tx1"/>
                </a:solidFill>
                <a:latin typeface="Consolas" panose="020B0609020204030204"/>
                <a:ea typeface="Consolas" panose="020B0609020204030204"/>
              </a:rPr>
              <a:t>Test set: [ 8 11 15 19 21 23 29 39] </a:t>
            </a:r>
            <a:endParaRPr lang="en-US" altLang="zh-CN" sz="1200" b="0" i="0">
              <a:solidFill>
                <a:schemeClr val="tx1"/>
              </a:solidFill>
              <a:latin typeface="Consolas" panose="020B0609020204030204"/>
              <a:ea typeface="Consolas" panose="020B0609020204030204"/>
            </a:endParaRPr>
          </a:p>
          <a:p>
            <a:pPr marL="0" indent="0"/>
            <a:r>
              <a:rPr lang="en-US" altLang="zh-CN" sz="1200" b="0" i="0">
                <a:solidFill>
                  <a:schemeClr val="tx1"/>
                </a:solidFill>
                <a:latin typeface="Consolas" panose="020B0609020204030204"/>
                <a:ea typeface="Consolas" panose="020B0609020204030204"/>
              </a:rPr>
              <a:t>Others set: [ 1 2 3 4 5 6 7 9 10 12 13 14 16 17 18 20 22 24 25 26 27 28 30 31 32 33 34 35 36 37 38 40 41 42] </a:t>
            </a:r>
            <a:endParaRPr lang="en-US" altLang="zh-CN" sz="1200" b="0" i="0">
              <a:solidFill>
                <a:schemeClr val="tx1"/>
              </a:solidFill>
              <a:latin typeface="Consolas" panose="020B0609020204030204"/>
              <a:ea typeface="Consolas" panose="020B0609020204030204"/>
            </a:endParaRPr>
          </a:p>
          <a:p>
            <a:pPr marL="0" indent="0"/>
            <a:endParaRPr lang="en-US" altLang="zh-CN" sz="1200" b="0" i="0">
              <a:solidFill>
                <a:schemeClr val="tx1"/>
              </a:solidFill>
              <a:latin typeface="Consolas" panose="020B0609020204030204"/>
              <a:ea typeface="Consolas" panose="020B0609020204030204"/>
            </a:endParaRPr>
          </a:p>
          <a:p>
            <a:pPr marL="0" indent="0"/>
            <a:r>
              <a:rPr lang="en-US" altLang="zh-CN" sz="1200" b="0" i="0">
                <a:solidFill>
                  <a:schemeClr val="tx1"/>
                </a:solidFill>
                <a:latin typeface="Consolas" panose="020B0609020204030204"/>
                <a:ea typeface="Consolas" panose="020B0609020204030204"/>
              </a:rPr>
              <a:t>TRAIN: [ 1 2 3 5 7 9 12 13 14 16 20 22 24 25 26 27 28 30 32 34 36 37 38 40 41 42] </a:t>
            </a:r>
            <a:endParaRPr lang="en-US" altLang="zh-CN" sz="1200" b="0" i="0">
              <a:solidFill>
                <a:schemeClr val="tx1"/>
              </a:solidFill>
              <a:latin typeface="Consolas" panose="020B0609020204030204"/>
              <a:ea typeface="Consolas" panose="020B0609020204030204"/>
            </a:endParaRPr>
          </a:p>
          <a:p>
            <a:pPr marL="0" indent="0"/>
            <a:r>
              <a:rPr lang="en-US" altLang="zh-CN" sz="1200" b="0" i="0">
                <a:solidFill>
                  <a:schemeClr val="tx1"/>
                </a:solidFill>
                <a:latin typeface="Consolas" panose="020B0609020204030204"/>
                <a:ea typeface="Consolas" panose="020B0609020204030204"/>
              </a:rPr>
              <a:t>Val: [ 4 6 10 17 18 31 33 35] </a:t>
            </a:r>
            <a:endParaRPr lang="en-US" altLang="zh-CN" sz="1200" b="0" i="0">
              <a:solidFill>
                <a:schemeClr val="tx1"/>
              </a:solidFill>
              <a:latin typeface="Consolas" panose="020B0609020204030204"/>
              <a:ea typeface="Consolas" panose="020B0609020204030204"/>
            </a:endParaRPr>
          </a:p>
          <a:p>
            <a:pPr marL="0" indent="0"/>
            <a:endParaRPr lang="en-US" altLang="zh-CN" sz="1200" b="0" i="0">
              <a:solidFill>
                <a:schemeClr val="tx1"/>
              </a:solidFill>
              <a:latin typeface="Consolas" panose="020B0609020204030204"/>
              <a:ea typeface="Consolas" panose="020B0609020204030204"/>
            </a:endParaRPr>
          </a:p>
          <a:p>
            <a:pPr marL="0" indent="0"/>
            <a:r>
              <a:rPr lang="en-US" altLang="zh-CN" sz="1200" b="0" i="0">
                <a:solidFill>
                  <a:schemeClr val="tx1"/>
                </a:solidFill>
                <a:latin typeface="Consolas" panose="020B0609020204030204"/>
                <a:ea typeface="Consolas" panose="020B0609020204030204"/>
              </a:rPr>
              <a:t>TRAIN: [ 1 2 3 4 5 6 7 10 14 16 17 18 20 22 24 27 30 31 32 33 34 35 36 38 40] </a:t>
            </a:r>
            <a:endParaRPr lang="en-US" altLang="zh-CN" sz="1200" b="0" i="0">
              <a:solidFill>
                <a:schemeClr val="tx1"/>
              </a:solidFill>
              <a:latin typeface="Consolas" panose="020B0609020204030204"/>
              <a:ea typeface="Consolas" panose="020B0609020204030204"/>
            </a:endParaRPr>
          </a:p>
          <a:p>
            <a:pPr marL="0" indent="0"/>
            <a:r>
              <a:rPr lang="en-US" altLang="zh-CN" sz="1200" b="0" i="0">
                <a:solidFill>
                  <a:schemeClr val="tx1"/>
                </a:solidFill>
                <a:latin typeface="Consolas" panose="020B0609020204030204"/>
                <a:ea typeface="Consolas" panose="020B0609020204030204"/>
              </a:rPr>
              <a:t>Val: [ 9 12 13 25 26 28 37 41 42] </a:t>
            </a:r>
            <a:endParaRPr lang="en-US" altLang="zh-CN" sz="1200" b="0" i="0">
              <a:solidFill>
                <a:schemeClr val="tx1"/>
              </a:solidFill>
              <a:latin typeface="Consolas" panose="020B0609020204030204"/>
              <a:ea typeface="Consolas" panose="020B0609020204030204"/>
            </a:endParaRPr>
          </a:p>
          <a:p>
            <a:pPr marL="0" indent="0"/>
            <a:endParaRPr lang="en-US" altLang="zh-CN" sz="1200" b="0" i="0">
              <a:solidFill>
                <a:schemeClr val="tx1"/>
              </a:solidFill>
              <a:latin typeface="Consolas" panose="020B0609020204030204"/>
              <a:ea typeface="Consolas" panose="020B0609020204030204"/>
            </a:endParaRPr>
          </a:p>
          <a:p>
            <a:pPr marL="0" indent="0"/>
            <a:r>
              <a:rPr lang="en-US" altLang="zh-CN" sz="1200" b="0" i="0">
                <a:solidFill>
                  <a:schemeClr val="tx1"/>
                </a:solidFill>
                <a:latin typeface="Consolas" panose="020B0609020204030204"/>
                <a:ea typeface="Consolas" panose="020B0609020204030204"/>
              </a:rPr>
              <a:t>TRAIN: [ 3 4 5 6 9 10 12 13 17 18 20 22 25 26 27 28 31 32 33 34 35 37 38 40 41 42] </a:t>
            </a:r>
            <a:endParaRPr lang="en-US" altLang="zh-CN" sz="1200" b="0" i="0">
              <a:solidFill>
                <a:schemeClr val="tx1"/>
              </a:solidFill>
              <a:latin typeface="Consolas" panose="020B0609020204030204"/>
              <a:ea typeface="Consolas" panose="020B0609020204030204"/>
            </a:endParaRPr>
          </a:p>
          <a:p>
            <a:pPr marL="0" indent="0"/>
            <a:r>
              <a:rPr lang="en-US" altLang="zh-CN" sz="1200" b="0" i="0">
                <a:solidFill>
                  <a:schemeClr val="tx1"/>
                </a:solidFill>
                <a:latin typeface="Consolas" panose="020B0609020204030204"/>
                <a:ea typeface="Consolas" panose="020B0609020204030204"/>
              </a:rPr>
              <a:t>Val: [ 1 2 7 14 16 24 30 36] </a:t>
            </a:r>
            <a:endParaRPr lang="en-US" altLang="zh-CN" sz="1200" b="0" i="0">
              <a:solidFill>
                <a:schemeClr val="tx1"/>
              </a:solidFill>
              <a:latin typeface="Consolas" panose="020B0609020204030204"/>
              <a:ea typeface="Consolas" panose="020B0609020204030204"/>
            </a:endParaRPr>
          </a:p>
          <a:p>
            <a:pPr marL="0" indent="0"/>
            <a:endParaRPr lang="en-US" altLang="zh-CN" sz="1200" b="0" i="0">
              <a:solidFill>
                <a:schemeClr val="tx1"/>
              </a:solidFill>
              <a:latin typeface="Consolas" panose="020B0609020204030204"/>
              <a:ea typeface="Consolas" panose="020B0609020204030204"/>
            </a:endParaRPr>
          </a:p>
          <a:p>
            <a:pPr marL="0" indent="0"/>
            <a:r>
              <a:rPr lang="en-US" altLang="zh-CN" sz="1200" b="0" i="0">
                <a:solidFill>
                  <a:schemeClr val="tx1"/>
                </a:solidFill>
                <a:latin typeface="Consolas" panose="020B0609020204030204"/>
                <a:ea typeface="Consolas" panose="020B0609020204030204"/>
              </a:rPr>
              <a:t>TRAIN: [ 1 2 4 6 7 9 10 12 13 14 16 17 18 24 25 26 28 30 31 33 35 36 37 41 42] </a:t>
            </a:r>
            <a:endParaRPr lang="en-US" altLang="zh-CN" sz="1200" b="0" i="0">
              <a:solidFill>
                <a:schemeClr val="tx1"/>
              </a:solidFill>
              <a:latin typeface="Consolas" panose="020B0609020204030204"/>
              <a:ea typeface="Consolas" panose="020B0609020204030204"/>
            </a:endParaRPr>
          </a:p>
          <a:p>
            <a:pPr marL="0" indent="0"/>
            <a:r>
              <a:rPr lang="en-US" altLang="zh-CN" sz="1200" b="0" i="0">
                <a:solidFill>
                  <a:schemeClr val="tx1"/>
                </a:solidFill>
                <a:latin typeface="Consolas" panose="020B0609020204030204"/>
                <a:ea typeface="Consolas" panose="020B0609020204030204"/>
              </a:rPr>
              <a:t>Val: [ 3 5 20 22 27 32 34 38 40]</a:t>
            </a:r>
            <a:endParaRPr lang="en-US" altLang="zh-CN" sz="1200" b="0" i="0">
              <a:solidFill>
                <a:schemeClr val="tx1"/>
              </a:solidFill>
              <a:latin typeface="Consolas" panose="020B0609020204030204"/>
              <a:ea typeface="Consolas" panose="020B0609020204030204"/>
            </a:endParaRPr>
          </a:p>
        </p:txBody>
      </p:sp>
      <p:sp>
        <p:nvSpPr>
          <p:cNvPr id="5" name="文本框 4"/>
          <p:cNvSpPr txBox="1"/>
          <p:nvPr/>
        </p:nvSpPr>
        <p:spPr>
          <a:xfrm>
            <a:off x="522605" y="467360"/>
            <a:ext cx="8281035" cy="737235"/>
          </a:xfrm>
          <a:prstGeom prst="rect">
            <a:avLst/>
          </a:prstGeom>
          <a:noFill/>
        </p:spPr>
        <p:txBody>
          <a:bodyPr wrap="square" rtlCol="0" anchor="t">
            <a:spAutoFit/>
          </a:bodyPr>
          <a:p>
            <a:pPr marL="171450" lvl="0" indent="-171450" algn="l">
              <a:buSzTx/>
              <a:buFont typeface="Arial" panose="020B0604020202020204" pitchFamily="34" charset="0"/>
              <a:buChar char="•"/>
            </a:pPr>
            <a:r>
              <a:rPr lang="en-US" altLang="zh-CN" i="1">
                <a:solidFill>
                  <a:schemeClr val="tx1"/>
                </a:solidFill>
                <a:latin typeface="Consolas" panose="020B0609020204030204"/>
                <a:ea typeface="Consolas" panose="020B0609020204030204"/>
                <a:sym typeface="+mn-ea"/>
              </a:rPr>
              <a:t>gss</a:t>
            </a:r>
            <a:r>
              <a:rPr lang="en-US" altLang="zh-CN" i="1">
                <a:solidFill>
                  <a:schemeClr val="tx1"/>
                </a:solidFill>
                <a:latin typeface="Consolas" panose="020B0609020204030204"/>
                <a:ea typeface="Consolas" panose="020B0609020204030204"/>
                <a:sym typeface="+mn-ea"/>
              </a:rPr>
              <a:t>=</a:t>
            </a:r>
            <a:r>
              <a:rPr lang="en-US" altLang="zh-CN" i="1">
                <a:solidFill>
                  <a:schemeClr val="tx1"/>
                </a:solidFill>
                <a:latin typeface="Consolas" panose="020B0609020204030204"/>
                <a:ea typeface="Consolas" panose="020B0609020204030204"/>
                <a:sym typeface="+mn-ea"/>
              </a:rPr>
              <a:t>GroupShuffleSplit</a:t>
            </a:r>
            <a:r>
              <a:rPr lang="en-US" altLang="zh-CN" i="1">
                <a:solidFill>
                  <a:schemeClr val="tx1"/>
                </a:solidFill>
                <a:latin typeface="Consolas" panose="020B0609020204030204"/>
                <a:ea typeface="Consolas" panose="020B0609020204030204"/>
                <a:sym typeface="+mn-ea"/>
              </a:rPr>
              <a:t>(</a:t>
            </a:r>
            <a:r>
              <a:rPr lang="en-US" altLang="zh-CN" i="1">
                <a:solidFill>
                  <a:schemeClr val="tx1"/>
                </a:solidFill>
                <a:latin typeface="Consolas" panose="020B0609020204030204"/>
                <a:ea typeface="Consolas" panose="020B0609020204030204"/>
                <a:sym typeface="+mn-ea"/>
              </a:rPr>
              <a:t>n_splits</a:t>
            </a:r>
            <a:r>
              <a:rPr lang="en-US" altLang="zh-CN" i="1">
                <a:solidFill>
                  <a:schemeClr val="tx1"/>
                </a:solidFill>
                <a:latin typeface="Consolas" panose="020B0609020204030204"/>
                <a:ea typeface="Consolas" panose="020B0609020204030204"/>
                <a:sym typeface="+mn-ea"/>
              </a:rPr>
              <a:t>=</a:t>
            </a:r>
            <a:r>
              <a:rPr lang="en-US" altLang="zh-CN" i="1">
                <a:solidFill>
                  <a:schemeClr val="tx1"/>
                </a:solidFill>
                <a:latin typeface="Consolas" panose="020B0609020204030204"/>
                <a:ea typeface="Consolas" panose="020B0609020204030204"/>
                <a:sym typeface="+mn-ea"/>
              </a:rPr>
              <a:t>1</a:t>
            </a:r>
            <a:r>
              <a:rPr lang="en-US" altLang="zh-CN" i="1">
                <a:solidFill>
                  <a:schemeClr val="tx1"/>
                </a:solidFill>
                <a:latin typeface="Consolas" panose="020B0609020204030204"/>
                <a:ea typeface="Consolas" panose="020B0609020204030204"/>
                <a:sym typeface="+mn-ea"/>
              </a:rPr>
              <a:t>,</a:t>
            </a:r>
            <a:r>
              <a:rPr lang="en-US" altLang="zh-CN" i="1">
                <a:solidFill>
                  <a:schemeClr val="tx1"/>
                </a:solidFill>
                <a:latin typeface="Consolas" panose="020B0609020204030204"/>
                <a:ea typeface="Consolas" panose="020B0609020204030204"/>
                <a:sym typeface="+mn-ea"/>
              </a:rPr>
              <a:t>test_size</a:t>
            </a:r>
            <a:r>
              <a:rPr lang="en-US" altLang="zh-CN" i="1">
                <a:solidFill>
                  <a:schemeClr val="tx1"/>
                </a:solidFill>
                <a:latin typeface="Consolas" panose="020B0609020204030204"/>
                <a:ea typeface="Consolas" panose="020B0609020204030204"/>
                <a:sym typeface="+mn-ea"/>
              </a:rPr>
              <a:t>=</a:t>
            </a:r>
            <a:r>
              <a:rPr lang="en-US" altLang="zh-CN" i="1">
                <a:solidFill>
                  <a:schemeClr val="tx1"/>
                </a:solidFill>
                <a:latin typeface="Consolas" panose="020B0609020204030204"/>
                <a:ea typeface="Consolas" panose="020B0609020204030204"/>
                <a:sym typeface="+mn-ea"/>
              </a:rPr>
              <a:t>0.8</a:t>
            </a:r>
            <a:r>
              <a:rPr lang="en-US" altLang="zh-CN" i="1">
                <a:solidFill>
                  <a:schemeClr val="tx1"/>
                </a:solidFill>
                <a:latin typeface="Consolas" panose="020B0609020204030204"/>
                <a:ea typeface="Consolas" panose="020B0609020204030204"/>
                <a:sym typeface="+mn-ea"/>
              </a:rPr>
              <a:t>,</a:t>
            </a:r>
            <a:r>
              <a:rPr lang="en-US" altLang="zh-CN" i="1">
                <a:solidFill>
                  <a:schemeClr val="tx1"/>
                </a:solidFill>
                <a:latin typeface="Consolas" panose="020B0609020204030204"/>
                <a:ea typeface="Consolas" panose="020B0609020204030204"/>
                <a:sym typeface="+mn-ea"/>
              </a:rPr>
              <a:t>random_state</a:t>
            </a:r>
            <a:r>
              <a:rPr lang="en-US" altLang="zh-CN" i="1">
                <a:solidFill>
                  <a:schemeClr val="tx1"/>
                </a:solidFill>
                <a:latin typeface="Consolas" panose="020B0609020204030204"/>
                <a:ea typeface="Consolas" panose="020B0609020204030204"/>
                <a:sym typeface="+mn-ea"/>
              </a:rPr>
              <a:t>=</a:t>
            </a:r>
            <a:r>
              <a:rPr lang="en-US" altLang="zh-CN" i="1">
                <a:solidFill>
                  <a:schemeClr val="tx1"/>
                </a:solidFill>
                <a:latin typeface="Consolas" panose="020B0609020204030204"/>
                <a:ea typeface="Consolas" panose="020B0609020204030204"/>
                <a:sym typeface="+mn-ea"/>
              </a:rPr>
              <a:t>random_state</a:t>
            </a:r>
            <a:r>
              <a:rPr lang="en-US" altLang="zh-CN" i="1">
                <a:solidFill>
                  <a:schemeClr val="tx1"/>
                </a:solidFill>
                <a:latin typeface="Consolas" panose="020B0609020204030204"/>
                <a:ea typeface="Consolas" panose="020B0609020204030204"/>
                <a:sym typeface="+mn-ea"/>
              </a:rPr>
              <a:t>)</a:t>
            </a:r>
            <a:endParaRPr lang="en-US" altLang="zh-CN" i="1">
              <a:solidFill>
                <a:schemeClr val="tx1"/>
              </a:solidFill>
              <a:latin typeface="Consolas" panose="020B0609020204030204"/>
              <a:ea typeface="Consolas" panose="020B0609020204030204"/>
              <a:sym typeface="+mn-ea"/>
            </a:endParaRPr>
          </a:p>
          <a:p>
            <a:pPr marL="171450" lvl="0" indent="-171450" algn="l">
              <a:buSzTx/>
              <a:buFont typeface="Arial" panose="020B0604020202020204" pitchFamily="34" charset="0"/>
              <a:buChar char="•"/>
            </a:pPr>
            <a:r>
              <a:rPr lang="en-US" altLang="zh-CN" i="1">
                <a:solidFill>
                  <a:schemeClr val="tx1"/>
                </a:solidFill>
                <a:latin typeface="Consolas" panose="020B0609020204030204"/>
                <a:ea typeface="Consolas" panose="020B0609020204030204"/>
                <a:sym typeface="+mn-ea"/>
              </a:rPr>
              <a:t>group_kfold=GroupKFold(n_splits=4)</a:t>
            </a:r>
            <a:endParaRPr lang="en-US" altLang="zh-CN" i="1">
              <a:solidFill>
                <a:schemeClr val="tx1"/>
              </a:solidFill>
              <a:latin typeface="Consolas" panose="020B0609020204030204"/>
              <a:ea typeface="Consolas" panose="020B0609020204030204"/>
              <a:sym typeface="+mn-ea"/>
            </a:endParaRPr>
          </a:p>
          <a:p>
            <a:pPr marL="171450" lvl="0" indent="-171450" algn="l">
              <a:buSzTx/>
              <a:buFont typeface="Arial" panose="020B0604020202020204" pitchFamily="34" charset="0"/>
              <a:buChar char="•"/>
            </a:pPr>
            <a:endParaRPr lang="en-US" altLang="zh-CN" i="1">
              <a:solidFill>
                <a:schemeClr val="tx1"/>
              </a:solidFill>
              <a:latin typeface="Consolas" panose="020B0609020204030204"/>
              <a:ea typeface="Consolas" panose="020B0609020204030204"/>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89" name="Shape 89"/>
        <p:cNvGrpSpPr/>
        <p:nvPr/>
      </p:nvGrpSpPr>
      <p:grpSpPr>
        <a:xfrm>
          <a:off x="0" y="0"/>
          <a:ext cx="0" cy="0"/>
          <a:chOff x="0" y="0"/>
          <a:chExt cx="0" cy="0"/>
        </a:xfrm>
      </p:grpSpPr>
      <p:sp>
        <p:nvSpPr>
          <p:cNvPr id="90" name="Google Shape;90;p13"/>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CA" altLang="en-GB"/>
              <a:t>4. Preprocess</a:t>
            </a:r>
            <a:r>
              <a:rPr lang="en-GB"/>
              <a:t>	</a:t>
            </a:r>
            <a:endParaRPr lang="en-GB"/>
          </a:p>
        </p:txBody>
      </p:sp>
      <p:sp>
        <p:nvSpPr>
          <p:cNvPr id="91" name="Google Shape;91;p13"/>
          <p:cNvSpPr txBox="1"/>
          <p:nvPr>
            <p:ph type="body" idx="1"/>
          </p:nvPr>
        </p:nvSpPr>
        <p:spPr>
          <a:xfrm>
            <a:off x="311785" y="1152525"/>
            <a:ext cx="8338185" cy="3416300"/>
          </a:xfrm>
          <a:prstGeom prst="rect">
            <a:avLst/>
          </a:prstGeom>
        </p:spPr>
        <p:txBody>
          <a:bodyPr spcFirstLastPara="1" wrap="square" lIns="91425" tIns="91425" rIns="91425" bIns="91425" anchor="t" anchorCtr="0">
            <a:normAutofit/>
          </a:bodyPr>
          <a:lstStyle/>
          <a:p>
            <a:pPr marL="285750" lvl="0" indent="-285750" algn="just" rtl="0">
              <a:spcBef>
                <a:spcPts val="0"/>
              </a:spcBef>
              <a:spcAft>
                <a:spcPts val="1200"/>
              </a:spcAft>
            </a:pPr>
            <a:r>
              <a:rPr lang="en-GB"/>
              <a:t>One-Hot Encoding: Applied to the categorical feature 'sex' to convert it into binary columns representing each category (male or female).</a:t>
            </a:r>
            <a:r>
              <a:rPr lang="en-CA" altLang="en-GB"/>
              <a:t> This is important because machine learning algorithms often require categorical variables to be represented numerically.</a:t>
            </a:r>
            <a:endParaRPr lang="en-CA" altLang="en-GB"/>
          </a:p>
          <a:p>
            <a:pPr marL="285750" lvl="0" indent="-285750" algn="just" rtl="0">
              <a:spcBef>
                <a:spcPts val="0"/>
              </a:spcBef>
              <a:spcAft>
                <a:spcPts val="1200"/>
              </a:spcAft>
            </a:pPr>
            <a:r>
              <a:rPr lang="en-GB"/>
              <a:t>Standardization: Applied to continuous features such as 'age', 'test_time', and the</a:t>
            </a:r>
            <a:r>
              <a:rPr lang="en-CA" altLang="en-GB"/>
              <a:t> </a:t>
            </a:r>
            <a:r>
              <a:rPr lang="en-GB"/>
              <a:t>biomedical voice measures. This standardization ensures that all features have a mean of 0 and a standard deviation of 1, making them comparable and improving model convergence.</a:t>
            </a:r>
            <a:endParaRPr lang="en-GB"/>
          </a:p>
          <a:p>
            <a:pPr marL="0" lvl="0" indent="0" algn="just" rtl="0">
              <a:spcBef>
                <a:spcPts val="0"/>
              </a:spcBef>
              <a:spcAft>
                <a:spcPts val="1200"/>
              </a:spcAft>
              <a:buNone/>
            </a:pPr>
            <a:endParaRPr lang="en-GB"/>
          </a:p>
          <a:p>
            <a:pPr marL="0" lvl="0" indent="0" algn="just" rtl="0">
              <a:spcBef>
                <a:spcPts val="0"/>
              </a:spcBef>
              <a:spcAft>
                <a:spcPts val="1200"/>
              </a:spcAft>
              <a:buNone/>
            </a:pPr>
            <a:endParaRPr lang="en-GB"/>
          </a:p>
        </p:txBody>
      </p:sp>
    </p:spTree>
  </p:cSld>
  <p:clrMapOvr>
    <a:masterClrMapping/>
  </p:clrMapOvr>
</p:sld>
</file>

<file path=ppt/tags/tag1.xml><?xml version="1.0" encoding="utf-8"?>
<p:tagLst xmlns:p="http://schemas.openxmlformats.org/presentationml/2006/main">
  <p:tag name="commondata" val="eyJoZGlkIjoiOTY2OGE5MGQ4ZTMyNDMyZDI3ZDNhNGU4YTNlMTZjOGEifQ=="/>
</p:tagLst>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4483</Words>
  <Application>WPS 演示</Application>
  <PresentationFormat/>
  <Paragraphs>95</Paragraphs>
  <Slides>12</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12</vt:i4>
      </vt:variant>
    </vt:vector>
  </HeadingPairs>
  <TitlesOfParts>
    <vt:vector size="21" baseType="lpstr">
      <vt:lpstr>Arial</vt:lpstr>
      <vt:lpstr>SimSun</vt:lpstr>
      <vt:lpstr>Wingdings</vt:lpstr>
      <vt:lpstr>Arial</vt:lpstr>
      <vt:lpstr>Georgia</vt:lpstr>
      <vt:lpstr>Microsoft YaHei</vt:lpstr>
      <vt:lpstr>Arial Unicode MS</vt:lpstr>
      <vt:lpstr>Consolas</vt:lpstr>
      <vt:lpstr>Simple Light</vt:lpstr>
      <vt:lpstr>Midterm project presentation</vt:lpstr>
      <vt:lpstr>1. Problem</vt:lpstr>
      <vt:lpstr>Dataset: Oxford Parkinson's Disease Telemonitoring </vt:lpstr>
      <vt:lpstr>2. EDA	</vt:lpstr>
      <vt:lpstr>2. EDA	</vt:lpstr>
      <vt:lpstr>2. EDA	</vt:lpstr>
      <vt:lpstr>3. Split the dataset</vt:lpstr>
      <vt:lpstr>PowerPoint 演示文稿</vt:lpstr>
      <vt:lpstr>4. Preprocess	</vt:lpstr>
      <vt:lpstr>4. Preprocess	</vt:lpstr>
      <vt:lpstr>4. Preprocess	</vt:lpstr>
      <vt:lpstr>Thanks for listening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Midterm project presentation</dc:title>
  <dc:creator/>
  <cp:lastModifiedBy>屈小元</cp:lastModifiedBy>
  <cp:revision>82</cp:revision>
  <dcterms:created xsi:type="dcterms:W3CDTF">2024-10-12T23:51:00Z</dcterms:created>
  <dcterms:modified xsi:type="dcterms:W3CDTF">2024-10-20T19:04:47Z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D5DE52FA070A4F83BBC409B4AF811CC8_12</vt:lpwstr>
  </property>
  <property fmtid="{D5CDD505-2E9C-101B-9397-08002B2CF9AE}" pid="3" name="KSOProductBuildVer">
    <vt:lpwstr>2052-12.1.0.17857</vt:lpwstr>
  </property>
</Properties>
</file>