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D5D1-EFEE-C3A9-718F-F212157CF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5115A-B848-2CA4-CB71-88E64856A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CFC9-412F-9E78-D682-DE2C0B56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B641-CCEA-8346-B742-82C7CE05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B0D6-DA78-679C-2579-B281AB60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6211-597C-FE71-0FE4-D7C125E8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3D653-91B5-2E96-FC7A-277C9AAF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1DB5-4952-EE52-D818-A25F7192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0830-8DA9-BD93-0CD2-D59104A3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6698-E484-124B-1ECE-E4E508A2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69CC5-C817-3CCD-A33C-BF5078CA6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31FC5-B1D6-C09D-3202-5E02A128D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A282-C0A1-FAF3-00D7-EBDF6A8B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11C2-7498-77B6-0639-EA4B3C90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7758-0C6C-A988-0D96-6BE91A80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4B95-1BF1-1E87-7069-CBE8F27B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ACF2-0B2E-3FB5-6384-B3B30042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33B2-FCB4-65B0-3773-6CAFC4CA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29F4-06D1-234C-D139-6224A611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8128E-7C1A-4740-4472-89D9836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DB79-846E-3941-BE08-9556DE6B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19AF-9976-BD24-E36B-4F41310C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3B7B-28A4-A029-8093-DC96F262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7D77-93F3-8253-AEDA-1068CE91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EC10-0609-B4AE-D170-E8FD653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8448-E7A5-79D7-FF45-9C924C93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1BF3-0B79-C97D-B603-5B86B3EB2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9AA0-FB1C-D0CD-B33B-71724DFE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40994-55A9-6DF3-A745-0D813D27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3C0F3-8187-D533-3C77-EE35FF98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632A-1FD5-CE40-5095-E9080C47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8C0-2F69-242E-584E-C2BDF30C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856B8-C503-51F4-DF28-C386675E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A2ED-A432-62CA-8130-DAAA1CF77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39AB-75A8-268F-4A79-1A8CE94F1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33E0A-5D8A-7E33-DF4D-6BFB3916C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CCECE-6585-3DB1-A942-6D48EC8F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25330-C52F-1CBB-4E22-734DDC19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AF6C2-AC57-89FC-B436-4BC27C28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2D59-A85C-BF8E-9E72-E04723AF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3C225-FD4A-341B-E9E6-C96E7335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EF389-D5F9-195F-6701-40A03448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D36AA-5B56-3337-1CEF-3997FB3A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8DA40-CE5A-1889-8825-AAFC5B25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3B5EA-60ED-208E-F9D0-28234EF9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64CA-3E86-0621-BAB7-D5B0037E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A7D-2426-1BD6-7DA8-04AE37D3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B605-A521-DD3A-94FB-BB5320D5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985E7-24AC-3FFF-E34C-8CA8CEB0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C14B-E56B-CFE7-9196-C281BC5E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323F1-44E3-3CC0-C4C7-06CA06FF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4EED-A0F5-21A6-EB9E-339D9CC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0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BBFC-8D62-F161-B195-97BCDC8B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02072-0D9F-8F7E-C93F-C93A0164A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7A72A-FC92-0994-0997-F4AB840F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4960-14A3-5212-0FF4-3196E16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F1D04-A55E-D469-89B0-C432C0CB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92BD-5931-38A5-71F6-ACBC1CB5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6F0C5-C030-3BFF-D340-FF4E51C5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6488-0BE5-E892-8F6C-611750E3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A970-CAD0-1F53-40D5-BB6B4AAD9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913CC-4C78-47B3-8D50-B4B10B5423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86EB-E021-9320-B6FB-CB6C465B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63B1-5646-6394-CEBC-D081F33BF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5B83-7E23-49FF-801D-7A88C68D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70A4F-42F0-2109-717C-0E795473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15" y="0"/>
            <a:ext cx="7082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2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09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06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5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78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95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92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71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46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43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9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16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7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23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0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Quý</dc:creator>
  <cp:lastModifiedBy>Lê Quý</cp:lastModifiedBy>
  <cp:revision>2</cp:revision>
  <dcterms:created xsi:type="dcterms:W3CDTF">2023-08-14T03:54:58Z</dcterms:created>
  <dcterms:modified xsi:type="dcterms:W3CDTF">2023-08-14T04:12:48Z</dcterms:modified>
</cp:coreProperties>
</file>