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22"/>
  </p:notesMasterIdLst>
  <p:handoutMasterIdLst>
    <p:handoutMasterId r:id="rId23"/>
  </p:handoutMasterIdLst>
  <p:sldIdLst>
    <p:sldId id="274" r:id="rId5"/>
    <p:sldId id="257" r:id="rId6"/>
    <p:sldId id="263" r:id="rId7"/>
    <p:sldId id="264" r:id="rId8"/>
    <p:sldId id="268" r:id="rId9"/>
    <p:sldId id="269" r:id="rId10"/>
    <p:sldId id="265" r:id="rId11"/>
    <p:sldId id="272" r:id="rId12"/>
    <p:sldId id="267" r:id="rId13"/>
    <p:sldId id="258" r:id="rId14"/>
    <p:sldId id="259" r:id="rId15"/>
    <p:sldId id="260" r:id="rId16"/>
    <p:sldId id="270" r:id="rId17"/>
    <p:sldId id="261" r:id="rId18"/>
    <p:sldId id="271" r:id="rId19"/>
    <p:sldId id="27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5238" autoAdjust="0"/>
  </p:normalViewPr>
  <p:slideViewPr>
    <p:cSldViewPr snapToGrid="0" showGuides="1">
      <p:cViewPr varScale="1">
        <p:scale>
          <a:sx n="97" d="100"/>
          <a:sy n="97" d="100"/>
        </p:scale>
        <p:origin x="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71466-E15C-408D-B0DA-645EAA02A40F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23B89B6D-F86D-4E0F-BFF0-5F4D4212E58B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</a:p>
      </dgm:t>
    </dgm:pt>
    <dgm:pt modelId="{59E26510-73BE-40F9-B48C-13029C95EB72}" type="parTrans" cxnId="{306D344D-C143-4638-9712-1D900629D809}">
      <dgm:prSet/>
      <dgm:spPr/>
      <dgm:t>
        <a:bodyPr/>
        <a:lstStyle/>
        <a:p>
          <a:endParaRPr lang="en-US"/>
        </a:p>
      </dgm:t>
    </dgm:pt>
    <dgm:pt modelId="{2D989AB5-256E-4D4D-9B08-2035136322DE}" type="sibTrans" cxnId="{306D344D-C143-4638-9712-1D900629D809}">
      <dgm:prSet/>
      <dgm:spPr/>
      <dgm:t>
        <a:bodyPr/>
        <a:lstStyle/>
        <a:p>
          <a:endParaRPr lang="en-US"/>
        </a:p>
      </dgm:t>
    </dgm:pt>
    <dgm:pt modelId="{B96C853A-AE05-4705-8B43-184AD088B9E7}">
      <dgm:prSet phldrT="[Text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nhẹ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5EAA1D-56AD-4B83-95F8-7DE41D44C0C9}" type="parTrans" cxnId="{0753A188-5F4E-4F57-AC78-67D578E21C34}">
      <dgm:prSet/>
      <dgm:spPr/>
      <dgm:t>
        <a:bodyPr/>
        <a:lstStyle/>
        <a:p>
          <a:endParaRPr lang="en-US"/>
        </a:p>
      </dgm:t>
    </dgm:pt>
    <dgm:pt modelId="{8AA8A865-8FD3-4D6C-8045-8377D4F33C39}" type="sibTrans" cxnId="{0753A188-5F4E-4F57-AC78-67D578E21C34}">
      <dgm:prSet/>
      <dgm:spPr/>
      <dgm:t>
        <a:bodyPr/>
        <a:lstStyle/>
        <a:p>
          <a:endParaRPr lang="en-US"/>
        </a:p>
      </dgm:t>
    </dgm:pt>
    <dgm:pt modelId="{4B0988C9-7714-4185-B835-EEF66200AA2D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Các tổn thương cần phải có sự can thiệp của tuyến trên sau khi sơ cứu mới cứu sống được nạn nhân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0609AF-CAEC-4F41-ABA6-78C932DE7464}" type="parTrans" cxnId="{BA07E0A0-6E04-4DE8-A6F6-F20979520CA5}">
      <dgm:prSet/>
      <dgm:spPr/>
      <dgm:t>
        <a:bodyPr/>
        <a:lstStyle/>
        <a:p>
          <a:endParaRPr lang="en-US"/>
        </a:p>
      </dgm:t>
    </dgm:pt>
    <dgm:pt modelId="{4DB86F28-6CFB-4560-8412-72F3E706A056}" type="sibTrans" cxnId="{BA07E0A0-6E04-4DE8-A6F6-F20979520CA5}">
      <dgm:prSet/>
      <dgm:spPr/>
      <dgm:t>
        <a:bodyPr/>
        <a:lstStyle/>
        <a:p>
          <a:endParaRPr lang="en-US"/>
        </a:p>
      </dgm:t>
    </dgm:pt>
    <dgm:pt modelId="{6B57F443-2DAA-4F61-99B8-D42C973D7FDA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</a:p>
      </dgm:t>
    </dgm:pt>
    <dgm:pt modelId="{7E8E3097-AF7F-4760-90E2-6F343AC6E94D}" type="parTrans" cxnId="{159052BE-0377-498A-A7EF-7F7EBA71B670}">
      <dgm:prSet/>
      <dgm:spPr/>
      <dgm:t>
        <a:bodyPr/>
        <a:lstStyle/>
        <a:p>
          <a:endParaRPr lang="en-US"/>
        </a:p>
      </dgm:t>
    </dgm:pt>
    <dgm:pt modelId="{D2CA27B2-F81D-42CA-AAF3-16A5A2535F28}" type="sibTrans" cxnId="{159052BE-0377-498A-A7EF-7F7EBA71B670}">
      <dgm:prSet/>
      <dgm:spPr/>
      <dgm:t>
        <a:bodyPr/>
        <a:lstStyle/>
        <a:p>
          <a:endParaRPr lang="en-US"/>
        </a:p>
      </dgm:t>
    </dgm:pt>
    <dgm:pt modelId="{F2937F49-0086-4348-9B75-5D1E76E5D2CC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Các nạn nhân có diễn biến quá nặng, đã hoặc sắp tử vong trong thời gian ngắn,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không thể cứu sống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A4C5965-2A8A-4162-A6C2-FE2EC84DE0F4}" type="parTrans" cxnId="{45F606D1-7315-46C0-B51C-AE7AB47E26FB}">
      <dgm:prSet/>
      <dgm:spPr/>
      <dgm:t>
        <a:bodyPr/>
        <a:lstStyle/>
        <a:p>
          <a:endParaRPr lang="en-US"/>
        </a:p>
      </dgm:t>
    </dgm:pt>
    <dgm:pt modelId="{AA409D94-820F-4C2D-957B-8ACA37733766}" type="sibTrans" cxnId="{45F606D1-7315-46C0-B51C-AE7AB47E26FB}">
      <dgm:prSet/>
      <dgm:spPr/>
      <dgm:t>
        <a:bodyPr/>
        <a:lstStyle/>
        <a:p>
          <a:endParaRPr lang="en-US"/>
        </a:p>
      </dgm:t>
    </dgm:pt>
    <dgm:pt modelId="{B80C8083-66CA-44F5-B5BB-69ACECFEBD6C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</a:p>
      </dgm:t>
    </dgm:pt>
    <dgm:pt modelId="{5947C661-E481-4E89-97FC-9C137621FBBC}" type="parTrans" cxnId="{2980323B-1F13-4C6A-9E95-FC4D17B7880F}">
      <dgm:prSet/>
      <dgm:spPr/>
      <dgm:t>
        <a:bodyPr/>
        <a:lstStyle/>
        <a:p>
          <a:endParaRPr lang="en-US"/>
        </a:p>
      </dgm:t>
    </dgm:pt>
    <dgm:pt modelId="{74EB7DA4-1F6F-4E80-9C90-75E6196B39AA}" type="sibTrans" cxnId="{2980323B-1F13-4C6A-9E95-FC4D17B7880F}">
      <dgm:prSet/>
      <dgm:spPr/>
      <dgm:t>
        <a:bodyPr/>
        <a:lstStyle/>
        <a:p>
          <a:endParaRPr lang="en-US"/>
        </a:p>
      </dgm:t>
    </dgm:pt>
    <dgm:pt modelId="{A0C9D1F6-9876-48E2-82F7-181BF55132C7}">
      <dgm:prSet phldrT="[Text]" custT="1"/>
      <dgm:spPr/>
      <dgm:t>
        <a:bodyPr/>
        <a:lstStyle/>
        <a:p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Các tổn thương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cần phải có sự sơ cứu mới tránh được nguy cơ đe doạ đến tính mạng và tổn thương nặng thêm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64D1733-3CE6-4CB5-BF03-0AAFB988D39F}" type="parTrans" cxnId="{C7E68F78-8AE0-486F-94DD-E3DB97A0EB16}">
      <dgm:prSet/>
      <dgm:spPr/>
      <dgm:t>
        <a:bodyPr/>
        <a:lstStyle/>
        <a:p>
          <a:endParaRPr lang="en-US"/>
        </a:p>
      </dgm:t>
    </dgm:pt>
    <dgm:pt modelId="{31DD3091-9939-4829-904F-DD7577C58C92}" type="sibTrans" cxnId="{C7E68F78-8AE0-486F-94DD-E3DB97A0EB16}">
      <dgm:prSet/>
      <dgm:spPr/>
      <dgm:t>
        <a:bodyPr/>
        <a:lstStyle/>
        <a:p>
          <a:endParaRPr lang="en-US"/>
        </a:p>
      </dgm:t>
    </dgm:pt>
    <dgm:pt modelId="{A0DD88C1-5495-4712-9EB8-AE24D58F144E}">
      <dgm:prSet phldrT="[Text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</a:p>
      </dgm:t>
    </dgm:pt>
    <dgm:pt modelId="{A6FE49B9-8A83-4776-873E-1CC608C2DD41}" type="sibTrans" cxnId="{4BBD4AFC-B928-493B-9D85-03241DD590F7}">
      <dgm:prSet/>
      <dgm:spPr/>
      <dgm:t>
        <a:bodyPr/>
        <a:lstStyle/>
        <a:p>
          <a:endParaRPr lang="en-US"/>
        </a:p>
      </dgm:t>
    </dgm:pt>
    <dgm:pt modelId="{4EB303FD-CC90-419F-A0DF-E1432E4F47E6}" type="parTrans" cxnId="{4BBD4AFC-B928-493B-9D85-03241DD590F7}">
      <dgm:prSet/>
      <dgm:spPr/>
      <dgm:t>
        <a:bodyPr/>
        <a:lstStyle/>
        <a:p>
          <a:endParaRPr lang="en-US"/>
        </a:p>
      </dgm:t>
    </dgm:pt>
    <dgm:pt modelId="{31D4953A-5A7E-4D74-AD51-34A6F4A994ED}" type="pres">
      <dgm:prSet presAssocID="{48171466-E15C-408D-B0DA-645EAA02A40F}" presName="Name0" presStyleCnt="0">
        <dgm:presLayoutVars>
          <dgm:dir/>
          <dgm:animLvl val="lvl"/>
          <dgm:resizeHandles val="exact"/>
        </dgm:presLayoutVars>
      </dgm:prSet>
      <dgm:spPr/>
    </dgm:pt>
    <dgm:pt modelId="{1A524F29-C0C9-4E60-A426-9BA1CC8D9731}" type="pres">
      <dgm:prSet presAssocID="{23B89B6D-F86D-4E0F-BFF0-5F4D4212E58B}" presName="linNode" presStyleCnt="0"/>
      <dgm:spPr/>
    </dgm:pt>
    <dgm:pt modelId="{0335A8F3-6F86-472D-A561-D9312C6B63BC}" type="pres">
      <dgm:prSet presAssocID="{23B89B6D-F86D-4E0F-BFF0-5F4D4212E58B}" presName="parentText" presStyleLbl="node1" presStyleIdx="0" presStyleCnt="4" custScaleX="61111" custLinFactNeighborX="-10175">
        <dgm:presLayoutVars>
          <dgm:chMax val="1"/>
          <dgm:bulletEnabled val="1"/>
        </dgm:presLayoutVars>
      </dgm:prSet>
      <dgm:spPr/>
    </dgm:pt>
    <dgm:pt modelId="{F79FED7F-7EBB-42E7-87B8-AD6FE71A11E8}" type="pres">
      <dgm:prSet presAssocID="{23B89B6D-F86D-4E0F-BFF0-5F4D4212E58B}" presName="descendantText" presStyleLbl="alignAccFollowNode1" presStyleIdx="0" presStyleCnt="4" custScaleX="118574" custLinFactNeighborX="498">
        <dgm:presLayoutVars>
          <dgm:bulletEnabled val="1"/>
        </dgm:presLayoutVars>
      </dgm:prSet>
      <dgm:spPr/>
    </dgm:pt>
    <dgm:pt modelId="{B5E1988C-3771-4974-94B1-DCA47C7745F1}" type="pres">
      <dgm:prSet presAssocID="{2D989AB5-256E-4D4D-9B08-2035136322DE}" presName="sp" presStyleCnt="0"/>
      <dgm:spPr/>
    </dgm:pt>
    <dgm:pt modelId="{391F08B4-4A9C-4F28-B79C-7F9D7792CDBB}" type="pres">
      <dgm:prSet presAssocID="{B80C8083-66CA-44F5-B5BB-69ACECFEBD6C}" presName="linNode" presStyleCnt="0"/>
      <dgm:spPr/>
    </dgm:pt>
    <dgm:pt modelId="{0A59CCF3-062E-4738-AE97-4B2678EC2AF2}" type="pres">
      <dgm:prSet presAssocID="{B80C8083-66CA-44F5-B5BB-69ACECFEBD6C}" presName="parentText" presStyleLbl="node1" presStyleIdx="1" presStyleCnt="4" custScaleX="62222" custLinFactNeighborX="-9937">
        <dgm:presLayoutVars>
          <dgm:chMax val="1"/>
          <dgm:bulletEnabled val="1"/>
        </dgm:presLayoutVars>
      </dgm:prSet>
      <dgm:spPr/>
    </dgm:pt>
    <dgm:pt modelId="{2423A09E-F188-46DE-A062-0168C7D1591A}" type="pres">
      <dgm:prSet presAssocID="{B80C8083-66CA-44F5-B5BB-69ACECFEBD6C}" presName="descendantText" presStyleLbl="alignAccFollowNode1" presStyleIdx="1" presStyleCnt="4" custScaleX="118187">
        <dgm:presLayoutVars>
          <dgm:bulletEnabled val="1"/>
        </dgm:presLayoutVars>
      </dgm:prSet>
      <dgm:spPr/>
    </dgm:pt>
    <dgm:pt modelId="{90A128F4-FBAB-49B9-A209-B8A77EEC1672}" type="pres">
      <dgm:prSet presAssocID="{74EB7DA4-1F6F-4E80-9C90-75E6196B39AA}" presName="sp" presStyleCnt="0"/>
      <dgm:spPr/>
    </dgm:pt>
    <dgm:pt modelId="{4F17C74A-EDF7-4CF0-876D-2F401B768CB5}" type="pres">
      <dgm:prSet presAssocID="{A0DD88C1-5495-4712-9EB8-AE24D58F144E}" presName="linNode" presStyleCnt="0"/>
      <dgm:spPr/>
    </dgm:pt>
    <dgm:pt modelId="{D6B798BB-422C-4669-9CF0-322E2253E901}" type="pres">
      <dgm:prSet presAssocID="{A0DD88C1-5495-4712-9EB8-AE24D58F144E}" presName="parentText" presStyleLbl="node1" presStyleIdx="2" presStyleCnt="4" custScaleX="62222" custLinFactNeighborX="-9900">
        <dgm:presLayoutVars>
          <dgm:chMax val="1"/>
          <dgm:bulletEnabled val="1"/>
        </dgm:presLayoutVars>
      </dgm:prSet>
      <dgm:spPr/>
    </dgm:pt>
    <dgm:pt modelId="{521D3E7D-5E66-4332-A01F-D4B95C708E8B}" type="pres">
      <dgm:prSet presAssocID="{A0DD88C1-5495-4712-9EB8-AE24D58F144E}" presName="descendantText" presStyleLbl="alignAccFollowNode1" presStyleIdx="2" presStyleCnt="4" custScaleX="117527" custLinFactNeighborX="488">
        <dgm:presLayoutVars>
          <dgm:bulletEnabled val="1"/>
        </dgm:presLayoutVars>
      </dgm:prSet>
      <dgm:spPr/>
    </dgm:pt>
    <dgm:pt modelId="{51E50609-3A25-49CF-82BC-BD322A9D4057}" type="pres">
      <dgm:prSet presAssocID="{A6FE49B9-8A83-4776-873E-1CC608C2DD41}" presName="sp" presStyleCnt="0"/>
      <dgm:spPr/>
    </dgm:pt>
    <dgm:pt modelId="{DF9F6A9D-DA4D-4CEE-8932-E174113924BA}" type="pres">
      <dgm:prSet presAssocID="{6B57F443-2DAA-4F61-99B8-D42C973D7FDA}" presName="linNode" presStyleCnt="0"/>
      <dgm:spPr/>
    </dgm:pt>
    <dgm:pt modelId="{9CD29F65-8284-4C60-BFD7-F4084DF04A32}" type="pres">
      <dgm:prSet presAssocID="{6B57F443-2DAA-4F61-99B8-D42C973D7FDA}" presName="parentText" presStyleLbl="node1" presStyleIdx="3" presStyleCnt="4" custScaleX="62222" custLinFactNeighborX="-9900">
        <dgm:presLayoutVars>
          <dgm:chMax val="1"/>
          <dgm:bulletEnabled val="1"/>
        </dgm:presLayoutVars>
      </dgm:prSet>
      <dgm:spPr/>
    </dgm:pt>
    <dgm:pt modelId="{7DBCD808-16F5-48EF-966B-CB546448C075}" type="pres">
      <dgm:prSet presAssocID="{6B57F443-2DAA-4F61-99B8-D42C973D7FDA}" presName="descendantText" presStyleLbl="alignAccFollowNode1" presStyleIdx="3" presStyleCnt="4" custScaleX="117638" custLinFactNeighborX="0">
        <dgm:presLayoutVars>
          <dgm:bulletEnabled val="1"/>
        </dgm:presLayoutVars>
      </dgm:prSet>
      <dgm:spPr/>
    </dgm:pt>
  </dgm:ptLst>
  <dgm:cxnLst>
    <dgm:cxn modelId="{763BDB09-D86A-4033-ADF3-40401D15761B}" type="presOf" srcId="{B96C853A-AE05-4705-8B43-184AD088B9E7}" destId="{F79FED7F-7EBB-42E7-87B8-AD6FE71A11E8}" srcOrd="0" destOrd="0" presId="urn:microsoft.com/office/officeart/2005/8/layout/vList5"/>
    <dgm:cxn modelId="{48A29017-6A09-478E-832D-12D8E955C4FB}" type="presOf" srcId="{B80C8083-66CA-44F5-B5BB-69ACECFEBD6C}" destId="{0A59CCF3-062E-4738-AE97-4B2678EC2AF2}" srcOrd="0" destOrd="0" presId="urn:microsoft.com/office/officeart/2005/8/layout/vList5"/>
    <dgm:cxn modelId="{2980323B-1F13-4C6A-9E95-FC4D17B7880F}" srcId="{48171466-E15C-408D-B0DA-645EAA02A40F}" destId="{B80C8083-66CA-44F5-B5BB-69ACECFEBD6C}" srcOrd="1" destOrd="0" parTransId="{5947C661-E481-4E89-97FC-9C137621FBBC}" sibTransId="{74EB7DA4-1F6F-4E80-9C90-75E6196B39AA}"/>
    <dgm:cxn modelId="{CA9CCE46-62BB-4175-A5A9-16DF6395ECC4}" type="presOf" srcId="{6B57F443-2DAA-4F61-99B8-D42C973D7FDA}" destId="{9CD29F65-8284-4C60-BFD7-F4084DF04A32}" srcOrd="0" destOrd="0" presId="urn:microsoft.com/office/officeart/2005/8/layout/vList5"/>
    <dgm:cxn modelId="{3DBAF546-ED4A-4245-A0E6-9021EFD94110}" type="presOf" srcId="{48171466-E15C-408D-B0DA-645EAA02A40F}" destId="{31D4953A-5A7E-4D74-AD51-34A6F4A994ED}" srcOrd="0" destOrd="0" presId="urn:microsoft.com/office/officeart/2005/8/layout/vList5"/>
    <dgm:cxn modelId="{306D344D-C143-4638-9712-1D900629D809}" srcId="{48171466-E15C-408D-B0DA-645EAA02A40F}" destId="{23B89B6D-F86D-4E0F-BFF0-5F4D4212E58B}" srcOrd="0" destOrd="0" parTransId="{59E26510-73BE-40F9-B48C-13029C95EB72}" sibTransId="{2D989AB5-256E-4D4D-9B08-2035136322DE}"/>
    <dgm:cxn modelId="{F867674D-EBA8-40F4-A4CA-FC1D016DFCE8}" type="presOf" srcId="{23B89B6D-F86D-4E0F-BFF0-5F4D4212E58B}" destId="{0335A8F3-6F86-472D-A561-D9312C6B63BC}" srcOrd="0" destOrd="0" presId="urn:microsoft.com/office/officeart/2005/8/layout/vList5"/>
    <dgm:cxn modelId="{2A753050-B41B-4489-9F9A-0D5748115E86}" type="presOf" srcId="{F2937F49-0086-4348-9B75-5D1E76E5D2CC}" destId="{7DBCD808-16F5-48EF-966B-CB546448C075}" srcOrd="0" destOrd="0" presId="urn:microsoft.com/office/officeart/2005/8/layout/vList5"/>
    <dgm:cxn modelId="{C7E68F78-8AE0-486F-94DD-E3DB97A0EB16}" srcId="{B80C8083-66CA-44F5-B5BB-69ACECFEBD6C}" destId="{A0C9D1F6-9876-48E2-82F7-181BF55132C7}" srcOrd="0" destOrd="0" parTransId="{364D1733-3CE6-4CB5-BF03-0AAFB988D39F}" sibTransId="{31DD3091-9939-4829-904F-DD7577C58C92}"/>
    <dgm:cxn modelId="{0753A188-5F4E-4F57-AC78-67D578E21C34}" srcId="{23B89B6D-F86D-4E0F-BFF0-5F4D4212E58B}" destId="{B96C853A-AE05-4705-8B43-184AD088B9E7}" srcOrd="0" destOrd="0" parTransId="{FF5EAA1D-56AD-4B83-95F8-7DE41D44C0C9}" sibTransId="{8AA8A865-8FD3-4D6C-8045-8377D4F33C39}"/>
    <dgm:cxn modelId="{BA07E0A0-6E04-4DE8-A6F6-F20979520CA5}" srcId="{A0DD88C1-5495-4712-9EB8-AE24D58F144E}" destId="{4B0988C9-7714-4185-B835-EEF66200AA2D}" srcOrd="0" destOrd="0" parTransId="{E60609AF-CAEC-4F41-ABA6-78C932DE7464}" sibTransId="{4DB86F28-6CFB-4560-8412-72F3E706A056}"/>
    <dgm:cxn modelId="{1677A9AF-5617-4693-B960-8C9398BF3FEA}" type="presOf" srcId="{A0C9D1F6-9876-48E2-82F7-181BF55132C7}" destId="{2423A09E-F188-46DE-A062-0168C7D1591A}" srcOrd="0" destOrd="0" presId="urn:microsoft.com/office/officeart/2005/8/layout/vList5"/>
    <dgm:cxn modelId="{F24C73B4-9A25-43F2-8E2F-BDF25B40866A}" type="presOf" srcId="{A0DD88C1-5495-4712-9EB8-AE24D58F144E}" destId="{D6B798BB-422C-4669-9CF0-322E2253E901}" srcOrd="0" destOrd="0" presId="urn:microsoft.com/office/officeart/2005/8/layout/vList5"/>
    <dgm:cxn modelId="{159052BE-0377-498A-A7EF-7F7EBA71B670}" srcId="{48171466-E15C-408D-B0DA-645EAA02A40F}" destId="{6B57F443-2DAA-4F61-99B8-D42C973D7FDA}" srcOrd="3" destOrd="0" parTransId="{7E8E3097-AF7F-4760-90E2-6F343AC6E94D}" sibTransId="{D2CA27B2-F81D-42CA-AAF3-16A5A2535F28}"/>
    <dgm:cxn modelId="{45F606D1-7315-46C0-B51C-AE7AB47E26FB}" srcId="{6B57F443-2DAA-4F61-99B8-D42C973D7FDA}" destId="{F2937F49-0086-4348-9B75-5D1E76E5D2CC}" srcOrd="0" destOrd="0" parTransId="{AA4C5965-2A8A-4162-A6C2-FE2EC84DE0F4}" sibTransId="{AA409D94-820F-4C2D-957B-8ACA37733766}"/>
    <dgm:cxn modelId="{C93DD1DA-872D-469A-9E1E-2C26236D8C96}" type="presOf" srcId="{4B0988C9-7714-4185-B835-EEF66200AA2D}" destId="{521D3E7D-5E66-4332-A01F-D4B95C708E8B}" srcOrd="0" destOrd="0" presId="urn:microsoft.com/office/officeart/2005/8/layout/vList5"/>
    <dgm:cxn modelId="{4BBD4AFC-B928-493B-9D85-03241DD590F7}" srcId="{48171466-E15C-408D-B0DA-645EAA02A40F}" destId="{A0DD88C1-5495-4712-9EB8-AE24D58F144E}" srcOrd="2" destOrd="0" parTransId="{4EB303FD-CC90-419F-A0DF-E1432E4F47E6}" sibTransId="{A6FE49B9-8A83-4776-873E-1CC608C2DD41}"/>
    <dgm:cxn modelId="{EB9B85D5-9D5B-47F5-BE5E-116A27CD4D68}" type="presParOf" srcId="{31D4953A-5A7E-4D74-AD51-34A6F4A994ED}" destId="{1A524F29-C0C9-4E60-A426-9BA1CC8D9731}" srcOrd="0" destOrd="0" presId="urn:microsoft.com/office/officeart/2005/8/layout/vList5"/>
    <dgm:cxn modelId="{2737CE1E-C7B5-4CA2-9958-B1F63011E594}" type="presParOf" srcId="{1A524F29-C0C9-4E60-A426-9BA1CC8D9731}" destId="{0335A8F3-6F86-472D-A561-D9312C6B63BC}" srcOrd="0" destOrd="0" presId="urn:microsoft.com/office/officeart/2005/8/layout/vList5"/>
    <dgm:cxn modelId="{65267D8D-A3A4-4CC0-92BF-FD1A3AE1A027}" type="presParOf" srcId="{1A524F29-C0C9-4E60-A426-9BA1CC8D9731}" destId="{F79FED7F-7EBB-42E7-87B8-AD6FE71A11E8}" srcOrd="1" destOrd="0" presId="urn:microsoft.com/office/officeart/2005/8/layout/vList5"/>
    <dgm:cxn modelId="{4D404BBF-56DC-4318-A3F6-BBD412B78CD3}" type="presParOf" srcId="{31D4953A-5A7E-4D74-AD51-34A6F4A994ED}" destId="{B5E1988C-3771-4974-94B1-DCA47C7745F1}" srcOrd="1" destOrd="0" presId="urn:microsoft.com/office/officeart/2005/8/layout/vList5"/>
    <dgm:cxn modelId="{45FEB75E-D21A-4184-97E5-FDA2D653375E}" type="presParOf" srcId="{31D4953A-5A7E-4D74-AD51-34A6F4A994ED}" destId="{391F08B4-4A9C-4F28-B79C-7F9D7792CDBB}" srcOrd="2" destOrd="0" presId="urn:microsoft.com/office/officeart/2005/8/layout/vList5"/>
    <dgm:cxn modelId="{31689645-FF77-4E39-853A-E5325F96B41C}" type="presParOf" srcId="{391F08B4-4A9C-4F28-B79C-7F9D7792CDBB}" destId="{0A59CCF3-062E-4738-AE97-4B2678EC2AF2}" srcOrd="0" destOrd="0" presId="urn:microsoft.com/office/officeart/2005/8/layout/vList5"/>
    <dgm:cxn modelId="{52912BF7-2A06-4FD8-A85E-39C33A2F2DFC}" type="presParOf" srcId="{391F08B4-4A9C-4F28-B79C-7F9D7792CDBB}" destId="{2423A09E-F188-46DE-A062-0168C7D1591A}" srcOrd="1" destOrd="0" presId="urn:microsoft.com/office/officeart/2005/8/layout/vList5"/>
    <dgm:cxn modelId="{5455D357-435A-49BA-987E-3F0B983DC4E6}" type="presParOf" srcId="{31D4953A-5A7E-4D74-AD51-34A6F4A994ED}" destId="{90A128F4-FBAB-49B9-A209-B8A77EEC1672}" srcOrd="3" destOrd="0" presId="urn:microsoft.com/office/officeart/2005/8/layout/vList5"/>
    <dgm:cxn modelId="{31D5C207-07E7-4D6A-BBB0-84F7998F9211}" type="presParOf" srcId="{31D4953A-5A7E-4D74-AD51-34A6F4A994ED}" destId="{4F17C74A-EDF7-4CF0-876D-2F401B768CB5}" srcOrd="4" destOrd="0" presId="urn:microsoft.com/office/officeart/2005/8/layout/vList5"/>
    <dgm:cxn modelId="{F0B79D3F-CD9C-41F5-82D5-40CEB3D06184}" type="presParOf" srcId="{4F17C74A-EDF7-4CF0-876D-2F401B768CB5}" destId="{D6B798BB-422C-4669-9CF0-322E2253E901}" srcOrd="0" destOrd="0" presId="urn:microsoft.com/office/officeart/2005/8/layout/vList5"/>
    <dgm:cxn modelId="{204CD738-00E6-4BA3-83D5-167EEAC6AECE}" type="presParOf" srcId="{4F17C74A-EDF7-4CF0-876D-2F401B768CB5}" destId="{521D3E7D-5E66-4332-A01F-D4B95C708E8B}" srcOrd="1" destOrd="0" presId="urn:microsoft.com/office/officeart/2005/8/layout/vList5"/>
    <dgm:cxn modelId="{BCE1F0B8-10AA-4FDA-BD53-F42625A0766E}" type="presParOf" srcId="{31D4953A-5A7E-4D74-AD51-34A6F4A994ED}" destId="{51E50609-3A25-49CF-82BC-BD322A9D4057}" srcOrd="5" destOrd="0" presId="urn:microsoft.com/office/officeart/2005/8/layout/vList5"/>
    <dgm:cxn modelId="{C3B410CE-902A-40BB-947B-3434355440E7}" type="presParOf" srcId="{31D4953A-5A7E-4D74-AD51-34A6F4A994ED}" destId="{DF9F6A9D-DA4D-4CEE-8932-E174113924BA}" srcOrd="6" destOrd="0" presId="urn:microsoft.com/office/officeart/2005/8/layout/vList5"/>
    <dgm:cxn modelId="{632AE77C-AA8A-4705-A1F4-1F4263E45D80}" type="presParOf" srcId="{DF9F6A9D-DA4D-4CEE-8932-E174113924BA}" destId="{9CD29F65-8284-4C60-BFD7-F4084DF04A32}" srcOrd="0" destOrd="0" presId="urn:microsoft.com/office/officeart/2005/8/layout/vList5"/>
    <dgm:cxn modelId="{C4EE6BC5-BAF9-4299-93A0-67C76948E3B1}" type="presParOf" srcId="{DF9F6A9D-DA4D-4CEE-8932-E174113924BA}" destId="{7DBCD808-16F5-48EF-966B-CB546448C0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FED7F-7EBB-42E7-87B8-AD6FE71A11E8}">
      <dsp:nvSpPr>
        <dsp:cNvPr id="0" name=""/>
        <dsp:cNvSpPr/>
      </dsp:nvSpPr>
      <dsp:spPr>
        <a:xfrm rot="5400000">
          <a:off x="6206616" y="-3607591"/>
          <a:ext cx="777582" cy="819120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bị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chấn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nhẹ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99806" y="137177"/>
        <a:ext cx="8153244" cy="701666"/>
      </dsp:txXfrm>
    </dsp:sp>
    <dsp:sp modelId="{0335A8F3-6F86-472D-A561-D9312C6B63BC}">
      <dsp:nvSpPr>
        <dsp:cNvPr id="0" name=""/>
        <dsp:cNvSpPr/>
      </dsp:nvSpPr>
      <dsp:spPr>
        <a:xfrm>
          <a:off x="0" y="2020"/>
          <a:ext cx="2374652" cy="971977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</a:t>
          </a:r>
        </a:p>
      </dsp:txBody>
      <dsp:txXfrm>
        <a:off x="47448" y="49468"/>
        <a:ext cx="2279756" cy="877081"/>
      </dsp:txXfrm>
    </dsp:sp>
    <dsp:sp modelId="{2423A09E-F188-46DE-A062-0168C7D1591A}">
      <dsp:nvSpPr>
        <dsp:cNvPr id="0" name=""/>
        <dsp:cNvSpPr/>
      </dsp:nvSpPr>
      <dsp:spPr>
        <a:xfrm rot="5400000">
          <a:off x="6217068" y="-2573647"/>
          <a:ext cx="777582" cy="81644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tổn thương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cần phải có sự sơ cứu mới tránh được nguy cơ đe doạ đến tính mạng và tổn thương nặng thêm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2523625" y="1157754"/>
        <a:ext cx="8126510" cy="701666"/>
      </dsp:txXfrm>
    </dsp:sp>
    <dsp:sp modelId="{0A59CCF3-062E-4738-AE97-4B2678EC2AF2}">
      <dsp:nvSpPr>
        <dsp:cNvPr id="0" name=""/>
        <dsp:cNvSpPr/>
      </dsp:nvSpPr>
      <dsp:spPr>
        <a:xfrm>
          <a:off x="0" y="1022597"/>
          <a:ext cx="2417824" cy="971977"/>
        </a:xfrm>
        <a:prstGeom prst="roundRect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2</a:t>
          </a:r>
        </a:p>
      </dsp:txBody>
      <dsp:txXfrm>
        <a:off x="47448" y="1070045"/>
        <a:ext cx="2322928" cy="877081"/>
      </dsp:txXfrm>
    </dsp:sp>
    <dsp:sp modelId="{521D3E7D-5E66-4332-A01F-D4B95C708E8B}">
      <dsp:nvSpPr>
        <dsp:cNvPr id="0" name=""/>
        <dsp:cNvSpPr/>
      </dsp:nvSpPr>
      <dsp:spPr>
        <a:xfrm rot="5400000">
          <a:off x="6213234" y="-1530274"/>
          <a:ext cx="777582" cy="811887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tổn thương cần phải có sự can thiệp của tuyến trên sau khi sơ cứu mới cứu sống được nạn nhân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542588" y="2178330"/>
        <a:ext cx="8080916" cy="701666"/>
      </dsp:txXfrm>
    </dsp:sp>
    <dsp:sp modelId="{D6B798BB-422C-4669-9CF0-322E2253E901}">
      <dsp:nvSpPr>
        <dsp:cNvPr id="0" name=""/>
        <dsp:cNvSpPr/>
      </dsp:nvSpPr>
      <dsp:spPr>
        <a:xfrm>
          <a:off x="0" y="2043173"/>
          <a:ext cx="2417824" cy="971977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</a:p>
      </dsp:txBody>
      <dsp:txXfrm>
        <a:off x="47448" y="2090621"/>
        <a:ext cx="2322928" cy="877081"/>
      </dsp:txXfrm>
    </dsp:sp>
    <dsp:sp modelId="{7DBCD808-16F5-48EF-966B-CB546448C075}">
      <dsp:nvSpPr>
        <dsp:cNvPr id="0" name=""/>
        <dsp:cNvSpPr/>
      </dsp:nvSpPr>
      <dsp:spPr>
        <a:xfrm rot="5400000">
          <a:off x="6198106" y="-513532"/>
          <a:ext cx="777582" cy="812654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Các nạn nhân có diễn biến quá nặng, đã hoặc sắp tử vong trong thời gian ngắn,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không thể cứu sống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2523626" y="3198906"/>
        <a:ext cx="8088584" cy="701666"/>
      </dsp:txXfrm>
    </dsp:sp>
    <dsp:sp modelId="{9CD29F65-8284-4C60-BFD7-F4084DF04A32}">
      <dsp:nvSpPr>
        <dsp:cNvPr id="0" name=""/>
        <dsp:cNvSpPr/>
      </dsp:nvSpPr>
      <dsp:spPr>
        <a:xfrm>
          <a:off x="0" y="3063750"/>
          <a:ext cx="2417824" cy="971977"/>
        </a:xfrm>
        <a:prstGeom prst="round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Loại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4</a:t>
          </a:r>
        </a:p>
      </dsp:txBody>
      <dsp:txXfrm>
        <a:off x="47448" y="3111198"/>
        <a:ext cx="2322928" cy="87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63DE6-D5E4-4596-9DB3-DB35DE67C93E}" type="datetime1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rtl="0"/>
              <a:t>23/12/2023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rtl="0"/>
              <a:t>‹#›</a:t>
            </a:fld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4933C67-5535-407D-894B-298828B5A2D5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A3C37BE-C303-496D-B5CD-85F2937540FC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4933C67-5535-407D-894B-298828B5A2D5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vi-VN" smtClean="0"/>
              <a:pPr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8191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46217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2546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8293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76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28363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95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51130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194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9448273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35042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83188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4030-5A65-4B67-60E7-A0AF24816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10: TỔ CHỨC CẤP CỨU HÀNG </a:t>
            </a:r>
            <a:r>
              <a:rPr lang="en-US" sz="4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VN" sz="4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ACE2-BFBB-C5B2-B511-EB6F69EC3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144A-3743-2BC6-8A28-515DCC5F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7F7-417A-4ADD-AC62-2B4EE9C31580}" type="datetime1">
              <a:rPr lang="vi-VN" smtClean="0"/>
              <a:pPr/>
              <a:t>23/12/2023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282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68345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TỔ CHỨC CẤP CỨU HÀNG LOẠT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óp phần tích cực, quan trọng trong việc hạn chế 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bị tử vong hoặc bị  thương tổn nặng để lại di chứng cho nạn nhân sau 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ránh được sự tổn thương thêm  cho nạn nhân.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4" cy="4820478"/>
          </a:xfrm>
        </p:spPr>
        <p:txBody>
          <a:bodyPr>
            <a:no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Nhanh chóng quan sát hiện 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khẩn trương đưa các nạn nhân ra khỏi nơi nguy hiểm.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Nên kêu gọi sự hỗ trợ, chi viện của nhiều người, nhiều tổ chức cứu nạn.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hiện, phân loại và xử trí 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sơ cứu cho nạn nhân một cách nhanh chóng, đơn giản và hiệu quả, áp dụng tối đa các phương tiện và dụng cụ sẵn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tiên vận chuyển các nạn nhân có tình trạng nguy cấp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có sự hỗ trợ của tuyến trên.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Vận chuyển nạn nhân đúng quy cách, sau khi đã sơ cứu, đảm bảo an toàn cho nạn nhân trong khi vận chuyển.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36370"/>
            <a:ext cx="9603275" cy="1049235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PHÂN LOẠI VÀ CHỌN LỌC NGƯỜI BỊ NẠN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804" y="1853754"/>
            <a:ext cx="9603276" cy="4199727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CBYT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823" y="1228588"/>
            <a:ext cx="9603275" cy="1049235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PHÂN LOẠI VÀ CHỌN LỌC NGƯỜI BỊ NẠN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44795244"/>
              </p:ext>
            </p:extLst>
          </p:nvPr>
        </p:nvGraphicFramePr>
        <p:xfrm>
          <a:off x="841513" y="2015732"/>
          <a:ext cx="10793896" cy="403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c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73" y="469557"/>
            <a:ext cx="10577384" cy="544091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vcn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41" y="600501"/>
            <a:ext cx="10645254" cy="54529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79170"/>
            <a:ext cx="9603274" cy="1096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ĐÍCH 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PHÂN L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OẠ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Ọ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Ọ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NHÂN: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 cho công tác xử trí cấp cứu, vận chuyển được tiến hành nhanh chóng, chính 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cho tuyến trên.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ảm bảo cứu sống được nhiều nạn nhân nhất, tránh tổn thương nặng thêm cho nạn nhân hiện tại và về sau.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Tránh được sự tập trung thời gian vào những công việc vô ích.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61719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32604"/>
            <a:ext cx="9603275" cy="345061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được tầm  quan trọng và nguyên lý cơ bản của cấp cứu hàng loạt.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linh hoạt trong công tác cấp cứu ban đầu ở tuyến cơ sở.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được mục đích, phương pháp phân loại và chọn lọc nạn nhân, phân loại được nạn nhân trong cấp cứu ban đầu.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16293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VỤ THẢM HỌA TRÊN THẾ GIỚI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74167"/>
            <a:ext cx="960327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Heysel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/>
              <a:pPr rtl="0"/>
              <a:t>23/12/2023</a:t>
            </a:fld>
            <a:endParaRPr lang="vi-VN" dirty="0"/>
          </a:p>
        </p:txBody>
      </p:sp>
      <p:pic>
        <p:nvPicPr>
          <p:cNvPr id="1026" name="Picture 2" descr="Káº¿t quáº£ hÃ¬nh áº£nh cho tháº£m há»a heys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578" y="2703293"/>
            <a:ext cx="4672949" cy="3102594"/>
          </a:xfrm>
          <a:prstGeom prst="rect">
            <a:avLst/>
          </a:prstGeom>
          <a:noFill/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1784" y="2703293"/>
            <a:ext cx="4553069" cy="310259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343128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VỤ THẢM HỌA TRÊN THẾ GIỚI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Hiroshima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Nagasaki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/>
              <a:pPr rtl="0"/>
              <a:t>23/12/2023</a:t>
            </a:fld>
            <a:endParaRPr lang="vi-VN" dirty="0"/>
          </a:p>
        </p:txBody>
      </p:sp>
      <p:pic>
        <p:nvPicPr>
          <p:cNvPr id="25602" name="Picture 2" descr="Káº¿t quáº£ hÃ¬nh áº£nh cho vá»¥ nÃ©m bom nguyÃªn tá»­ hiroshi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8" y="2735582"/>
            <a:ext cx="3895060" cy="1858843"/>
          </a:xfrm>
          <a:prstGeom prst="rect">
            <a:avLst/>
          </a:prstGeom>
          <a:noFill/>
        </p:spPr>
      </p:pic>
      <p:pic>
        <p:nvPicPr>
          <p:cNvPr id="25604" name="Picture 4" descr="Káº¿t quáº£ hÃ¬nh áº£nh cho vá»¥ nÃ©m bom nguyÃªn tá»­ hiroshi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2951" y="2735582"/>
            <a:ext cx="6105430" cy="3139622"/>
          </a:xfrm>
          <a:prstGeom prst="rect">
            <a:avLst/>
          </a:prstGeom>
          <a:noFill/>
        </p:spPr>
      </p:pic>
      <p:pic>
        <p:nvPicPr>
          <p:cNvPr id="25606" name="Picture 6" descr="Káº¿t quáº£ hÃ¬nh áº£nh cho vá»¥ nÃ©m bom nguyÃªn tá»­ hiroshim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578" y="4584395"/>
            <a:ext cx="3821373" cy="12520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310790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VỤ THẢM HỌA Ở VIỆT NAM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TTTM ITC 2001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/>
              <a:pPr rtl="0"/>
              <a:t>23/12/2023</a:t>
            </a:fld>
            <a:endParaRPr lang="vi-VN" dirty="0"/>
          </a:p>
        </p:txBody>
      </p:sp>
      <p:pic>
        <p:nvPicPr>
          <p:cNvPr id="1026" name="Picture 2" descr="Hien truong vu chay 60 nguoi chet o Sai Gon gio ra sao?-Hinh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214" y="2783809"/>
            <a:ext cx="8889571" cy="30757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62852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VỤ THẢM HỌA Ở VIỆT NAM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2" name="Picture 2" descr="Káº¿t quáº£ hÃ¬nh áº£nh cho vá»¥ ná» xe khÃ¡ch á» báº¯c nin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700" y="2889776"/>
            <a:ext cx="4762415" cy="3163705"/>
          </a:xfrm>
          <a:prstGeom prst="rect">
            <a:avLst/>
          </a:prstGeom>
          <a:noFill/>
        </p:spPr>
      </p:pic>
      <p:pic>
        <p:nvPicPr>
          <p:cNvPr id="30724" name="Picture 4" descr="Káº¿t quáº£ hÃ¬nh áº£nh cho vá»¥ ná» xe khÃ¡ch á» báº¯c nin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2236" y="2880328"/>
            <a:ext cx="4572617" cy="3163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37158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VỤ THẢM HỌA Ở VIỆT NAM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/>
              <a:pPr rtl="0"/>
              <a:t>23/12/2023</a:t>
            </a:fld>
            <a:endParaRPr lang="vi-VN" dirty="0"/>
          </a:p>
        </p:txBody>
      </p:sp>
      <p:pic>
        <p:nvPicPr>
          <p:cNvPr id="26630" name="Picture 6" descr="Káº¿t quáº£ hÃ¬nh áº£nh cho cáº¥p cá»©u tháº£m há»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527" y="2757055"/>
            <a:ext cx="8880764" cy="318299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661" y="1329136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662" y="1853754"/>
            <a:ext cx="9603275" cy="4318446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…),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lvl="4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D0593D-2839-40AA-A7F6-5B10CF2CB1B7}" type="datetime1"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23/12/2023</a:t>
            </a:fld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23741" y="5584711"/>
            <a:ext cx="1228298" cy="327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975" y="1281598"/>
            <a:ext cx="9603275" cy="104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thảm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853426"/>
              </p:ext>
            </p:extLst>
          </p:nvPr>
        </p:nvGraphicFramePr>
        <p:xfrm>
          <a:off x="1450975" y="1949865"/>
          <a:ext cx="9604376" cy="41196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100</a:t>
                      </a: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– 1000</a:t>
                      </a: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</a:t>
                      </a:r>
                    </a:p>
                  </a:txBody>
                  <a:tcPr marL="87979" marR="879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24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&gt;24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– 24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24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rộng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1 km</a:t>
                      </a: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100 km</a:t>
                      </a:r>
                    </a:p>
                  </a:txBody>
                  <a:tcPr marL="87979" marR="87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100 km</a:t>
                      </a:r>
                    </a:p>
                  </a:txBody>
                  <a:tcPr marL="87979" marR="8797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AFF00-647E-4627-9B6C-A5CDC1F3220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328</TotalTime>
  <Words>800</Words>
  <Application>Microsoft Macintosh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Gill Sans MT</vt:lpstr>
      <vt:lpstr>Tahoma</vt:lpstr>
      <vt:lpstr>Times New Roman</vt:lpstr>
      <vt:lpstr>Wingdings</vt:lpstr>
      <vt:lpstr>Gallery</vt:lpstr>
      <vt:lpstr>BÀI 10: TỔ CHỨC CẤP CỨU HÀNG LoẠT</vt:lpstr>
      <vt:lpstr>MỤC TIÊU</vt:lpstr>
      <vt:lpstr>CÁC VỤ THẢM HỌA TRÊN THẾ GIỚI</vt:lpstr>
      <vt:lpstr>CÁC VỤ THẢM HỌA TRÊN THẾ GIỚI</vt:lpstr>
      <vt:lpstr>CÁC VỤ THẢM HỌA Ở VIỆT NAM</vt:lpstr>
      <vt:lpstr>CÁC VỤ THẢM HỌA Ở VIỆT NAM</vt:lpstr>
      <vt:lpstr>CÁC VỤ THẢM HỌA Ở VIỆT NAM</vt:lpstr>
      <vt:lpstr>Thảm họa là gì?</vt:lpstr>
      <vt:lpstr> Đánh giá mức độ của thảm họa</vt:lpstr>
      <vt:lpstr>I. TỔ CHỨC CẤP CỨU HÀNG LOẠT</vt:lpstr>
      <vt:lpstr>2. Các nguyên lý cơ bản trong cấp cứu hàng loạt </vt:lpstr>
      <vt:lpstr>2. Các nguyên lý cơ bản trong cấp cứu hàng loạt </vt:lpstr>
      <vt:lpstr>II. PHÂN LOẠI VÀ CHỌN LỌC NGƯỜI BỊ NẠN</vt:lpstr>
      <vt:lpstr>II. PHÂN LOẠI VÀ CHỌN LỌC NGƯỜI BỊ NẠN</vt:lpstr>
      <vt:lpstr>PowerPoint Presentation</vt:lpstr>
      <vt:lpstr>PowerPoint Presentation</vt:lpstr>
      <vt:lpstr>III. MỤC ĐÍCH CỦA VIỆC PHÂN LOẠI, CHỌN LỌC NẠN NHÂN: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BỐ TRÍ TIÊU ĐỀ VỚI ẢNH</dc:title>
  <dc:creator>User</dc:creator>
  <cp:lastModifiedBy>Microsoft Office User</cp:lastModifiedBy>
  <cp:revision>251</cp:revision>
  <dcterms:created xsi:type="dcterms:W3CDTF">2014-04-17T22:28:38Z</dcterms:created>
  <dcterms:modified xsi:type="dcterms:W3CDTF">2023-12-23T00:38:25Z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