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37"/>
  </p:normalViewPr>
  <p:slideViewPr>
    <p:cSldViewPr snapToGrid="0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8059F-BB15-4631-8629-9FB26305F5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12FDCD5-6F5E-48EF-B75C-70DFF1065F44}">
      <dgm:prSet phldrT="[Text]" custT="1"/>
      <dgm:spPr/>
      <dgm:t>
        <a:bodyPr/>
        <a:lstStyle/>
        <a:p>
          <a:pPr algn="ctr"/>
          <a:endParaRPr lang="en-US" sz="2400" dirty="0" err="1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en-US" sz="24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Quyết</a:t>
          </a:r>
          <a:r>
            <a: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đúng</a:t>
          </a:r>
          <a:endParaRPr lang="en-US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502A88-2889-46D0-8501-DD031113E948}" type="parTrans" cxnId="{B06FB180-F782-48F8-89A1-F269B3E8B628}">
      <dgm:prSet/>
      <dgm:spPr/>
      <dgm:t>
        <a:bodyPr/>
        <a:lstStyle/>
        <a:p>
          <a:pPr algn="ctr"/>
          <a:endParaRPr lang="en-US" sz="24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E5746D-9572-424F-B904-CCAB5E8FDECE}" type="sibTrans" cxnId="{B06FB180-F782-48F8-89A1-F269B3E8B628}">
      <dgm:prSet/>
      <dgm:spPr/>
      <dgm:t>
        <a:bodyPr/>
        <a:lstStyle/>
        <a:p>
          <a:pPr algn="ctr"/>
          <a:endParaRPr lang="en-US" sz="24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6BA246-5051-46DE-B4BB-1A1172A1183D}">
      <dgm:prSet phldrT="[Text]" custT="1"/>
      <dgm:spPr/>
      <dgm:t>
        <a:bodyPr/>
        <a:lstStyle/>
        <a:p>
          <a:pPr algn="ctr"/>
          <a:r>
            <a: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Uỷ </a:t>
          </a:r>
          <a:r>
            <a:rPr lang="en-US" sz="24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quyền</a:t>
          </a:r>
          <a:endParaRPr lang="en-US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6A35FD-CA45-4036-910A-84F6FD833B32}" type="parTrans" cxnId="{C87A607D-2AF5-4362-81C0-43181A5306BC}">
      <dgm:prSet/>
      <dgm:spPr/>
      <dgm:t>
        <a:bodyPr/>
        <a:lstStyle/>
        <a:p>
          <a:pPr algn="ctr"/>
          <a:endParaRPr lang="en-US" sz="24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9C70BF-CAEC-4C8E-973F-F2501E72F009}" type="sibTrans" cxnId="{C87A607D-2AF5-4362-81C0-43181A5306BC}">
      <dgm:prSet/>
      <dgm:spPr/>
      <dgm:t>
        <a:bodyPr/>
        <a:lstStyle/>
        <a:p>
          <a:pPr algn="ctr"/>
          <a:endParaRPr lang="en-US" sz="24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956D46-D45B-447B-AC29-D82C38A4585B}">
      <dgm:prSet phldrT="[Text]" custT="1"/>
      <dgm:spPr/>
      <dgm:t>
        <a:bodyPr/>
        <a:lstStyle/>
        <a:p>
          <a:pPr algn="ctr"/>
          <a:r>
            <a:rPr lang="en-US" sz="24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tốt các</a:t>
          </a:r>
          <a:r>
            <a: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endParaRPr lang="en-US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0C426B-C5D9-4018-AFEF-AD7DDEB88FB2}" type="parTrans" cxnId="{E338BAD4-057F-46C9-A93D-4FD8FEE42730}">
      <dgm:prSet/>
      <dgm:spPr/>
      <dgm:t>
        <a:bodyPr/>
        <a:lstStyle/>
        <a:p>
          <a:pPr algn="ctr"/>
          <a:endParaRPr lang="en-US" sz="24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75F090-7496-4F00-AF5C-282D34B98322}" type="sibTrans" cxnId="{E338BAD4-057F-46C9-A93D-4FD8FEE42730}">
      <dgm:prSet/>
      <dgm:spPr/>
      <dgm:t>
        <a:bodyPr/>
        <a:lstStyle/>
        <a:p>
          <a:pPr algn="ctr"/>
          <a:endParaRPr lang="en-US" sz="24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9E302F-32E8-4D78-8A2F-39A53ADA8602}" type="pres">
      <dgm:prSet presAssocID="{2398059F-BB15-4631-8629-9FB26305F535}" presName="compositeShape" presStyleCnt="0">
        <dgm:presLayoutVars>
          <dgm:chMax val="7"/>
          <dgm:dir/>
          <dgm:resizeHandles val="exact"/>
        </dgm:presLayoutVars>
      </dgm:prSet>
      <dgm:spPr/>
    </dgm:pt>
    <dgm:pt modelId="{D2C2B5A7-A7CA-4F3D-A47A-1D661AA42604}" type="pres">
      <dgm:prSet presAssocID="{012FDCD5-6F5E-48EF-B75C-70DFF1065F44}" presName="circ1" presStyleLbl="vennNode1" presStyleIdx="0" presStyleCnt="3"/>
      <dgm:spPr/>
    </dgm:pt>
    <dgm:pt modelId="{FF9A4606-A4DB-4B56-A91D-EC74F4355B65}" type="pres">
      <dgm:prSet presAssocID="{012FDCD5-6F5E-48EF-B75C-70DFF1065F4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8FBD592-3110-485E-ACAE-504A6CA49208}" type="pres">
      <dgm:prSet presAssocID="{5D6BA246-5051-46DE-B4BB-1A1172A1183D}" presName="circ2" presStyleLbl="vennNode1" presStyleIdx="1" presStyleCnt="3"/>
      <dgm:spPr/>
    </dgm:pt>
    <dgm:pt modelId="{3CBFC460-50EC-4DEA-A126-C020969C1C85}" type="pres">
      <dgm:prSet presAssocID="{5D6BA246-5051-46DE-B4BB-1A1172A1183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9B838DD-B233-41E1-BD43-983C4CE0517D}" type="pres">
      <dgm:prSet presAssocID="{57956D46-D45B-447B-AC29-D82C38A4585B}" presName="circ3" presStyleLbl="vennNode1" presStyleIdx="2" presStyleCnt="3" custLinFactNeighborX="-7556" custLinFactNeighborY="889"/>
      <dgm:spPr/>
    </dgm:pt>
    <dgm:pt modelId="{79893652-0921-4E92-921B-462E5B30A542}" type="pres">
      <dgm:prSet presAssocID="{57956D46-D45B-447B-AC29-D82C38A4585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3B7700-BE84-4496-A335-34F1E9DFA843}" type="presOf" srcId="{57956D46-D45B-447B-AC29-D82C38A4585B}" destId="{79893652-0921-4E92-921B-462E5B30A542}" srcOrd="1" destOrd="0" presId="urn:microsoft.com/office/officeart/2005/8/layout/venn1"/>
    <dgm:cxn modelId="{1DB72F10-C102-4104-926D-8C39C1404466}" type="presOf" srcId="{012FDCD5-6F5E-48EF-B75C-70DFF1065F44}" destId="{FF9A4606-A4DB-4B56-A91D-EC74F4355B65}" srcOrd="1" destOrd="0" presId="urn:microsoft.com/office/officeart/2005/8/layout/venn1"/>
    <dgm:cxn modelId="{0F2F1F3C-6172-4FAC-A50C-1F9B99C2BB4E}" type="presOf" srcId="{012FDCD5-6F5E-48EF-B75C-70DFF1065F44}" destId="{D2C2B5A7-A7CA-4F3D-A47A-1D661AA42604}" srcOrd="0" destOrd="0" presId="urn:microsoft.com/office/officeart/2005/8/layout/venn1"/>
    <dgm:cxn modelId="{C87A607D-2AF5-4362-81C0-43181A5306BC}" srcId="{2398059F-BB15-4631-8629-9FB26305F535}" destId="{5D6BA246-5051-46DE-B4BB-1A1172A1183D}" srcOrd="1" destOrd="0" parTransId="{866A35FD-CA45-4036-910A-84F6FD833B32}" sibTransId="{229C70BF-CAEC-4C8E-973F-F2501E72F009}"/>
    <dgm:cxn modelId="{B06FB180-F782-48F8-89A1-F269B3E8B628}" srcId="{2398059F-BB15-4631-8629-9FB26305F535}" destId="{012FDCD5-6F5E-48EF-B75C-70DFF1065F44}" srcOrd="0" destOrd="0" parTransId="{98502A88-2889-46D0-8501-DD031113E948}" sibTransId="{5FE5746D-9572-424F-B904-CCAB5E8FDECE}"/>
    <dgm:cxn modelId="{C63CB380-A4CF-4D2E-954C-20A71A3A2C6E}" type="presOf" srcId="{5D6BA246-5051-46DE-B4BB-1A1172A1183D}" destId="{3CBFC460-50EC-4DEA-A126-C020969C1C85}" srcOrd="1" destOrd="0" presId="urn:microsoft.com/office/officeart/2005/8/layout/venn1"/>
    <dgm:cxn modelId="{E4A52F86-FFAC-478F-953C-FE1C8B29ECCC}" type="presOf" srcId="{57956D46-D45B-447B-AC29-D82C38A4585B}" destId="{D9B838DD-B233-41E1-BD43-983C4CE0517D}" srcOrd="0" destOrd="0" presId="urn:microsoft.com/office/officeart/2005/8/layout/venn1"/>
    <dgm:cxn modelId="{D67DE28A-C757-4AEB-890D-33DFCA68C577}" type="presOf" srcId="{5D6BA246-5051-46DE-B4BB-1A1172A1183D}" destId="{A8FBD592-3110-485E-ACAE-504A6CA49208}" srcOrd="0" destOrd="0" presId="urn:microsoft.com/office/officeart/2005/8/layout/venn1"/>
    <dgm:cxn modelId="{81002EAB-75CC-4C84-A6B7-3AE2102E38E5}" type="presOf" srcId="{2398059F-BB15-4631-8629-9FB26305F535}" destId="{7F9E302F-32E8-4D78-8A2F-39A53ADA8602}" srcOrd="0" destOrd="0" presId="urn:microsoft.com/office/officeart/2005/8/layout/venn1"/>
    <dgm:cxn modelId="{E338BAD4-057F-46C9-A93D-4FD8FEE42730}" srcId="{2398059F-BB15-4631-8629-9FB26305F535}" destId="{57956D46-D45B-447B-AC29-D82C38A4585B}" srcOrd="2" destOrd="0" parTransId="{B00C426B-C5D9-4018-AFEF-AD7DDEB88FB2}" sibTransId="{B175F090-7496-4F00-AF5C-282D34B98322}"/>
    <dgm:cxn modelId="{A35C10E8-9718-414C-B62E-D7A4518617BB}" type="presParOf" srcId="{7F9E302F-32E8-4D78-8A2F-39A53ADA8602}" destId="{D2C2B5A7-A7CA-4F3D-A47A-1D661AA42604}" srcOrd="0" destOrd="0" presId="urn:microsoft.com/office/officeart/2005/8/layout/venn1"/>
    <dgm:cxn modelId="{1BC33687-46B3-4779-8AC1-34D945C0A5AA}" type="presParOf" srcId="{7F9E302F-32E8-4D78-8A2F-39A53ADA8602}" destId="{FF9A4606-A4DB-4B56-A91D-EC74F4355B65}" srcOrd="1" destOrd="0" presId="urn:microsoft.com/office/officeart/2005/8/layout/venn1"/>
    <dgm:cxn modelId="{3F188B77-C11C-4970-90F1-E0AE7CF85BDD}" type="presParOf" srcId="{7F9E302F-32E8-4D78-8A2F-39A53ADA8602}" destId="{A8FBD592-3110-485E-ACAE-504A6CA49208}" srcOrd="2" destOrd="0" presId="urn:microsoft.com/office/officeart/2005/8/layout/venn1"/>
    <dgm:cxn modelId="{6BDDDC72-7767-47F4-BAF7-743B5189C8FF}" type="presParOf" srcId="{7F9E302F-32E8-4D78-8A2F-39A53ADA8602}" destId="{3CBFC460-50EC-4DEA-A126-C020969C1C85}" srcOrd="3" destOrd="0" presId="urn:microsoft.com/office/officeart/2005/8/layout/venn1"/>
    <dgm:cxn modelId="{18A929F7-3DCE-4F66-9AE0-A5AC7BF89093}" type="presParOf" srcId="{7F9E302F-32E8-4D78-8A2F-39A53ADA8602}" destId="{D9B838DD-B233-41E1-BD43-983C4CE0517D}" srcOrd="4" destOrd="0" presId="urn:microsoft.com/office/officeart/2005/8/layout/venn1"/>
    <dgm:cxn modelId="{C8FCC932-5AF6-4806-9D0F-CA9DF5C47035}" type="presParOf" srcId="{7F9E302F-32E8-4D78-8A2F-39A53ADA8602}" destId="{79893652-0921-4E92-921B-462E5B30A54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0EFE9B-7F04-4120-B53E-C8ECCF4E1B9E}" type="doc">
      <dgm:prSet loTypeId="urn:microsoft.com/office/officeart/2005/8/layout/cycle5" loCatId="cycle" qsTypeId="urn:microsoft.com/office/officeart/2005/8/quickstyle/3d2#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9C4B785-AAED-4188-AEB7-DF09C7B545D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hoạch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CBBB9B-2554-4A00-A633-714232D0475D}" type="parTrans" cxnId="{C0B696A7-3BD7-4193-853E-D0A539A0D724}">
      <dgm:prSet/>
      <dgm:spPr/>
      <dgm:t>
        <a:bodyPr/>
        <a:lstStyle/>
        <a:p>
          <a:endParaRPr lang="en-US" sz="2200"/>
        </a:p>
      </dgm:t>
    </dgm:pt>
    <dgm:pt modelId="{44086063-79B3-4949-BFB9-79DF749682AC}" type="sibTrans" cxnId="{C0B696A7-3BD7-4193-853E-D0A539A0D72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2200"/>
        </a:p>
      </dgm:t>
    </dgm:pt>
    <dgm:pt modelId="{F8F10AE8-4D49-41B2-A269-72A837E583D0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hoạch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2A7B2A-E689-4F27-AD40-13D9B3A4A74E}" type="parTrans" cxnId="{B90C5D63-8B40-4B82-9799-4127369F4110}">
      <dgm:prSet/>
      <dgm:spPr/>
      <dgm:t>
        <a:bodyPr/>
        <a:lstStyle/>
        <a:p>
          <a:endParaRPr lang="en-US" sz="2200"/>
        </a:p>
      </dgm:t>
    </dgm:pt>
    <dgm:pt modelId="{8A3E228C-A796-4594-81C8-B48FF0D3F97D}" type="sibTrans" cxnId="{B90C5D63-8B40-4B82-9799-4127369F4110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2200"/>
        </a:p>
      </dgm:t>
    </dgm:pt>
    <dgm:pt modelId="{73D01F9F-BA6F-4ED2-98D0-EDAC98D0DE1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hoạch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67C56F-59AD-49C2-A0BE-909613BC4634}" type="parTrans" cxnId="{B925D5AF-5956-4677-99C9-A935E12CEAC3}">
      <dgm:prSet/>
      <dgm:spPr/>
      <dgm:t>
        <a:bodyPr/>
        <a:lstStyle/>
        <a:p>
          <a:endParaRPr lang="en-US" sz="2200"/>
        </a:p>
      </dgm:t>
    </dgm:pt>
    <dgm:pt modelId="{5E445150-C1C5-4C8E-880B-93B122C2D7C9}" type="sibTrans" cxnId="{B925D5AF-5956-4677-99C9-A935E12CEAC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2200"/>
        </a:p>
      </dgm:t>
    </dgm:pt>
    <dgm:pt modelId="{0F620A26-10F6-4A06-9428-683667D8A89E}" type="pres">
      <dgm:prSet presAssocID="{250EFE9B-7F04-4120-B53E-C8ECCF4E1B9E}" presName="cycle" presStyleCnt="0">
        <dgm:presLayoutVars>
          <dgm:dir/>
          <dgm:resizeHandles val="exact"/>
        </dgm:presLayoutVars>
      </dgm:prSet>
      <dgm:spPr/>
    </dgm:pt>
    <dgm:pt modelId="{4296B659-1EFD-4F01-B871-5495B524081E}" type="pres">
      <dgm:prSet presAssocID="{49C4B785-AAED-4188-AEB7-DF09C7B545DD}" presName="node" presStyleLbl="node1" presStyleIdx="0" presStyleCnt="3" custScaleX="104132" custScaleY="100216" custRadScaleRad="99358">
        <dgm:presLayoutVars>
          <dgm:bulletEnabled val="1"/>
        </dgm:presLayoutVars>
      </dgm:prSet>
      <dgm:spPr/>
    </dgm:pt>
    <dgm:pt modelId="{BEF0FA6A-DE53-44C2-A99E-528FBF398EAB}" type="pres">
      <dgm:prSet presAssocID="{49C4B785-AAED-4188-AEB7-DF09C7B545DD}" presName="spNode" presStyleCnt="0"/>
      <dgm:spPr/>
    </dgm:pt>
    <dgm:pt modelId="{652B6805-F9D9-4900-A41B-BBEB946A51AC}" type="pres">
      <dgm:prSet presAssocID="{44086063-79B3-4949-BFB9-79DF749682AC}" presName="sibTrans" presStyleLbl="sibTrans1D1" presStyleIdx="0" presStyleCnt="3"/>
      <dgm:spPr/>
    </dgm:pt>
    <dgm:pt modelId="{548860DE-9029-4F9D-8A6D-2162B34A2BB1}" type="pres">
      <dgm:prSet presAssocID="{F8F10AE8-4D49-41B2-A269-72A837E583D0}" presName="node" presStyleLbl="node1" presStyleIdx="1" presStyleCnt="3" custRadScaleRad="93277" custRadScaleInc="-28960">
        <dgm:presLayoutVars>
          <dgm:bulletEnabled val="1"/>
        </dgm:presLayoutVars>
      </dgm:prSet>
      <dgm:spPr/>
    </dgm:pt>
    <dgm:pt modelId="{0A03A7FE-5E31-472E-ADB9-626C3062B90D}" type="pres">
      <dgm:prSet presAssocID="{F8F10AE8-4D49-41B2-A269-72A837E583D0}" presName="spNode" presStyleCnt="0"/>
      <dgm:spPr/>
    </dgm:pt>
    <dgm:pt modelId="{5902804F-84F7-4C56-9073-C7CAE0822447}" type="pres">
      <dgm:prSet presAssocID="{8A3E228C-A796-4594-81C8-B48FF0D3F97D}" presName="sibTrans" presStyleLbl="sibTrans1D1" presStyleIdx="1" presStyleCnt="3"/>
      <dgm:spPr/>
    </dgm:pt>
    <dgm:pt modelId="{807AA920-D9C4-44E8-953C-0054D18D6756}" type="pres">
      <dgm:prSet presAssocID="{73D01F9F-BA6F-4ED2-98D0-EDAC98D0DE19}" presName="node" presStyleLbl="node1" presStyleIdx="2" presStyleCnt="3" custRadScaleRad="91684" custRadScaleInc="27087">
        <dgm:presLayoutVars>
          <dgm:bulletEnabled val="1"/>
        </dgm:presLayoutVars>
      </dgm:prSet>
      <dgm:spPr/>
    </dgm:pt>
    <dgm:pt modelId="{4820AFA6-F198-4215-9418-AA76DBBAF22C}" type="pres">
      <dgm:prSet presAssocID="{73D01F9F-BA6F-4ED2-98D0-EDAC98D0DE19}" presName="spNode" presStyleCnt="0"/>
      <dgm:spPr/>
    </dgm:pt>
    <dgm:pt modelId="{074063AD-CD80-49D5-9222-DC52D35E6EB0}" type="pres">
      <dgm:prSet presAssocID="{5E445150-C1C5-4C8E-880B-93B122C2D7C9}" presName="sibTrans" presStyleLbl="sibTrans1D1" presStyleIdx="2" presStyleCnt="3"/>
      <dgm:spPr/>
    </dgm:pt>
  </dgm:ptLst>
  <dgm:cxnLst>
    <dgm:cxn modelId="{34EBF10C-4277-4898-9375-417931836412}" type="presOf" srcId="{8A3E228C-A796-4594-81C8-B48FF0D3F97D}" destId="{5902804F-84F7-4C56-9073-C7CAE0822447}" srcOrd="0" destOrd="0" presId="urn:microsoft.com/office/officeart/2005/8/layout/cycle5"/>
    <dgm:cxn modelId="{008CC22E-5032-4E6F-8132-C43BC6DDFDE0}" type="presOf" srcId="{5E445150-C1C5-4C8E-880B-93B122C2D7C9}" destId="{074063AD-CD80-49D5-9222-DC52D35E6EB0}" srcOrd="0" destOrd="0" presId="urn:microsoft.com/office/officeart/2005/8/layout/cycle5"/>
    <dgm:cxn modelId="{B90C5D63-8B40-4B82-9799-4127369F4110}" srcId="{250EFE9B-7F04-4120-B53E-C8ECCF4E1B9E}" destId="{F8F10AE8-4D49-41B2-A269-72A837E583D0}" srcOrd="1" destOrd="0" parTransId="{182A7B2A-E689-4F27-AD40-13D9B3A4A74E}" sibTransId="{8A3E228C-A796-4594-81C8-B48FF0D3F97D}"/>
    <dgm:cxn modelId="{02FDB96B-1631-4AC3-A358-6890D2465570}" type="presOf" srcId="{44086063-79B3-4949-BFB9-79DF749682AC}" destId="{652B6805-F9D9-4900-A41B-BBEB946A51AC}" srcOrd="0" destOrd="0" presId="urn:microsoft.com/office/officeart/2005/8/layout/cycle5"/>
    <dgm:cxn modelId="{8E14A66D-E564-4C3F-9611-2352463A5BA7}" type="presOf" srcId="{250EFE9B-7F04-4120-B53E-C8ECCF4E1B9E}" destId="{0F620A26-10F6-4A06-9428-683667D8A89E}" srcOrd="0" destOrd="0" presId="urn:microsoft.com/office/officeart/2005/8/layout/cycle5"/>
    <dgm:cxn modelId="{B869C885-4A92-473C-8832-28E6975804A8}" type="presOf" srcId="{49C4B785-AAED-4188-AEB7-DF09C7B545DD}" destId="{4296B659-1EFD-4F01-B871-5495B524081E}" srcOrd="0" destOrd="0" presId="urn:microsoft.com/office/officeart/2005/8/layout/cycle5"/>
    <dgm:cxn modelId="{C0B696A7-3BD7-4193-853E-D0A539A0D724}" srcId="{250EFE9B-7F04-4120-B53E-C8ECCF4E1B9E}" destId="{49C4B785-AAED-4188-AEB7-DF09C7B545DD}" srcOrd="0" destOrd="0" parTransId="{53CBBB9B-2554-4A00-A633-714232D0475D}" sibTransId="{44086063-79B3-4949-BFB9-79DF749682AC}"/>
    <dgm:cxn modelId="{B925D5AF-5956-4677-99C9-A935E12CEAC3}" srcId="{250EFE9B-7F04-4120-B53E-C8ECCF4E1B9E}" destId="{73D01F9F-BA6F-4ED2-98D0-EDAC98D0DE19}" srcOrd="2" destOrd="0" parTransId="{F567C56F-59AD-49C2-A0BE-909613BC4634}" sibTransId="{5E445150-C1C5-4C8E-880B-93B122C2D7C9}"/>
    <dgm:cxn modelId="{B59AD8ED-E250-4111-944A-5C17CCBDA0A5}" type="presOf" srcId="{F8F10AE8-4D49-41B2-A269-72A837E583D0}" destId="{548860DE-9029-4F9D-8A6D-2162B34A2BB1}" srcOrd="0" destOrd="0" presId="urn:microsoft.com/office/officeart/2005/8/layout/cycle5"/>
    <dgm:cxn modelId="{029493FA-8A1E-48F7-802B-796AFC7D6671}" type="presOf" srcId="{73D01F9F-BA6F-4ED2-98D0-EDAC98D0DE19}" destId="{807AA920-D9C4-44E8-953C-0054D18D6756}" srcOrd="0" destOrd="0" presId="urn:microsoft.com/office/officeart/2005/8/layout/cycle5"/>
    <dgm:cxn modelId="{B790A75E-75F2-4DFD-82EC-B3A8D7DFC7A3}" type="presParOf" srcId="{0F620A26-10F6-4A06-9428-683667D8A89E}" destId="{4296B659-1EFD-4F01-B871-5495B524081E}" srcOrd="0" destOrd="0" presId="urn:microsoft.com/office/officeart/2005/8/layout/cycle5"/>
    <dgm:cxn modelId="{15EE8893-8BA4-4007-99A1-B4BB0D209D81}" type="presParOf" srcId="{0F620A26-10F6-4A06-9428-683667D8A89E}" destId="{BEF0FA6A-DE53-44C2-A99E-528FBF398EAB}" srcOrd="1" destOrd="0" presId="urn:microsoft.com/office/officeart/2005/8/layout/cycle5"/>
    <dgm:cxn modelId="{E9F2F21F-A068-4724-ACF3-EB732334B08F}" type="presParOf" srcId="{0F620A26-10F6-4A06-9428-683667D8A89E}" destId="{652B6805-F9D9-4900-A41B-BBEB946A51AC}" srcOrd="2" destOrd="0" presId="urn:microsoft.com/office/officeart/2005/8/layout/cycle5"/>
    <dgm:cxn modelId="{F030FB79-1071-4437-89E7-E35C37D0CA98}" type="presParOf" srcId="{0F620A26-10F6-4A06-9428-683667D8A89E}" destId="{548860DE-9029-4F9D-8A6D-2162B34A2BB1}" srcOrd="3" destOrd="0" presId="urn:microsoft.com/office/officeart/2005/8/layout/cycle5"/>
    <dgm:cxn modelId="{39C62308-FA9B-42A5-B691-4D1BF15C633B}" type="presParOf" srcId="{0F620A26-10F6-4A06-9428-683667D8A89E}" destId="{0A03A7FE-5E31-472E-ADB9-626C3062B90D}" srcOrd="4" destOrd="0" presId="urn:microsoft.com/office/officeart/2005/8/layout/cycle5"/>
    <dgm:cxn modelId="{F5DF54E8-FA75-4DB2-8075-49A16A97B911}" type="presParOf" srcId="{0F620A26-10F6-4A06-9428-683667D8A89E}" destId="{5902804F-84F7-4C56-9073-C7CAE0822447}" srcOrd="5" destOrd="0" presId="urn:microsoft.com/office/officeart/2005/8/layout/cycle5"/>
    <dgm:cxn modelId="{131E04FA-0459-4F49-826C-770DEEBBD248}" type="presParOf" srcId="{0F620A26-10F6-4A06-9428-683667D8A89E}" destId="{807AA920-D9C4-44E8-953C-0054D18D6756}" srcOrd="6" destOrd="0" presId="urn:microsoft.com/office/officeart/2005/8/layout/cycle5"/>
    <dgm:cxn modelId="{339C1E40-0A26-472B-A8B6-C2DF51C06202}" type="presParOf" srcId="{0F620A26-10F6-4A06-9428-683667D8A89E}" destId="{4820AFA6-F198-4215-9418-AA76DBBAF22C}" srcOrd="7" destOrd="0" presId="urn:microsoft.com/office/officeart/2005/8/layout/cycle5"/>
    <dgm:cxn modelId="{9BC92ED2-211B-4526-9543-CE7A6A9CF356}" type="presParOf" srcId="{0F620A26-10F6-4A06-9428-683667D8A89E}" destId="{074063AD-CD80-49D5-9222-DC52D35E6EB0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2B5A7-A7CA-4F3D-A47A-1D661AA42604}">
      <dsp:nvSpPr>
        <dsp:cNvPr id="0" name=""/>
        <dsp:cNvSpPr/>
      </dsp:nvSpPr>
      <dsp:spPr>
        <a:xfrm>
          <a:off x="3157583" y="49802"/>
          <a:ext cx="2390502" cy="23905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 err="1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Quyết</a:t>
          </a: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đúng</a:t>
          </a:r>
          <a:endParaRPr lang="en-US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6316" y="468140"/>
        <a:ext cx="1753035" cy="1075726"/>
      </dsp:txXfrm>
    </dsp:sp>
    <dsp:sp modelId="{A8FBD592-3110-485E-ACAE-504A6CA49208}">
      <dsp:nvSpPr>
        <dsp:cNvPr id="0" name=""/>
        <dsp:cNvSpPr/>
      </dsp:nvSpPr>
      <dsp:spPr>
        <a:xfrm>
          <a:off x="4020156" y="1543866"/>
          <a:ext cx="2390502" cy="23905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Uỷ </a:t>
          </a:r>
          <a:r>
            <a:rPr lang="en-US" sz="24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quyền</a:t>
          </a:r>
          <a:endParaRPr lang="en-US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1251" y="2161412"/>
        <a:ext cx="1434301" cy="1314776"/>
      </dsp:txXfrm>
    </dsp:sp>
    <dsp:sp modelId="{D9B838DD-B233-41E1-BD43-983C4CE0517D}">
      <dsp:nvSpPr>
        <dsp:cNvPr id="0" name=""/>
        <dsp:cNvSpPr/>
      </dsp:nvSpPr>
      <dsp:spPr>
        <a:xfrm>
          <a:off x="2114383" y="1565117"/>
          <a:ext cx="2390502" cy="23905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tốt các</a:t>
          </a: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endParaRPr lang="en-US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9489" y="2182664"/>
        <a:ext cx="1434301" cy="1314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6B659-1EFD-4F01-B871-5495B524081E}">
      <dsp:nvSpPr>
        <dsp:cNvPr id="0" name=""/>
        <dsp:cNvSpPr/>
      </dsp:nvSpPr>
      <dsp:spPr>
        <a:xfrm>
          <a:off x="4061885" y="8364"/>
          <a:ext cx="1479504" cy="925512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hoạch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07065" y="53544"/>
        <a:ext cx="1389144" cy="835152"/>
      </dsp:txXfrm>
    </dsp:sp>
    <dsp:sp modelId="{652B6805-F9D9-4900-A41B-BBEB946A51AC}">
      <dsp:nvSpPr>
        <dsp:cNvPr id="0" name=""/>
        <dsp:cNvSpPr/>
      </dsp:nvSpPr>
      <dsp:spPr>
        <a:xfrm>
          <a:off x="3484318" y="401719"/>
          <a:ext cx="2461720" cy="2461720"/>
        </a:xfrm>
        <a:custGeom>
          <a:avLst/>
          <a:gdLst/>
          <a:ahLst/>
          <a:cxnLst/>
          <a:rect l="0" t="0" r="0" b="0"/>
          <a:pathLst>
            <a:path>
              <a:moveTo>
                <a:pt x="2189233" y="458502"/>
              </a:moveTo>
              <a:arcTo wR="1230860" hR="1230860" stAng="19268069" swAng="1688755"/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548860DE-9029-4F9D-8A6D-2162B34A2BB1}">
      <dsp:nvSpPr>
        <dsp:cNvPr id="0" name=""/>
        <dsp:cNvSpPr/>
      </dsp:nvSpPr>
      <dsp:spPr>
        <a:xfrm>
          <a:off x="5180551" y="1595024"/>
          <a:ext cx="1420797" cy="923518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hoạch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25633" y="1640106"/>
        <a:ext cx="1330633" cy="833354"/>
      </dsp:txXfrm>
    </dsp:sp>
    <dsp:sp modelId="{5902804F-84F7-4C56-9073-C7CAE0822447}">
      <dsp:nvSpPr>
        <dsp:cNvPr id="0" name=""/>
        <dsp:cNvSpPr/>
      </dsp:nvSpPr>
      <dsp:spPr>
        <a:xfrm>
          <a:off x="3584459" y="339906"/>
          <a:ext cx="2461720" cy="2461720"/>
        </a:xfrm>
        <a:custGeom>
          <a:avLst/>
          <a:gdLst/>
          <a:ahLst/>
          <a:cxnLst/>
          <a:rect l="0" t="0" r="0" b="0"/>
          <a:pathLst>
            <a:path>
              <a:moveTo>
                <a:pt x="1753197" y="2345391"/>
              </a:moveTo>
              <a:arcTo wR="1230860" hR="1230860" stAng="3893362" swAng="2979034"/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807AA920-D9C4-44E8-953C-0054D18D6756}">
      <dsp:nvSpPr>
        <dsp:cNvPr id="0" name=""/>
        <dsp:cNvSpPr/>
      </dsp:nvSpPr>
      <dsp:spPr>
        <a:xfrm>
          <a:off x="3025283" y="1602799"/>
          <a:ext cx="1420797" cy="923518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hoạch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0365" y="1647881"/>
        <a:ext cx="1330633" cy="833354"/>
      </dsp:txXfrm>
    </dsp:sp>
    <dsp:sp modelId="{074063AD-CD80-49D5-9222-DC52D35E6EB0}">
      <dsp:nvSpPr>
        <dsp:cNvPr id="0" name=""/>
        <dsp:cNvSpPr/>
      </dsp:nvSpPr>
      <dsp:spPr>
        <a:xfrm>
          <a:off x="3676777" y="383634"/>
          <a:ext cx="2461720" cy="2461720"/>
        </a:xfrm>
        <a:custGeom>
          <a:avLst/>
          <a:gdLst/>
          <a:ahLst/>
          <a:cxnLst/>
          <a:rect l="0" t="0" r="0" b="0"/>
          <a:pathLst>
            <a:path>
              <a:moveTo>
                <a:pt x="16912" y="1027518"/>
              </a:moveTo>
              <a:arcTo wR="1230860" hR="1230860" stAng="11370542" swAng="1687413"/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FF43-7554-A048-B26D-E0034A9D18C9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D49F35-6CE9-D141-AFCA-EF5BD9FB431A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1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FF43-7554-A048-B26D-E0034A9D18C9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F35-6CE9-D141-AFCA-EF5BD9FB431A}" type="slidenum">
              <a:t>‹#›</a:t>
            </a:fld>
            <a:endParaRPr lang="en-V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1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FF43-7554-A048-B26D-E0034A9D18C9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F35-6CE9-D141-AFCA-EF5BD9FB431A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5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FF43-7554-A048-B26D-E0034A9D18C9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F35-6CE9-D141-AFCA-EF5BD9FB431A}" type="slidenum">
              <a:t>‹#›</a:t>
            </a:fld>
            <a:endParaRPr lang="en-V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5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FF43-7554-A048-B26D-E0034A9D18C9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F35-6CE9-D141-AFCA-EF5BD9FB431A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FF43-7554-A048-B26D-E0034A9D18C9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F35-6CE9-D141-AFCA-EF5BD9FB431A}" type="slidenum">
              <a:t>‹#›</a:t>
            </a:fld>
            <a:endParaRPr lang="en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22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FF43-7554-A048-B26D-E0034A9D18C9}" type="datetimeFigureOut">
              <a:t>26/01/2024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F35-6CE9-D141-AFCA-EF5BD9FB431A}" type="slidenum">
              <a:t>‹#›</a:t>
            </a:fld>
            <a:endParaRPr lang="en-V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5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FF43-7554-A048-B26D-E0034A9D18C9}" type="datetimeFigureOut">
              <a:t>26/01/2024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F35-6CE9-D141-AFCA-EF5BD9FB431A}" type="slidenum">
              <a:t>‹#›</a:t>
            </a:fld>
            <a:endParaRPr lang="en-V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3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FF43-7554-A048-B26D-E0034A9D18C9}" type="datetimeFigureOut">
              <a:t>26/01/2024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F35-6CE9-D141-AFCA-EF5BD9FB431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416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FF43-7554-A048-B26D-E0034A9D18C9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F35-6CE9-D141-AFCA-EF5BD9FB431A}" type="slidenum">
              <a:t>‹#›</a:t>
            </a:fld>
            <a:endParaRPr lang="en-V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3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9FFF43-7554-A048-B26D-E0034A9D18C9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F35-6CE9-D141-AFCA-EF5BD9FB431A}" type="slidenum">
              <a:t>‹#›</a:t>
            </a:fld>
            <a:endParaRPr lang="en-V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7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FF43-7554-A048-B26D-E0034A9D18C9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D49F35-6CE9-D141-AFCA-EF5BD9FB431A}" type="slidenum">
              <a:t>‹#›</a:t>
            </a:fld>
            <a:endParaRPr lang="en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8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D055-1DBE-77C2-35BC-FCB3E4F94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VN" sz="5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cương về quản lý y tế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52E72-CB4F-10AB-A03A-8D62A65C5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v: nguyễn thị thu thảo</a:t>
            </a:r>
          </a:p>
        </p:txBody>
      </p:sp>
    </p:spTree>
    <p:extLst>
      <p:ext uri="{BB962C8B-B14F-4D97-AF65-F5344CB8AC3E}">
        <p14:creationId xmlns:p14="http://schemas.microsoft.com/office/powerpoint/2010/main" val="153960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D0B5-D951-440C-AF59-3B01182C76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Ủy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EBACC3-8FB3-8EE9-9FE8-A31E2EA2E2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5162" y="2017713"/>
            <a:ext cx="3441700" cy="34417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ACABA7-C6DC-5495-0DDC-B0568A37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5963"/>
            <a:ext cx="9605635" cy="1059305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0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F2A7-6D82-9C36-1D9C-CBD92A5D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Chức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VN" sz="240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3DB5EB-CCE5-6D74-3C21-B3D0E2649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112836"/>
              </p:ext>
            </p:extLst>
          </p:nvPr>
        </p:nvGraphicFramePr>
        <p:xfrm>
          <a:off x="1137146" y="3174274"/>
          <a:ext cx="9603275" cy="3095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868A505-DBC1-DBC2-0C31-EB85BFFE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5963"/>
            <a:ext cx="9605635" cy="1059305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8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7422-4A09-1864-389B-6E848AB117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Chức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.2. </a:t>
            </a:r>
            <a:r>
              <a:rPr lang="en-US" sz="2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.2.1.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VN" sz="2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544FE-2366-5D06-796E-9016E8862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VN" sz="22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D09B3F-49D1-EA7D-2C34-65E0B869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5963"/>
            <a:ext cx="9605635" cy="1059305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23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6E3D-79FA-D364-F2D3-20BBE2FDB3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.2.2.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VN" sz="24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78709C-6BC3-2255-036B-292DC4F5C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7189" y="2017773"/>
            <a:ext cx="3742553" cy="34417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DAB11-4FA2-B4D3-ED1B-E88B80AE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5963"/>
            <a:ext cx="9605635" cy="1059305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2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1E15-8012-0244-C6DF-3C57892DBF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ối chiếu kết quả đã làm so với mục 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nhân dẫn đến kết quả trên.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 xét những vấn đề nảy sinh trong quá trình thực hiện.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quyết định điều 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Chuẩn bị kế hoạch tốt hơn.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VN" sz="24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121D11-DBB3-97CD-FEE0-4DCFB59F51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5162" y="2017713"/>
            <a:ext cx="3441700" cy="34417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B908D01-B0F8-45A1-D7B5-55A273AB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5963"/>
            <a:ext cx="9605635" cy="1059305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6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7AE3-8C5E-451A-8C84-B45393D8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F357E6-2181-4317-7C38-F402A4B30D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71588" y="1986650"/>
            <a:ext cx="5960891" cy="3448050"/>
          </a:xfrm>
        </p:spPr>
      </p:pic>
    </p:spTree>
    <p:extLst>
      <p:ext uri="{BB962C8B-B14F-4D97-AF65-F5344CB8AC3E}">
        <p14:creationId xmlns:p14="http://schemas.microsoft.com/office/powerpoint/2010/main" val="146062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3724-ED82-E793-7828-669043DB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1719"/>
            <a:ext cx="9603275" cy="1049235"/>
          </a:xfrm>
        </p:spPr>
        <p:txBody>
          <a:bodyPr/>
          <a:lstStyle/>
          <a:p>
            <a:r>
              <a:rPr lang="en-US" sz="32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VN" b="1" i="1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EDC-8CD5-0941-0CE1-8AF73C9A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VN" sz="2400"/>
          </a:p>
        </p:txBody>
      </p:sp>
    </p:spTree>
    <p:extLst>
      <p:ext uri="{BB962C8B-B14F-4D97-AF65-F5344CB8AC3E}">
        <p14:creationId xmlns:p14="http://schemas.microsoft.com/office/powerpoint/2010/main" val="202602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10BD-5EF0-3C9F-BD65-1ADEA091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88" y="1301278"/>
            <a:ext cx="9605635" cy="1059305"/>
          </a:xfrm>
        </p:spPr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V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3205-086D-CEDB-DFFC-2F58F8BF4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1880248"/>
            <a:ext cx="5005720" cy="344859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động để đạt được điều đó.</a:t>
            </a:r>
          </a:p>
          <a:p>
            <a:pPr algn="just">
              <a:lnSpc>
                <a:spcPct val="100000"/>
              </a:lnSpc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là làm cho mọi người làm việc.</a:t>
            </a:r>
          </a:p>
          <a:p>
            <a:pPr algn="just">
              <a:lnSpc>
                <a:spcPct val="100000"/>
              </a:lnSpc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Làm thế nào để mọi người trong tổ chức, cơ quan đều làm việc.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ED53ED-3694-861B-F354-0B9326A1CC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5162" y="2017713"/>
            <a:ext cx="3723550" cy="3441700"/>
          </a:xfrm>
        </p:spPr>
      </p:pic>
    </p:spTree>
    <p:extLst>
      <p:ext uri="{BB962C8B-B14F-4D97-AF65-F5344CB8AC3E}">
        <p14:creationId xmlns:p14="http://schemas.microsoft.com/office/powerpoint/2010/main" val="133769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CDAF-E18F-5663-66EB-6079DE5F5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5318721" cy="344859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30F860-3A08-5C0C-E7D1-CE86BF4DDB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5161" y="2017713"/>
            <a:ext cx="3729507" cy="3578198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7E02B5-6D7A-0F93-CF4F-7E35B7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142" y="1262089"/>
            <a:ext cx="9605635" cy="1059305"/>
          </a:xfrm>
        </p:spPr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 (tt)</a:t>
            </a:r>
            <a:endParaRPr lang="en-V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2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C176-E084-3AF3-67E0-E7ACCEE915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VN" sz="24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4FA9A7-412B-AF3D-39AB-3AEDDC31E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8183" y="2017713"/>
            <a:ext cx="4056486" cy="34417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89351A-C662-033C-FECF-31E5C474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142" y="1262089"/>
            <a:ext cx="9605635" cy="1059305"/>
          </a:xfrm>
        </p:spPr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 (tt)</a:t>
            </a:r>
            <a:endParaRPr lang="en-V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3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7D9E-A71F-7E8E-8A9F-9F0D00689F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CSYT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cỏi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260A45-A6BF-DC13-6CEE-5FBFA2A3C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9623" y="2017713"/>
            <a:ext cx="4024235" cy="3578198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BEFD53-7C09-AEF1-570B-BEAA8468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142" y="1262089"/>
            <a:ext cx="9605635" cy="1059305"/>
          </a:xfrm>
        </p:spPr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 (tt)</a:t>
            </a:r>
            <a:endParaRPr lang="en-V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DDE4-3B0C-9F4F-CBBA-3FA5B4F0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5963"/>
            <a:ext cx="9605635" cy="1059305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b="1">
              <a:solidFill>
                <a:srgbClr val="C0000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5F88CE2-7B36-3E53-B4A7-3FA9B9899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646581"/>
              </p:ext>
            </p:extLst>
          </p:nvPr>
        </p:nvGraphicFramePr>
        <p:xfrm>
          <a:off x="1274354" y="1998617"/>
          <a:ext cx="8705669" cy="398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9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E27E-7D95-0AB1-36CE-E81C935291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956EDD-0A5C-7E23-96B8-B92B86EC7A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5161" y="2017713"/>
            <a:ext cx="3631067" cy="3703818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69EBAFB-D7A4-22E0-6B89-35B67F2E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5963"/>
            <a:ext cx="9605635" cy="1059305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CC0F-0064-B9C5-A6B0-A8CB78B6F6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06DA23-0EBA-8DD8-FADF-CB55558417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1246" y="2017713"/>
            <a:ext cx="3755616" cy="34417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C0F0FF-6BEE-9FF7-A9B2-658B5198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5963"/>
            <a:ext cx="9605635" cy="1059305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846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{3EE44E00-BFB3-D346-9A68-265A1C1C762E}tf10001119</Template>
  <TotalTime>50</TotalTime>
  <Words>760</Words>
  <Application>Microsoft Macintosh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Times New Roman</vt:lpstr>
      <vt:lpstr>Wingdings</vt:lpstr>
      <vt:lpstr>Gallery</vt:lpstr>
      <vt:lpstr>đại cương về quản lý y tế</vt:lpstr>
      <vt:lpstr>MỤC TIÊU</vt:lpstr>
      <vt:lpstr>I. Định nghĩa</vt:lpstr>
      <vt:lpstr>I. Định nghĩa (tt)</vt:lpstr>
      <vt:lpstr>I. Định nghĩa (tt)</vt:lpstr>
      <vt:lpstr>I. Định nghĩa (tt)</vt:lpstr>
      <vt:lpstr>II. Nguyên tắc quản lý:</vt:lpstr>
      <vt:lpstr>II. Nguyên tắc quản lý:</vt:lpstr>
      <vt:lpstr>II. Nguyên tắc quản lý:</vt:lpstr>
      <vt:lpstr>II. Nguyên tắc quản lý:</vt:lpstr>
      <vt:lpstr>II. Nguyên tắc quản lý:</vt:lpstr>
      <vt:lpstr>II. Nguyên tắc quản lý:</vt:lpstr>
      <vt:lpstr>II. Nguyên tắc quản lý:</vt:lpstr>
      <vt:lpstr>II. Nguyên tắc quản lý: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7: đại cương về quản lý y tế</dc:title>
  <dc:creator>Microsoft Office User</dc:creator>
  <cp:lastModifiedBy>Microsoft Office User</cp:lastModifiedBy>
  <cp:revision>46</cp:revision>
  <dcterms:created xsi:type="dcterms:W3CDTF">2023-12-11T06:53:49Z</dcterms:created>
  <dcterms:modified xsi:type="dcterms:W3CDTF">2024-01-26T14:27:55Z</dcterms:modified>
</cp:coreProperties>
</file>