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37"/>
  </p:normalViewPr>
  <p:slideViewPr>
    <p:cSldViewPr snapToGrid="0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7A0A5-094F-4A6D-92EA-7D1C60F9AFC1}" type="doc">
      <dgm:prSet loTypeId="urn:microsoft.com/office/officeart/2005/8/layout/hProcess9" loCatId="process" qsTypeId="urn:microsoft.com/office/officeart/2005/8/quickstyle/simple1" qsCatId="simple" csTypeId="urn:microsoft.com/office/officeart/2005/8/colors/accent3_3" csCatId="accent3" phldr="1"/>
      <dgm:spPr/>
    </dgm:pt>
    <dgm:pt modelId="{10FCD43F-121E-483B-A45A-23D6D93BB927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F8AF37-1C7C-4582-9D91-2D253B49727D}" type="parTrans" cxnId="{2FCD1B1A-6C7A-4EE4-AE72-060197650BA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B213A3-806E-4968-B2AC-206F135EA1D7}" type="sibTrans" cxnId="{2FCD1B1A-6C7A-4EE4-AE72-060197650BA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F49EF4-CC3D-4AED-90E7-448758E9BD2A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3E27D3-D6E3-4257-852B-C4C15C19637A}" type="parTrans" cxnId="{C9A1DA7F-DB3A-4297-91F0-FDB223C331B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9F9DA-1CEC-43FF-815A-E63A434E63F8}" type="sibTrans" cxnId="{C9A1DA7F-DB3A-4297-91F0-FDB223C331B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41536D-53DA-43A4-B30A-3A238FE8CC7F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kịp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2F0CA0EB-660D-4A8D-9D39-3BEA91068AF2}" type="parTrans" cxnId="{4B29335E-98DF-4125-8AAD-F963B0F7F19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98C7B0-C7C7-4F70-899D-4F5D9537B59C}" type="sibTrans" cxnId="{4B29335E-98DF-4125-8AAD-F963B0F7F19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D7FD05-C500-45D8-A051-7DDB69E5209F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chỉnh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17B460-26A0-46EF-B6FA-EA750A31AE45}" type="parTrans" cxnId="{E9B7ABC4-63CF-46B4-B914-5C19AD2757D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9D4B86-208B-403B-8012-A8CBAD246992}" type="sibTrans" cxnId="{E9B7ABC4-63CF-46B4-B914-5C19AD2757D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9E685-30E9-4433-A835-2A4A26AAFAE1}" type="pres">
      <dgm:prSet presAssocID="{9557A0A5-094F-4A6D-92EA-7D1C60F9AFC1}" presName="CompostProcess" presStyleCnt="0">
        <dgm:presLayoutVars>
          <dgm:dir/>
          <dgm:resizeHandles val="exact"/>
        </dgm:presLayoutVars>
      </dgm:prSet>
      <dgm:spPr/>
    </dgm:pt>
    <dgm:pt modelId="{BF4A418F-9E18-4B2E-BD65-BBBFEFB6A644}" type="pres">
      <dgm:prSet presAssocID="{9557A0A5-094F-4A6D-92EA-7D1C60F9AFC1}" presName="arrow" presStyleLbl="bgShp" presStyleIdx="0" presStyleCnt="1" custLinFactNeighborX="14913" custLinFactNeighborY="1664"/>
      <dgm:spPr/>
    </dgm:pt>
    <dgm:pt modelId="{B4E80B16-AFE6-4623-BFA6-DE07557EE967}" type="pres">
      <dgm:prSet presAssocID="{9557A0A5-094F-4A6D-92EA-7D1C60F9AFC1}" presName="linearProcess" presStyleCnt="0"/>
      <dgm:spPr/>
    </dgm:pt>
    <dgm:pt modelId="{BD88E81C-B9DB-4B87-8633-AA9F063C9E52}" type="pres">
      <dgm:prSet presAssocID="{10FCD43F-121E-483B-A45A-23D6D93BB927}" presName="textNode" presStyleLbl="node1" presStyleIdx="0" presStyleCnt="4">
        <dgm:presLayoutVars>
          <dgm:bulletEnabled val="1"/>
        </dgm:presLayoutVars>
      </dgm:prSet>
      <dgm:spPr/>
    </dgm:pt>
    <dgm:pt modelId="{92AF7EFE-F1E0-4DDC-ADEC-2588A2E2EBCF}" type="pres">
      <dgm:prSet presAssocID="{80B213A3-806E-4968-B2AC-206F135EA1D7}" presName="sibTrans" presStyleCnt="0"/>
      <dgm:spPr/>
    </dgm:pt>
    <dgm:pt modelId="{A350D7BA-CE1E-4FC9-9574-AD30451C1452}" type="pres">
      <dgm:prSet presAssocID="{0CF49EF4-CC3D-4AED-90E7-448758E9BD2A}" presName="textNode" presStyleLbl="node1" presStyleIdx="1" presStyleCnt="4">
        <dgm:presLayoutVars>
          <dgm:bulletEnabled val="1"/>
        </dgm:presLayoutVars>
      </dgm:prSet>
      <dgm:spPr/>
    </dgm:pt>
    <dgm:pt modelId="{2DE01518-4708-4E43-A43E-5FCF863FE765}" type="pres">
      <dgm:prSet presAssocID="{C6B9F9DA-1CEC-43FF-815A-E63A434E63F8}" presName="sibTrans" presStyleCnt="0"/>
      <dgm:spPr/>
    </dgm:pt>
    <dgm:pt modelId="{39614484-9EC2-4205-8899-0496F17D4659}" type="pres">
      <dgm:prSet presAssocID="{51D7FD05-C500-45D8-A051-7DDB69E5209F}" presName="textNode" presStyleLbl="node1" presStyleIdx="2" presStyleCnt="4">
        <dgm:presLayoutVars>
          <dgm:bulletEnabled val="1"/>
        </dgm:presLayoutVars>
      </dgm:prSet>
      <dgm:spPr/>
    </dgm:pt>
    <dgm:pt modelId="{24B67417-26E4-4C4C-87E4-557A2154F0B5}" type="pres">
      <dgm:prSet presAssocID="{1F9D4B86-208B-403B-8012-A8CBAD246992}" presName="sibTrans" presStyleCnt="0"/>
      <dgm:spPr/>
    </dgm:pt>
    <dgm:pt modelId="{44D5462F-7EA6-4A94-880D-778628F6B354}" type="pres">
      <dgm:prSet presAssocID="{4041536D-53DA-43A4-B30A-3A238FE8CC7F}" presName="textNode" presStyleLbl="node1" presStyleIdx="3" presStyleCnt="4" custLinFactNeighborX="1825" custLinFactNeighborY="-594">
        <dgm:presLayoutVars>
          <dgm:bulletEnabled val="1"/>
        </dgm:presLayoutVars>
      </dgm:prSet>
      <dgm:spPr/>
    </dgm:pt>
  </dgm:ptLst>
  <dgm:cxnLst>
    <dgm:cxn modelId="{2FCD1B1A-6C7A-4EE4-AE72-060197650BAE}" srcId="{9557A0A5-094F-4A6D-92EA-7D1C60F9AFC1}" destId="{10FCD43F-121E-483B-A45A-23D6D93BB927}" srcOrd="0" destOrd="0" parTransId="{48F8AF37-1C7C-4582-9D91-2D253B49727D}" sibTransId="{80B213A3-806E-4968-B2AC-206F135EA1D7}"/>
    <dgm:cxn modelId="{108A8333-802B-4594-80F9-90B772328B45}" type="presOf" srcId="{9557A0A5-094F-4A6D-92EA-7D1C60F9AFC1}" destId="{4A99E685-30E9-4433-A835-2A4A26AAFAE1}" srcOrd="0" destOrd="0" presId="urn:microsoft.com/office/officeart/2005/8/layout/hProcess9"/>
    <dgm:cxn modelId="{632C324A-49DC-40E4-903C-E68CAF2663F4}" type="presOf" srcId="{4041536D-53DA-43A4-B30A-3A238FE8CC7F}" destId="{44D5462F-7EA6-4A94-880D-778628F6B354}" srcOrd="0" destOrd="0" presId="urn:microsoft.com/office/officeart/2005/8/layout/hProcess9"/>
    <dgm:cxn modelId="{4B29335E-98DF-4125-8AAD-F963B0F7F19B}" srcId="{9557A0A5-094F-4A6D-92EA-7D1C60F9AFC1}" destId="{4041536D-53DA-43A4-B30A-3A238FE8CC7F}" srcOrd="3" destOrd="0" parTransId="{2F0CA0EB-660D-4A8D-9D39-3BEA91068AF2}" sibTransId="{8398C7B0-C7C7-4F70-899D-4F5D9537B59C}"/>
    <dgm:cxn modelId="{14742A7E-73AB-4ECD-A2E4-4CD9F3D3520A}" type="presOf" srcId="{0CF49EF4-CC3D-4AED-90E7-448758E9BD2A}" destId="{A350D7BA-CE1E-4FC9-9574-AD30451C1452}" srcOrd="0" destOrd="0" presId="urn:microsoft.com/office/officeart/2005/8/layout/hProcess9"/>
    <dgm:cxn modelId="{C9A1DA7F-DB3A-4297-91F0-FDB223C331B2}" srcId="{9557A0A5-094F-4A6D-92EA-7D1C60F9AFC1}" destId="{0CF49EF4-CC3D-4AED-90E7-448758E9BD2A}" srcOrd="1" destOrd="0" parTransId="{373E27D3-D6E3-4257-852B-C4C15C19637A}" sibTransId="{C6B9F9DA-1CEC-43FF-815A-E63A434E63F8}"/>
    <dgm:cxn modelId="{8F7066B3-CB4D-41C8-89CE-68FF82DA9266}" type="presOf" srcId="{10FCD43F-121E-483B-A45A-23D6D93BB927}" destId="{BD88E81C-B9DB-4B87-8633-AA9F063C9E52}" srcOrd="0" destOrd="0" presId="urn:microsoft.com/office/officeart/2005/8/layout/hProcess9"/>
    <dgm:cxn modelId="{75EFC1C3-83EF-49C7-B14E-E7D86AE8B91C}" type="presOf" srcId="{51D7FD05-C500-45D8-A051-7DDB69E5209F}" destId="{39614484-9EC2-4205-8899-0496F17D4659}" srcOrd="0" destOrd="0" presId="urn:microsoft.com/office/officeart/2005/8/layout/hProcess9"/>
    <dgm:cxn modelId="{E9B7ABC4-63CF-46B4-B914-5C19AD2757DA}" srcId="{9557A0A5-094F-4A6D-92EA-7D1C60F9AFC1}" destId="{51D7FD05-C500-45D8-A051-7DDB69E5209F}" srcOrd="2" destOrd="0" parTransId="{6617B460-26A0-46EF-B6FA-EA750A31AE45}" sibTransId="{1F9D4B86-208B-403B-8012-A8CBAD246992}"/>
    <dgm:cxn modelId="{1DA21724-3169-434A-82B9-664FD3349194}" type="presParOf" srcId="{4A99E685-30E9-4433-A835-2A4A26AAFAE1}" destId="{BF4A418F-9E18-4B2E-BD65-BBBFEFB6A644}" srcOrd="0" destOrd="0" presId="urn:microsoft.com/office/officeart/2005/8/layout/hProcess9"/>
    <dgm:cxn modelId="{78DACF0A-3D70-48A0-BDFA-6BFA4D384DC9}" type="presParOf" srcId="{4A99E685-30E9-4433-A835-2A4A26AAFAE1}" destId="{B4E80B16-AFE6-4623-BFA6-DE07557EE967}" srcOrd="1" destOrd="0" presId="urn:microsoft.com/office/officeart/2005/8/layout/hProcess9"/>
    <dgm:cxn modelId="{0B61F56F-02C6-4A74-AF0F-2127D7A14478}" type="presParOf" srcId="{B4E80B16-AFE6-4623-BFA6-DE07557EE967}" destId="{BD88E81C-B9DB-4B87-8633-AA9F063C9E52}" srcOrd="0" destOrd="0" presId="urn:microsoft.com/office/officeart/2005/8/layout/hProcess9"/>
    <dgm:cxn modelId="{64EAA2DD-48D6-4876-9128-A2BCCB975403}" type="presParOf" srcId="{B4E80B16-AFE6-4623-BFA6-DE07557EE967}" destId="{92AF7EFE-F1E0-4DDC-ADEC-2588A2E2EBCF}" srcOrd="1" destOrd="0" presId="urn:microsoft.com/office/officeart/2005/8/layout/hProcess9"/>
    <dgm:cxn modelId="{27D6F3F9-D24C-45BD-9134-7BC3B26F5B96}" type="presParOf" srcId="{B4E80B16-AFE6-4623-BFA6-DE07557EE967}" destId="{A350D7BA-CE1E-4FC9-9574-AD30451C1452}" srcOrd="2" destOrd="0" presId="urn:microsoft.com/office/officeart/2005/8/layout/hProcess9"/>
    <dgm:cxn modelId="{997F9EB6-5988-48E9-812B-AE2C188E2524}" type="presParOf" srcId="{B4E80B16-AFE6-4623-BFA6-DE07557EE967}" destId="{2DE01518-4708-4E43-A43E-5FCF863FE765}" srcOrd="3" destOrd="0" presId="urn:microsoft.com/office/officeart/2005/8/layout/hProcess9"/>
    <dgm:cxn modelId="{DE0786D5-BE48-49C0-94A9-ECD5E399B439}" type="presParOf" srcId="{B4E80B16-AFE6-4623-BFA6-DE07557EE967}" destId="{39614484-9EC2-4205-8899-0496F17D4659}" srcOrd="4" destOrd="0" presId="urn:microsoft.com/office/officeart/2005/8/layout/hProcess9"/>
    <dgm:cxn modelId="{15725A10-B272-43CE-877B-742E1E76522E}" type="presParOf" srcId="{B4E80B16-AFE6-4623-BFA6-DE07557EE967}" destId="{24B67417-26E4-4C4C-87E4-557A2154F0B5}" srcOrd="5" destOrd="0" presId="urn:microsoft.com/office/officeart/2005/8/layout/hProcess9"/>
    <dgm:cxn modelId="{AA19C5AF-B25E-4DE7-B37A-6728F39C9FF9}" type="presParOf" srcId="{B4E80B16-AFE6-4623-BFA6-DE07557EE967}" destId="{44D5462F-7EA6-4A94-880D-778628F6B35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F4196-0738-4310-83A1-B898E4ED46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26CCD63-DCBC-4E70-BA71-36702B319F8A}" type="pres">
      <dgm:prSet presAssocID="{825F4196-0738-4310-83A1-B898E4ED46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CA408DB5-3674-4CDF-8D77-4C0412AE3DDE}" type="presOf" srcId="{825F4196-0738-4310-83A1-B898E4ED46C7}" destId="{A26CCD63-DCBC-4E70-BA71-36702B319F8A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EB0C13-F5E6-4F6F-A85A-50E33593A98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70378-2636-4CC9-B8F1-50BEAF8955C9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mối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89B6BD0-5616-4E25-B8DB-9FE6CB1DB2E9}" type="parTrans" cxnId="{191CD211-0560-4971-BF87-C12675DA39AC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2388D-8765-4F6C-8579-FC4A0F1F5B45}" type="sibTrans" cxnId="{191CD211-0560-4971-BF87-C12675DA39AC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5AAD5B-E2C8-4410-9F0D-97367BD674DB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Tránh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thiên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971BFC0-292A-4ECF-B14E-EF4418D2C515}" type="parTrans" cxnId="{61EBEF02-EC4D-4300-9A7E-7DFBA7534C1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E0BD5C-AF60-4912-96BD-972742034401}" type="sibTrans" cxnId="{61EBEF02-EC4D-4300-9A7E-7DFBA7534C1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E70096-1E53-4F88-B282-1FCB0B6BEB67}">
      <dgm:prSet custT="1"/>
      <dgm:spPr>
        <a:solidFill>
          <a:srgbClr val="00B050"/>
        </a:solidFill>
      </dgm:spPr>
      <dgm:t>
        <a:bodyPr/>
        <a:lstStyle/>
        <a:p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Truyền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4676D8EC-C68E-4E3E-ABEA-D690C624E4F7}" type="parTrans" cxnId="{D1EC3BE5-9525-49DC-86F8-9066533B901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FD639-B8B8-42F6-A84B-D52CA6062681}" type="sibTrans" cxnId="{D1EC3BE5-9525-49DC-86F8-9066533B901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DB7D7D-1C19-4CCD-9502-7AB481D9CD33}">
      <dgm:prSet custT="1"/>
      <dgm:spPr>
        <a:solidFill>
          <a:srgbClr val="0070C0"/>
        </a:solidFill>
      </dgm:spPr>
      <dgm:t>
        <a:bodyPr/>
        <a:lstStyle/>
        <a:p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Khuyến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khích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02DFF09-E43E-47C3-B910-3540A15F1023}" type="parTrans" cxnId="{A69E247F-512B-45F5-8C2C-4868D052D56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B195E2-406A-4EE9-9B07-2CC9CE134C9E}" type="sibTrans" cxnId="{A69E247F-512B-45F5-8C2C-4868D052D56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4D74F7-AE84-428F-A6D7-2E7ECE9B8607}" type="pres">
      <dgm:prSet presAssocID="{72EB0C13-F5E6-4F6F-A85A-50E33593A989}" presName="linear" presStyleCnt="0">
        <dgm:presLayoutVars>
          <dgm:dir/>
          <dgm:animLvl val="lvl"/>
          <dgm:resizeHandles val="exact"/>
        </dgm:presLayoutVars>
      </dgm:prSet>
      <dgm:spPr/>
    </dgm:pt>
    <dgm:pt modelId="{8C7CB3B6-E6C0-4F37-AB9A-248CA3A18339}" type="pres">
      <dgm:prSet presAssocID="{4EB70378-2636-4CC9-B8F1-50BEAF8955C9}" presName="parentLin" presStyleCnt="0"/>
      <dgm:spPr/>
    </dgm:pt>
    <dgm:pt modelId="{230BAE06-C6A1-49D5-A4F1-8E6BB8C28BB8}" type="pres">
      <dgm:prSet presAssocID="{4EB70378-2636-4CC9-B8F1-50BEAF8955C9}" presName="parentLeftMargin" presStyleLbl="node1" presStyleIdx="0" presStyleCnt="4"/>
      <dgm:spPr/>
    </dgm:pt>
    <dgm:pt modelId="{E30C4FCE-14B7-4FAD-B748-F449E4E0995F}" type="pres">
      <dgm:prSet presAssocID="{4EB70378-2636-4CC9-B8F1-50BEAF8955C9}" presName="parentText" presStyleLbl="node1" presStyleIdx="0" presStyleCnt="4" custScaleY="136106" custLinFactNeighborX="-9507">
        <dgm:presLayoutVars>
          <dgm:chMax val="0"/>
          <dgm:bulletEnabled val="1"/>
        </dgm:presLayoutVars>
      </dgm:prSet>
      <dgm:spPr/>
    </dgm:pt>
    <dgm:pt modelId="{65976E75-4ECA-495D-973B-93C8880DCC1D}" type="pres">
      <dgm:prSet presAssocID="{4EB70378-2636-4CC9-B8F1-50BEAF8955C9}" presName="negativeSpace" presStyleCnt="0"/>
      <dgm:spPr/>
    </dgm:pt>
    <dgm:pt modelId="{612CC649-CC7E-4514-8BD0-DF61EEDCE681}" type="pres">
      <dgm:prSet presAssocID="{4EB70378-2636-4CC9-B8F1-50BEAF8955C9}" presName="childText" presStyleLbl="conFgAcc1" presStyleIdx="0" presStyleCnt="4" custLinFactNeighborX="122" custLinFactNeighborY="-62074">
        <dgm:presLayoutVars>
          <dgm:bulletEnabled val="1"/>
        </dgm:presLayoutVars>
      </dgm:prSet>
      <dgm:spPr/>
    </dgm:pt>
    <dgm:pt modelId="{B12A407C-8D60-4C09-B54F-F27C8D8CBC2B}" type="pres">
      <dgm:prSet presAssocID="{01B2388D-8765-4F6C-8579-FC4A0F1F5B45}" presName="spaceBetweenRectangles" presStyleCnt="0"/>
      <dgm:spPr/>
    </dgm:pt>
    <dgm:pt modelId="{D94F9633-EFE8-47BD-BCA6-EE8CE7A980AB}" type="pres">
      <dgm:prSet presAssocID="{16E70096-1E53-4F88-B282-1FCB0B6BEB67}" presName="parentLin" presStyleCnt="0"/>
      <dgm:spPr/>
    </dgm:pt>
    <dgm:pt modelId="{A9E1CF54-9549-4831-8E1C-C37A51137AA6}" type="pres">
      <dgm:prSet presAssocID="{16E70096-1E53-4F88-B282-1FCB0B6BEB67}" presName="parentLeftMargin" presStyleLbl="node1" presStyleIdx="0" presStyleCnt="4"/>
      <dgm:spPr/>
    </dgm:pt>
    <dgm:pt modelId="{47B358BA-452B-4ADE-9526-1D319F2D8409}" type="pres">
      <dgm:prSet presAssocID="{16E70096-1E53-4F88-B282-1FCB0B6BEB67}" presName="parentText" presStyleLbl="node1" presStyleIdx="1" presStyleCnt="4" custScaleY="129505">
        <dgm:presLayoutVars>
          <dgm:chMax val="0"/>
          <dgm:bulletEnabled val="1"/>
        </dgm:presLayoutVars>
      </dgm:prSet>
      <dgm:spPr/>
    </dgm:pt>
    <dgm:pt modelId="{AE8D1442-9F2C-436A-A265-FC62E754026F}" type="pres">
      <dgm:prSet presAssocID="{16E70096-1E53-4F88-B282-1FCB0B6BEB67}" presName="negativeSpace" presStyleCnt="0"/>
      <dgm:spPr/>
    </dgm:pt>
    <dgm:pt modelId="{147E32BC-D597-4ADC-A487-611CD130F37E}" type="pres">
      <dgm:prSet presAssocID="{16E70096-1E53-4F88-B282-1FCB0B6BEB67}" presName="childText" presStyleLbl="conFgAcc1" presStyleIdx="1" presStyleCnt="4">
        <dgm:presLayoutVars>
          <dgm:bulletEnabled val="1"/>
        </dgm:presLayoutVars>
      </dgm:prSet>
      <dgm:spPr/>
    </dgm:pt>
    <dgm:pt modelId="{382219CD-E372-4F50-9E6D-219F412E2F73}" type="pres">
      <dgm:prSet presAssocID="{2E8FD639-B8B8-42F6-A84B-D52CA6062681}" presName="spaceBetweenRectangles" presStyleCnt="0"/>
      <dgm:spPr/>
    </dgm:pt>
    <dgm:pt modelId="{EEF1C4AA-7FF8-4FBF-9DF8-75E9603789F1}" type="pres">
      <dgm:prSet presAssocID="{AEDB7D7D-1C19-4CCD-9502-7AB481D9CD33}" presName="parentLin" presStyleCnt="0"/>
      <dgm:spPr/>
    </dgm:pt>
    <dgm:pt modelId="{A9BCC81B-A27D-4E3B-BA45-0DD58FF09A9B}" type="pres">
      <dgm:prSet presAssocID="{AEDB7D7D-1C19-4CCD-9502-7AB481D9CD33}" presName="parentLeftMargin" presStyleLbl="node1" presStyleIdx="1" presStyleCnt="4"/>
      <dgm:spPr/>
    </dgm:pt>
    <dgm:pt modelId="{B2EEFE3F-94E5-4125-B87F-94541B087BE5}" type="pres">
      <dgm:prSet presAssocID="{AEDB7D7D-1C19-4CCD-9502-7AB481D9CD33}" presName="parentText" presStyleLbl="node1" presStyleIdx="2" presStyleCnt="4" custScaleY="131347">
        <dgm:presLayoutVars>
          <dgm:chMax val="0"/>
          <dgm:bulletEnabled val="1"/>
        </dgm:presLayoutVars>
      </dgm:prSet>
      <dgm:spPr/>
    </dgm:pt>
    <dgm:pt modelId="{E05310DD-A8CD-482D-A1F9-60F697A6A9DD}" type="pres">
      <dgm:prSet presAssocID="{AEDB7D7D-1C19-4CCD-9502-7AB481D9CD33}" presName="negativeSpace" presStyleCnt="0"/>
      <dgm:spPr/>
    </dgm:pt>
    <dgm:pt modelId="{E3605FD7-83A8-4A08-80A2-F88D23BEF9D8}" type="pres">
      <dgm:prSet presAssocID="{AEDB7D7D-1C19-4CCD-9502-7AB481D9CD33}" presName="childText" presStyleLbl="conFgAcc1" presStyleIdx="2" presStyleCnt="4">
        <dgm:presLayoutVars>
          <dgm:bulletEnabled val="1"/>
        </dgm:presLayoutVars>
      </dgm:prSet>
      <dgm:spPr/>
    </dgm:pt>
    <dgm:pt modelId="{45D9742F-07C7-4E58-8FE9-1EA1C234E9ED}" type="pres">
      <dgm:prSet presAssocID="{F0B195E2-406A-4EE9-9B07-2CC9CE134C9E}" presName="spaceBetweenRectangles" presStyleCnt="0"/>
      <dgm:spPr/>
    </dgm:pt>
    <dgm:pt modelId="{8562E419-C804-4C33-B4B5-735EFD6CCD10}" type="pres">
      <dgm:prSet presAssocID="{925AAD5B-E2C8-4410-9F0D-97367BD674DB}" presName="parentLin" presStyleCnt="0"/>
      <dgm:spPr/>
    </dgm:pt>
    <dgm:pt modelId="{C6354283-DEBD-4FC4-A747-A088FEE1976D}" type="pres">
      <dgm:prSet presAssocID="{925AAD5B-E2C8-4410-9F0D-97367BD674DB}" presName="parentLeftMargin" presStyleLbl="node1" presStyleIdx="2" presStyleCnt="4"/>
      <dgm:spPr/>
    </dgm:pt>
    <dgm:pt modelId="{A0E5287B-835A-4160-A622-770B75A9105B}" type="pres">
      <dgm:prSet presAssocID="{925AAD5B-E2C8-4410-9F0D-97367BD674DB}" presName="parentText" presStyleLbl="node1" presStyleIdx="3" presStyleCnt="4" custScaleY="128496" custLinFactNeighborX="-13841">
        <dgm:presLayoutVars>
          <dgm:chMax val="0"/>
          <dgm:bulletEnabled val="1"/>
        </dgm:presLayoutVars>
      </dgm:prSet>
      <dgm:spPr/>
    </dgm:pt>
    <dgm:pt modelId="{FC2CCE78-DBF7-47AF-8C6F-87DB5C588E80}" type="pres">
      <dgm:prSet presAssocID="{925AAD5B-E2C8-4410-9F0D-97367BD674DB}" presName="negativeSpace" presStyleCnt="0"/>
      <dgm:spPr/>
    </dgm:pt>
    <dgm:pt modelId="{76A48E07-2B5C-49BB-96B6-864F95D2EB8A}" type="pres">
      <dgm:prSet presAssocID="{925AAD5B-E2C8-4410-9F0D-97367BD674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1EBEF02-EC4D-4300-9A7E-7DFBA7534C1B}" srcId="{72EB0C13-F5E6-4F6F-A85A-50E33593A989}" destId="{925AAD5B-E2C8-4410-9F0D-97367BD674DB}" srcOrd="3" destOrd="0" parTransId="{5971BFC0-292A-4ECF-B14E-EF4418D2C515}" sibTransId="{89E0BD5C-AF60-4912-96BD-972742034401}"/>
    <dgm:cxn modelId="{191CD211-0560-4971-BF87-C12675DA39AC}" srcId="{72EB0C13-F5E6-4F6F-A85A-50E33593A989}" destId="{4EB70378-2636-4CC9-B8F1-50BEAF8955C9}" srcOrd="0" destOrd="0" parTransId="{989B6BD0-5616-4E25-B8DB-9FE6CB1DB2E9}" sibTransId="{01B2388D-8765-4F6C-8579-FC4A0F1F5B45}"/>
    <dgm:cxn modelId="{F4256112-4F0B-4F8F-83B9-8563BA04A7BA}" type="presOf" srcId="{AEDB7D7D-1C19-4CCD-9502-7AB481D9CD33}" destId="{B2EEFE3F-94E5-4125-B87F-94541B087BE5}" srcOrd="1" destOrd="0" presId="urn:microsoft.com/office/officeart/2005/8/layout/list1"/>
    <dgm:cxn modelId="{43169937-A5F8-4D04-AF53-8419B17EA565}" type="presOf" srcId="{4EB70378-2636-4CC9-B8F1-50BEAF8955C9}" destId="{E30C4FCE-14B7-4FAD-B748-F449E4E0995F}" srcOrd="1" destOrd="0" presId="urn:microsoft.com/office/officeart/2005/8/layout/list1"/>
    <dgm:cxn modelId="{B6762769-EDA3-4A53-9AA2-E9B40F8C9AFB}" type="presOf" srcId="{72EB0C13-F5E6-4F6F-A85A-50E33593A989}" destId="{114D74F7-AE84-428F-A6D7-2E7ECE9B8607}" srcOrd="0" destOrd="0" presId="urn:microsoft.com/office/officeart/2005/8/layout/list1"/>
    <dgm:cxn modelId="{3322E56E-195F-44CD-A2A7-3F620EAFEE49}" type="presOf" srcId="{16E70096-1E53-4F88-B282-1FCB0B6BEB67}" destId="{A9E1CF54-9549-4831-8E1C-C37A51137AA6}" srcOrd="0" destOrd="0" presId="urn:microsoft.com/office/officeart/2005/8/layout/list1"/>
    <dgm:cxn modelId="{B67DDC76-1E5C-4D2F-B3DB-671A876F3F2F}" type="presOf" srcId="{16E70096-1E53-4F88-B282-1FCB0B6BEB67}" destId="{47B358BA-452B-4ADE-9526-1D319F2D8409}" srcOrd="1" destOrd="0" presId="urn:microsoft.com/office/officeart/2005/8/layout/list1"/>
    <dgm:cxn modelId="{A69E247F-512B-45F5-8C2C-4868D052D56E}" srcId="{72EB0C13-F5E6-4F6F-A85A-50E33593A989}" destId="{AEDB7D7D-1C19-4CCD-9502-7AB481D9CD33}" srcOrd="2" destOrd="0" parTransId="{602DFF09-E43E-47C3-B910-3540A15F1023}" sibTransId="{F0B195E2-406A-4EE9-9B07-2CC9CE134C9E}"/>
    <dgm:cxn modelId="{A6C19F84-7B92-4059-9B00-4C43C541ECDC}" type="presOf" srcId="{925AAD5B-E2C8-4410-9F0D-97367BD674DB}" destId="{C6354283-DEBD-4FC4-A747-A088FEE1976D}" srcOrd="0" destOrd="0" presId="urn:microsoft.com/office/officeart/2005/8/layout/list1"/>
    <dgm:cxn modelId="{060B908B-B80B-475E-8FF5-2443F236EF8A}" type="presOf" srcId="{4EB70378-2636-4CC9-B8F1-50BEAF8955C9}" destId="{230BAE06-C6A1-49D5-A4F1-8E6BB8C28BB8}" srcOrd="0" destOrd="0" presId="urn:microsoft.com/office/officeart/2005/8/layout/list1"/>
    <dgm:cxn modelId="{12255798-5D30-4A8B-A791-F1C510F46227}" type="presOf" srcId="{925AAD5B-E2C8-4410-9F0D-97367BD674DB}" destId="{A0E5287B-835A-4160-A622-770B75A9105B}" srcOrd="1" destOrd="0" presId="urn:microsoft.com/office/officeart/2005/8/layout/list1"/>
    <dgm:cxn modelId="{B42ABCCB-B6D3-4E43-A142-90F9BB17A41A}" type="presOf" srcId="{AEDB7D7D-1C19-4CCD-9502-7AB481D9CD33}" destId="{A9BCC81B-A27D-4E3B-BA45-0DD58FF09A9B}" srcOrd="0" destOrd="0" presId="urn:microsoft.com/office/officeart/2005/8/layout/list1"/>
    <dgm:cxn modelId="{D1EC3BE5-9525-49DC-86F8-9066533B9012}" srcId="{72EB0C13-F5E6-4F6F-A85A-50E33593A989}" destId="{16E70096-1E53-4F88-B282-1FCB0B6BEB67}" srcOrd="1" destOrd="0" parTransId="{4676D8EC-C68E-4E3E-ABEA-D690C624E4F7}" sibTransId="{2E8FD639-B8B8-42F6-A84B-D52CA6062681}"/>
    <dgm:cxn modelId="{376194E8-4BEC-4489-8359-FE7C9523F3A0}" type="presParOf" srcId="{114D74F7-AE84-428F-A6D7-2E7ECE9B8607}" destId="{8C7CB3B6-E6C0-4F37-AB9A-248CA3A18339}" srcOrd="0" destOrd="0" presId="urn:microsoft.com/office/officeart/2005/8/layout/list1"/>
    <dgm:cxn modelId="{E67EE87F-A91D-48CA-AEFC-4B8BE6F9C43D}" type="presParOf" srcId="{8C7CB3B6-E6C0-4F37-AB9A-248CA3A18339}" destId="{230BAE06-C6A1-49D5-A4F1-8E6BB8C28BB8}" srcOrd="0" destOrd="0" presId="urn:microsoft.com/office/officeart/2005/8/layout/list1"/>
    <dgm:cxn modelId="{731050AE-FEFD-433A-925A-38C0F0F314B1}" type="presParOf" srcId="{8C7CB3B6-E6C0-4F37-AB9A-248CA3A18339}" destId="{E30C4FCE-14B7-4FAD-B748-F449E4E0995F}" srcOrd="1" destOrd="0" presId="urn:microsoft.com/office/officeart/2005/8/layout/list1"/>
    <dgm:cxn modelId="{68E8F5D2-77A4-4821-98E9-452A143D349B}" type="presParOf" srcId="{114D74F7-AE84-428F-A6D7-2E7ECE9B8607}" destId="{65976E75-4ECA-495D-973B-93C8880DCC1D}" srcOrd="1" destOrd="0" presId="urn:microsoft.com/office/officeart/2005/8/layout/list1"/>
    <dgm:cxn modelId="{7A019092-933A-4803-9418-C8ADE2C70D92}" type="presParOf" srcId="{114D74F7-AE84-428F-A6D7-2E7ECE9B8607}" destId="{612CC649-CC7E-4514-8BD0-DF61EEDCE681}" srcOrd="2" destOrd="0" presId="urn:microsoft.com/office/officeart/2005/8/layout/list1"/>
    <dgm:cxn modelId="{8A7D49BA-0367-4467-BC54-5DC1FB1D065B}" type="presParOf" srcId="{114D74F7-AE84-428F-A6D7-2E7ECE9B8607}" destId="{B12A407C-8D60-4C09-B54F-F27C8D8CBC2B}" srcOrd="3" destOrd="0" presId="urn:microsoft.com/office/officeart/2005/8/layout/list1"/>
    <dgm:cxn modelId="{D1EC5C34-A85D-4A20-9771-40E2B6E3714D}" type="presParOf" srcId="{114D74F7-AE84-428F-A6D7-2E7ECE9B8607}" destId="{D94F9633-EFE8-47BD-BCA6-EE8CE7A980AB}" srcOrd="4" destOrd="0" presId="urn:microsoft.com/office/officeart/2005/8/layout/list1"/>
    <dgm:cxn modelId="{3D6B1693-06A0-42B6-8191-0B7381374A0A}" type="presParOf" srcId="{D94F9633-EFE8-47BD-BCA6-EE8CE7A980AB}" destId="{A9E1CF54-9549-4831-8E1C-C37A51137AA6}" srcOrd="0" destOrd="0" presId="urn:microsoft.com/office/officeart/2005/8/layout/list1"/>
    <dgm:cxn modelId="{9B1D5387-E4B1-443B-BB62-65AFF61CBB77}" type="presParOf" srcId="{D94F9633-EFE8-47BD-BCA6-EE8CE7A980AB}" destId="{47B358BA-452B-4ADE-9526-1D319F2D8409}" srcOrd="1" destOrd="0" presId="urn:microsoft.com/office/officeart/2005/8/layout/list1"/>
    <dgm:cxn modelId="{CE0BF27D-F8DA-409F-86EB-54DD804A2661}" type="presParOf" srcId="{114D74F7-AE84-428F-A6D7-2E7ECE9B8607}" destId="{AE8D1442-9F2C-436A-A265-FC62E754026F}" srcOrd="5" destOrd="0" presId="urn:microsoft.com/office/officeart/2005/8/layout/list1"/>
    <dgm:cxn modelId="{6E389631-E2A7-4485-A9E1-4F89769BB8D7}" type="presParOf" srcId="{114D74F7-AE84-428F-A6D7-2E7ECE9B8607}" destId="{147E32BC-D597-4ADC-A487-611CD130F37E}" srcOrd="6" destOrd="0" presId="urn:microsoft.com/office/officeart/2005/8/layout/list1"/>
    <dgm:cxn modelId="{61D92CD1-AF1D-4CDA-9B3C-19B637D58762}" type="presParOf" srcId="{114D74F7-AE84-428F-A6D7-2E7ECE9B8607}" destId="{382219CD-E372-4F50-9E6D-219F412E2F73}" srcOrd="7" destOrd="0" presId="urn:microsoft.com/office/officeart/2005/8/layout/list1"/>
    <dgm:cxn modelId="{7364C627-248F-4C17-83FE-EA4EF85C71BD}" type="presParOf" srcId="{114D74F7-AE84-428F-A6D7-2E7ECE9B8607}" destId="{EEF1C4AA-7FF8-4FBF-9DF8-75E9603789F1}" srcOrd="8" destOrd="0" presId="urn:microsoft.com/office/officeart/2005/8/layout/list1"/>
    <dgm:cxn modelId="{B8441627-0059-4CDD-8484-BB72F463EDC2}" type="presParOf" srcId="{EEF1C4AA-7FF8-4FBF-9DF8-75E9603789F1}" destId="{A9BCC81B-A27D-4E3B-BA45-0DD58FF09A9B}" srcOrd="0" destOrd="0" presId="urn:microsoft.com/office/officeart/2005/8/layout/list1"/>
    <dgm:cxn modelId="{ED81F18F-8434-4451-8C27-64B991329398}" type="presParOf" srcId="{EEF1C4AA-7FF8-4FBF-9DF8-75E9603789F1}" destId="{B2EEFE3F-94E5-4125-B87F-94541B087BE5}" srcOrd="1" destOrd="0" presId="urn:microsoft.com/office/officeart/2005/8/layout/list1"/>
    <dgm:cxn modelId="{CE07BB4D-4E2A-4C1F-9CB4-668DFE72125A}" type="presParOf" srcId="{114D74F7-AE84-428F-A6D7-2E7ECE9B8607}" destId="{E05310DD-A8CD-482D-A1F9-60F697A6A9DD}" srcOrd="9" destOrd="0" presId="urn:microsoft.com/office/officeart/2005/8/layout/list1"/>
    <dgm:cxn modelId="{F0582F2B-9ED9-4CD1-A70C-1AC9DFC61463}" type="presParOf" srcId="{114D74F7-AE84-428F-A6D7-2E7ECE9B8607}" destId="{E3605FD7-83A8-4A08-80A2-F88D23BEF9D8}" srcOrd="10" destOrd="0" presId="urn:microsoft.com/office/officeart/2005/8/layout/list1"/>
    <dgm:cxn modelId="{E9A9AB7D-068F-4F97-9D3D-BCE0564020ED}" type="presParOf" srcId="{114D74F7-AE84-428F-A6D7-2E7ECE9B8607}" destId="{45D9742F-07C7-4E58-8FE9-1EA1C234E9ED}" srcOrd="11" destOrd="0" presId="urn:microsoft.com/office/officeart/2005/8/layout/list1"/>
    <dgm:cxn modelId="{A2732641-B493-43E0-B8CB-00C978075A00}" type="presParOf" srcId="{114D74F7-AE84-428F-A6D7-2E7ECE9B8607}" destId="{8562E419-C804-4C33-B4B5-735EFD6CCD10}" srcOrd="12" destOrd="0" presId="urn:microsoft.com/office/officeart/2005/8/layout/list1"/>
    <dgm:cxn modelId="{E5244D52-A65E-4F50-A300-B029F78AF6A4}" type="presParOf" srcId="{8562E419-C804-4C33-B4B5-735EFD6CCD10}" destId="{C6354283-DEBD-4FC4-A747-A088FEE1976D}" srcOrd="0" destOrd="0" presId="urn:microsoft.com/office/officeart/2005/8/layout/list1"/>
    <dgm:cxn modelId="{384F083A-ADAF-4235-85C0-B51EEFE9A921}" type="presParOf" srcId="{8562E419-C804-4C33-B4B5-735EFD6CCD10}" destId="{A0E5287B-835A-4160-A622-770B75A9105B}" srcOrd="1" destOrd="0" presId="urn:microsoft.com/office/officeart/2005/8/layout/list1"/>
    <dgm:cxn modelId="{9CED922F-629B-4154-8B09-C0D913977801}" type="presParOf" srcId="{114D74F7-AE84-428F-A6D7-2E7ECE9B8607}" destId="{FC2CCE78-DBF7-47AF-8C6F-87DB5C588E80}" srcOrd="13" destOrd="0" presId="urn:microsoft.com/office/officeart/2005/8/layout/list1"/>
    <dgm:cxn modelId="{F160AE8E-D5F2-447B-B4A8-36F8FC49BA9C}" type="presParOf" srcId="{114D74F7-AE84-428F-A6D7-2E7ECE9B8607}" destId="{76A48E07-2B5C-49BB-96B6-864F95D2EB8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A418F-9E18-4B2E-BD65-BBBFEFB6A644}">
      <dsp:nvSpPr>
        <dsp:cNvPr id="0" name=""/>
        <dsp:cNvSpPr/>
      </dsp:nvSpPr>
      <dsp:spPr>
        <a:xfrm>
          <a:off x="1645919" y="0"/>
          <a:ext cx="9326880" cy="3275394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8E81C-B9DB-4B87-8633-AA9F063C9E52}">
      <dsp:nvSpPr>
        <dsp:cNvPr id="0" name=""/>
        <dsp:cNvSpPr/>
      </dsp:nvSpPr>
      <dsp:spPr>
        <a:xfrm>
          <a:off x="3750" y="982618"/>
          <a:ext cx="2436733" cy="1310157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707" y="1046575"/>
        <a:ext cx="2308819" cy="1182243"/>
      </dsp:txXfrm>
    </dsp:sp>
    <dsp:sp modelId="{A350D7BA-CE1E-4FC9-9574-AD30451C1452}">
      <dsp:nvSpPr>
        <dsp:cNvPr id="0" name=""/>
        <dsp:cNvSpPr/>
      </dsp:nvSpPr>
      <dsp:spPr>
        <a:xfrm>
          <a:off x="2846605" y="982618"/>
          <a:ext cx="2436733" cy="1310157"/>
        </a:xfrm>
        <a:prstGeom prst="roundRect">
          <a:avLst/>
        </a:prstGeom>
        <a:solidFill>
          <a:schemeClr val="accent3">
            <a:shade val="80000"/>
            <a:hueOff val="-66514"/>
            <a:satOff val="5698"/>
            <a:lumOff val="63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10562" y="1046575"/>
        <a:ext cx="2308819" cy="1182243"/>
      </dsp:txXfrm>
    </dsp:sp>
    <dsp:sp modelId="{39614484-9EC2-4205-8899-0496F17D4659}">
      <dsp:nvSpPr>
        <dsp:cNvPr id="0" name=""/>
        <dsp:cNvSpPr/>
      </dsp:nvSpPr>
      <dsp:spPr>
        <a:xfrm>
          <a:off x="5689461" y="982618"/>
          <a:ext cx="2436733" cy="1310157"/>
        </a:xfrm>
        <a:prstGeom prst="roundRect">
          <a:avLst/>
        </a:prstGeom>
        <a:solidFill>
          <a:schemeClr val="accent3">
            <a:shade val="80000"/>
            <a:hueOff val="-133029"/>
            <a:satOff val="11396"/>
            <a:lumOff val="127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chỉnh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3418" y="1046575"/>
        <a:ext cx="2308819" cy="1182243"/>
      </dsp:txXfrm>
    </dsp:sp>
    <dsp:sp modelId="{44D5462F-7EA6-4A94-880D-778628F6B354}">
      <dsp:nvSpPr>
        <dsp:cNvPr id="0" name=""/>
        <dsp:cNvSpPr/>
      </dsp:nvSpPr>
      <dsp:spPr>
        <a:xfrm>
          <a:off x="8536066" y="974835"/>
          <a:ext cx="2436733" cy="1310157"/>
        </a:xfrm>
        <a:prstGeom prst="roundRect">
          <a:avLst/>
        </a:prstGeom>
        <a:solidFill>
          <a:schemeClr val="accent3">
            <a:shade val="80000"/>
            <a:hueOff val="-199543"/>
            <a:satOff val="17094"/>
            <a:lumOff val="191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kịp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600023" y="1038792"/>
        <a:ext cx="2308819" cy="1182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CC649-CC7E-4514-8BD0-DF61EEDCE681}">
      <dsp:nvSpPr>
        <dsp:cNvPr id="0" name=""/>
        <dsp:cNvSpPr/>
      </dsp:nvSpPr>
      <dsp:spPr>
        <a:xfrm>
          <a:off x="0" y="425444"/>
          <a:ext cx="980662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C4FCE-14B7-4FAD-B748-F449E4E0995F}">
      <dsp:nvSpPr>
        <dsp:cNvPr id="0" name=""/>
        <dsp:cNvSpPr/>
      </dsp:nvSpPr>
      <dsp:spPr>
        <a:xfrm>
          <a:off x="443715" y="50313"/>
          <a:ext cx="6864636" cy="683034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467" tIns="0" rIns="25946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mối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77058" y="83656"/>
        <a:ext cx="6797950" cy="616348"/>
      </dsp:txXfrm>
    </dsp:sp>
    <dsp:sp modelId="{147E32BC-D597-4ADC-A487-611CD130F37E}">
      <dsp:nvSpPr>
        <dsp:cNvPr id="0" name=""/>
        <dsp:cNvSpPr/>
      </dsp:nvSpPr>
      <dsp:spPr>
        <a:xfrm>
          <a:off x="0" y="1401616"/>
          <a:ext cx="980662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358BA-452B-4ADE-9526-1D319F2D8409}">
      <dsp:nvSpPr>
        <dsp:cNvPr id="0" name=""/>
        <dsp:cNvSpPr/>
      </dsp:nvSpPr>
      <dsp:spPr>
        <a:xfrm>
          <a:off x="490331" y="1002628"/>
          <a:ext cx="6864636" cy="649907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467" tIns="0" rIns="25946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Truyền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22057" y="1034354"/>
        <a:ext cx="6801184" cy="586455"/>
      </dsp:txXfrm>
    </dsp:sp>
    <dsp:sp modelId="{E3605FD7-83A8-4A08-80A2-F88D23BEF9D8}">
      <dsp:nvSpPr>
        <dsp:cNvPr id="0" name=""/>
        <dsp:cNvSpPr/>
      </dsp:nvSpPr>
      <dsp:spPr>
        <a:xfrm>
          <a:off x="0" y="2330047"/>
          <a:ext cx="980662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EFE3F-94E5-4125-B87F-94541B087BE5}">
      <dsp:nvSpPr>
        <dsp:cNvPr id="0" name=""/>
        <dsp:cNvSpPr/>
      </dsp:nvSpPr>
      <dsp:spPr>
        <a:xfrm>
          <a:off x="490331" y="1921816"/>
          <a:ext cx="6864636" cy="659151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467" tIns="0" rIns="25946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Khuyến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khích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22508" y="1953993"/>
        <a:ext cx="6800282" cy="594797"/>
      </dsp:txXfrm>
    </dsp:sp>
    <dsp:sp modelId="{76A48E07-2B5C-49BB-96B6-864F95D2EB8A}">
      <dsp:nvSpPr>
        <dsp:cNvPr id="0" name=""/>
        <dsp:cNvSpPr/>
      </dsp:nvSpPr>
      <dsp:spPr>
        <a:xfrm>
          <a:off x="0" y="3244172"/>
          <a:ext cx="980662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5287B-835A-4160-A622-770B75A9105B}">
      <dsp:nvSpPr>
        <dsp:cNvPr id="0" name=""/>
        <dsp:cNvSpPr/>
      </dsp:nvSpPr>
      <dsp:spPr>
        <a:xfrm>
          <a:off x="422464" y="2850247"/>
          <a:ext cx="6864636" cy="644844"/>
        </a:xfrm>
        <a:prstGeom prst="roundRect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467" tIns="0" rIns="25946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Tránh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thiên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280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53943" y="2881726"/>
        <a:ext cx="6801678" cy="581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2747C4-3948-B744-AEA2-FB77379897D0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47C4-3948-B744-AEA2-FB77379897D0}" type="slidenum">
              <a:t>‹#›</a:t>
            </a:fld>
            <a:endParaRPr lang="en-V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5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47C4-3948-B744-AEA2-FB77379897D0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0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47C4-3948-B744-AEA2-FB77379897D0}" type="slidenum">
              <a:t>‹#›</a:t>
            </a:fld>
            <a:endParaRPr lang="en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5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47C4-3948-B744-AEA2-FB77379897D0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7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47C4-3948-B744-AEA2-FB77379897D0}" type="slidenum">
              <a:t>‹#›</a:t>
            </a:fld>
            <a:endParaRPr lang="en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47C4-3948-B744-AEA2-FB77379897D0}" type="slidenum">
              <a:t>‹#›</a:t>
            </a:fld>
            <a:endParaRPr lang="en-V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47C4-3948-B744-AEA2-FB77379897D0}" type="slidenum">
              <a:t>‹#›</a:t>
            </a:fld>
            <a:endParaRPr lang="en-V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95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47C4-3948-B744-AEA2-FB77379897D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62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47C4-3948-B744-AEA2-FB77379897D0}" type="slidenum">
              <a:t>‹#›</a:t>
            </a:fld>
            <a:endParaRPr lang="en-V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9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47C4-3948-B744-AEA2-FB77379897D0}" type="slidenum">
              <a:t>‹#›</a:t>
            </a:fld>
            <a:endParaRPr lang="en-V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6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D1CAD-6CC7-B742-AADB-467F110FB509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2747C4-3948-B744-AEA2-FB77379897D0}" type="slidenum">
              <a:t>‹#›</a:t>
            </a:fld>
            <a:endParaRPr lang="en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6208-9D0E-5217-AB45-CD97E39E7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V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 thông giao tiếp với đồng nghiệp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8DD1-3823-E7A5-F913-435FF2464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v: nguyễn thị thu thảo</a:t>
            </a:r>
          </a:p>
        </p:txBody>
      </p:sp>
    </p:spTree>
    <p:extLst>
      <p:ext uri="{BB962C8B-B14F-4D97-AF65-F5344CB8AC3E}">
        <p14:creationId xmlns:p14="http://schemas.microsoft.com/office/powerpoint/2010/main" val="326056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CE69-462A-4853-7F98-093C7175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B8EF-3653-95DA-A146-E02B4EE432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bảo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nguyên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tắc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trao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đổi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Đáp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mục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quá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trao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đổi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VN" sz="24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3C1568-A9D1-BB17-1DB4-9064AF50BE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330" y="2017713"/>
            <a:ext cx="3870532" cy="3441700"/>
          </a:xfrm>
        </p:spPr>
      </p:pic>
    </p:spTree>
    <p:extLst>
      <p:ext uri="{BB962C8B-B14F-4D97-AF65-F5344CB8AC3E}">
        <p14:creationId xmlns:p14="http://schemas.microsoft.com/office/powerpoint/2010/main" val="277689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CAF6-2EA6-1692-D5F3-9FC18EAEA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5635" cy="344859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Không đảm bảo nguyên tắc kết hợp quá trình trao đổi bằng lời cùng với trao đổi không lời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Thông tin 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a đến 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a đúng lúc, đúng chỗ.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Thông tin vu khống (sai sự thật), méo mó.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Tính cách cá nhân (đồng nghiệp)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Tính chất công việc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endParaRPr lang="en-VN"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E04BD5-2EC1-0F0F-0D8B-21DEAF0650FC}"/>
              </a:ext>
            </a:extLst>
          </p:cNvPr>
          <p:cNvSpPr txBox="1">
            <a:spLocks/>
          </p:cNvSpPr>
          <p:nvPr/>
        </p:nvSpPr>
        <p:spPr>
          <a:xfrm>
            <a:off x="1601617" y="957289"/>
            <a:ext cx="9605635" cy="1059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8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6D66-53CC-0349-1F63-47644969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74446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59ACCED-9C6C-CE5A-F790-AE5DF7606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882582"/>
              </p:ext>
            </p:extLst>
          </p:nvPr>
        </p:nvGraphicFramePr>
        <p:xfrm>
          <a:off x="609600" y="1846263"/>
          <a:ext cx="10972800" cy="456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7C2DF7-7100-2B12-09B6-B2E82D73B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081674"/>
              </p:ext>
            </p:extLst>
          </p:nvPr>
        </p:nvGraphicFramePr>
        <p:xfrm>
          <a:off x="1246342" y="2136043"/>
          <a:ext cx="9806624" cy="3722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192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C8D2-29B4-C35B-BA4A-E724F5BD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7376"/>
            <a:ext cx="9605635" cy="105930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4239-1595-78E5-4656-37E361BAA9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ắng nghe và quan tâm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42561A-46E8-A5C9-6C6C-07CB308B3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7061" y="2017713"/>
            <a:ext cx="3989801" cy="3441700"/>
          </a:xfrm>
        </p:spPr>
      </p:pic>
    </p:spTree>
    <p:extLst>
      <p:ext uri="{BB962C8B-B14F-4D97-AF65-F5344CB8AC3E}">
        <p14:creationId xmlns:p14="http://schemas.microsoft.com/office/powerpoint/2010/main" val="324848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F15F-AF96-E679-A2C5-B2E75246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88" y="1262089"/>
            <a:ext cx="9605635" cy="1059305"/>
          </a:xfrm>
        </p:spPr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3AD9-BD39-117F-1D42-9B1EB3D7A3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AF79E3-5DB4-2E3B-8197-046A25DF7E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519" y="2017713"/>
            <a:ext cx="4357343" cy="3441700"/>
          </a:xfrm>
        </p:spPr>
      </p:pic>
    </p:spTree>
    <p:extLst>
      <p:ext uri="{BB962C8B-B14F-4D97-AF65-F5344CB8AC3E}">
        <p14:creationId xmlns:p14="http://schemas.microsoft.com/office/powerpoint/2010/main" val="293240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F10E-5A36-D7B9-F86A-21C87803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A18D-365A-6791-2DDF-D34F91A6B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03EF30-AB72-DCEB-5703-6D3AA51F27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1043" y="2017713"/>
            <a:ext cx="4095819" cy="3441700"/>
          </a:xfrm>
        </p:spPr>
      </p:pic>
    </p:spTree>
    <p:extLst>
      <p:ext uri="{BB962C8B-B14F-4D97-AF65-F5344CB8AC3E}">
        <p14:creationId xmlns:p14="http://schemas.microsoft.com/office/powerpoint/2010/main" val="147844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CE0D-F9A2-5149-7FFF-B4F4BFC6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88" y="1274446"/>
            <a:ext cx="9605635" cy="105930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 định kiến và thiên kiến.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162F-432D-F5DA-1DDA-E3767204E2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kiến là những tình cảm mạnh hoặc thiện cảm, ác cảm với một 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ời, một nhóm 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nào đó.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Thiên kiến là những ý kiến áp đặt của những 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khác về một 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này hay một 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khác.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Những định kiến và thiên kiến tốt , nên 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khuyến khích ( đảm bảo trung thực khách quan). Tránh những định kiến và thiên kiến chi phối lý trí của mình.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F7CD94-EB81-E170-B04F-1B55AD8EB1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2" y="2017713"/>
            <a:ext cx="3693974" cy="3693974"/>
          </a:xfrm>
        </p:spPr>
      </p:pic>
    </p:spTree>
    <p:extLst>
      <p:ext uri="{BB962C8B-B14F-4D97-AF65-F5344CB8AC3E}">
        <p14:creationId xmlns:p14="http://schemas.microsoft.com/office/powerpoint/2010/main" val="185514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94F4-0830-EE78-9A72-B4216A33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426357-1DA8-4351-4C9D-59FDBCF894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66794" y="2048433"/>
            <a:ext cx="5858412" cy="3448050"/>
          </a:xfrm>
        </p:spPr>
      </p:pic>
    </p:spTree>
    <p:extLst>
      <p:ext uri="{BB962C8B-B14F-4D97-AF65-F5344CB8AC3E}">
        <p14:creationId xmlns:p14="http://schemas.microsoft.com/office/powerpoint/2010/main" val="141272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379A-92B1-ADDA-D0EB-946CD908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37006"/>
            <a:ext cx="9603275" cy="1049235"/>
          </a:xfrm>
        </p:spPr>
        <p:txBody>
          <a:bodyPr/>
          <a:lstStyle/>
          <a:p>
            <a:r>
              <a:rPr lang="vi-V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VN" b="1" i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2C64-D6A3-CDBF-2E8F-A3D66D9C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E6FD-1D3E-3B0F-8988-71C3530F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0643-D53C-2CE4-4BEA-B6DEDE8D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71444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hái niệm: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C5668-F21B-1A12-0081-E7ADB3DA0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35" y="2015732"/>
            <a:ext cx="5037438" cy="39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772C-422B-BB3D-E7A5-A4B8B51132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6D6C8-1432-80C6-4AED-73A2E5F5C6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48704-0BEE-D37D-9087-E40DC26F7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23888" r="17359"/>
          <a:stretch/>
        </p:blipFill>
        <p:spPr>
          <a:xfrm>
            <a:off x="6413771" y="1938149"/>
            <a:ext cx="4419274" cy="40472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3F7BC4A-1BE1-DA1C-C837-94095662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vi-VN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7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07E3-E1F8-91DD-D7BC-60884370A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5635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Káº¿t quáº£ hÃ¬nh áº£nh cho mÃ´ hÃ¬nh giao tiÃ©p">
            <a:extLst>
              <a:ext uri="{FF2B5EF4-FFF2-40B4-BE49-F238E27FC236}">
                <a16:creationId xmlns:a16="http://schemas.microsoft.com/office/drawing/2014/main" id="{5BAC8464-0E44-70F3-C03B-1D8981C7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468" y="2604516"/>
            <a:ext cx="9293357" cy="3448595"/>
          </a:xfrm>
          <a:prstGeom prst="rect">
            <a:avLst/>
          </a:prstGeo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9B0E20-BAC5-6525-1134-2671437B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vi-VN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3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5772-7FA9-71EF-9EBD-1DF7C4A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49732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E7C6AC-3C7F-39BA-D80D-C90DA69F63DE}"/>
              </a:ext>
            </a:extLst>
          </p:cNvPr>
          <p:cNvSpPr/>
          <p:nvPr/>
        </p:nvSpPr>
        <p:spPr>
          <a:xfrm>
            <a:off x="4358977" y="2117183"/>
            <a:ext cx="2846231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CBBC86-2A55-AC20-2C5F-A3837523819C}"/>
              </a:ext>
            </a:extLst>
          </p:cNvPr>
          <p:cNvCxnSpPr/>
          <p:nvPr/>
        </p:nvCxnSpPr>
        <p:spPr>
          <a:xfrm flipH="1">
            <a:off x="3264272" y="3379313"/>
            <a:ext cx="1918953" cy="47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4D0F00-0365-3C8A-5F48-B183272FEA4C}"/>
              </a:ext>
            </a:extLst>
          </p:cNvPr>
          <p:cNvCxnSpPr/>
          <p:nvPr/>
        </p:nvCxnSpPr>
        <p:spPr>
          <a:xfrm>
            <a:off x="6290808" y="3379313"/>
            <a:ext cx="2073498" cy="502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BF8358-1D53-710A-1FA0-9A93FAD4DBF6}"/>
              </a:ext>
            </a:extLst>
          </p:cNvPr>
          <p:cNvSpPr/>
          <p:nvPr/>
        </p:nvSpPr>
        <p:spPr>
          <a:xfrm>
            <a:off x="2478661" y="3881589"/>
            <a:ext cx="1880316" cy="20348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06E130-0AC1-9414-9DD1-13646069300C}"/>
              </a:ext>
            </a:extLst>
          </p:cNvPr>
          <p:cNvSpPr/>
          <p:nvPr/>
        </p:nvSpPr>
        <p:spPr>
          <a:xfrm>
            <a:off x="7205208" y="3881589"/>
            <a:ext cx="2021983" cy="20348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7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EE1-F56B-AA79-5D4D-DFC69F71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37375"/>
            <a:ext cx="9605635" cy="105930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C9FB-6710-8D41-CB1F-153C966C5D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Káº¿t quáº£ hÃ¬nh áº£nh cho giao tiáº¿p báº±ng lá»i">
            <a:extLst>
              <a:ext uri="{FF2B5EF4-FFF2-40B4-BE49-F238E27FC236}">
                <a16:creationId xmlns:a16="http://schemas.microsoft.com/office/drawing/2014/main" id="{D5AFE69F-0264-98D4-E36C-3DBD7D77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724" y="2017056"/>
            <a:ext cx="4572000" cy="3902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625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3CE1-4970-C602-2B68-64E6E67C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62089"/>
            <a:ext cx="9605635" cy="105930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6ABE-AE81-D40B-9802-D932B39DFD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Káº¿t quáº£ hÃ¬nh áº£nh cho giao tiáº¿p khÃ´ng lá»i">
            <a:extLst>
              <a:ext uri="{FF2B5EF4-FFF2-40B4-BE49-F238E27FC236}">
                <a16:creationId xmlns:a16="http://schemas.microsoft.com/office/drawing/2014/main" id="{15E28D95-079F-3434-B812-1BBBFEA8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9017" y="2010878"/>
            <a:ext cx="4287795" cy="1724297"/>
          </a:xfrm>
          <a:prstGeom prst="rect">
            <a:avLst/>
          </a:prstGeom>
          <a:noFill/>
        </p:spPr>
      </p:pic>
      <p:pic>
        <p:nvPicPr>
          <p:cNvPr id="6" name="Picture 2" descr="Káº¿t quáº£ hÃ¬nh áº£nh cho giao tiáº¿p khÃ´ng lá»i">
            <a:extLst>
              <a:ext uri="{FF2B5EF4-FFF2-40B4-BE49-F238E27FC236}">
                <a16:creationId xmlns:a16="http://schemas.microsoft.com/office/drawing/2014/main" id="{0A272997-01F0-B177-7E9F-499DE4E34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9016" y="3885423"/>
            <a:ext cx="4287796" cy="205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67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5E82-095A-B29A-9F91-B56B7CB8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200306"/>
            <a:ext cx="9605635" cy="105930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C8FC0FA-EEFC-0CF1-8EF4-799560B12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083909"/>
              </p:ext>
            </p:extLst>
          </p:nvPr>
        </p:nvGraphicFramePr>
        <p:xfrm>
          <a:off x="609600" y="2202879"/>
          <a:ext cx="10972800" cy="3275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8625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{3EE44E00-BFB3-D346-9A68-265A1C1C762E}tf10001119</Template>
  <TotalTime>19</TotalTime>
  <Words>622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Times New Roman</vt:lpstr>
      <vt:lpstr>Wingdings</vt:lpstr>
      <vt:lpstr>Gallery</vt:lpstr>
      <vt:lpstr>truyền thông giao tiếp với đồng nghiệp</vt:lpstr>
      <vt:lpstr>Mục tiêu</vt:lpstr>
      <vt:lpstr>1.Khái niệm, mục đích của giao tiếp với đồng nghiệp</vt:lpstr>
      <vt:lpstr>1.Khái niệm, mục đích của giao tiếp với đồng nghiệp</vt:lpstr>
      <vt:lpstr>1.Khái niệm, mục đích của giao tiếp với đồng nghiệp</vt:lpstr>
      <vt:lpstr>2. Các hình thức trao đổi, giải thích:</vt:lpstr>
      <vt:lpstr>Giao tiếp bằng lời</vt:lpstr>
      <vt:lpstr>Giao tiếp không lời</vt:lpstr>
      <vt:lpstr>3. Nguyên tắc trao đổi bằng lời: </vt:lpstr>
      <vt:lpstr>4. Các yếu tố tác động của thông tin đến đồng nghiệp:</vt:lpstr>
      <vt:lpstr>PowerPoint Presentation</vt:lpstr>
      <vt:lpstr>5. Kỹ năng trao đổi với đồng nghiệp</vt:lpstr>
      <vt:lpstr>Tạo những mối quan hệ tốt</vt:lpstr>
      <vt:lpstr>Truyền đạt rõ ràng</vt:lpstr>
      <vt:lpstr>Khuyến khích sự tham gia của đồng nghiệp</vt:lpstr>
      <vt:lpstr>Tránh định kiến và thiên kiến.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11: truyền thông giao tiếp với đồng nghiệp</dc:title>
  <dc:creator>Microsoft Office User</dc:creator>
  <cp:lastModifiedBy>Microsoft Office User</cp:lastModifiedBy>
  <cp:revision>32</cp:revision>
  <dcterms:created xsi:type="dcterms:W3CDTF">2023-12-11T10:13:22Z</dcterms:created>
  <dcterms:modified xsi:type="dcterms:W3CDTF">2024-01-26T14:28:37Z</dcterms:modified>
</cp:coreProperties>
</file>