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6" r:id="rId39"/>
    <p:sldId id="297" r:id="rId40"/>
    <p:sldId id="294" r:id="rId41"/>
    <p:sldId id="29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7"/>
    <p:restoredTop sz="95238"/>
  </p:normalViewPr>
  <p:slideViewPr>
    <p:cSldViewPr snapToGrid="0">
      <p:cViewPr varScale="1">
        <p:scale>
          <a:sx n="97" d="100"/>
          <a:sy n="97"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42B5BB-3822-4D6B-9A1A-9FE48DDA1FA4}"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US"/>
        </a:p>
      </dgm:t>
    </dgm:pt>
    <dgm:pt modelId="{095FA137-8AB3-409B-B96A-50BEB0CBE243}">
      <dgm:prSet phldrT="[Text]" custT="1"/>
      <dgm:spPr/>
      <dgm:t>
        <a:bodyPr/>
        <a:lstStyle/>
        <a:p>
          <a:r>
            <a:rPr lang="en-US" sz="3200" b="1" dirty="0" err="1">
              <a:latin typeface="Times New Roman" panose="02020603050405020304" pitchFamily="18" charset="0"/>
              <a:cs typeface="Times New Roman" panose="02020603050405020304" pitchFamily="18" charset="0"/>
            </a:rPr>
            <a:t>Thế</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giới</a:t>
          </a:r>
          <a:endParaRPr lang="en-US" sz="3200" b="1" dirty="0">
            <a:latin typeface="Times New Roman" panose="02020603050405020304" pitchFamily="18" charset="0"/>
            <a:cs typeface="Times New Roman" panose="02020603050405020304" pitchFamily="18" charset="0"/>
          </a:endParaRPr>
        </a:p>
      </dgm:t>
    </dgm:pt>
    <dgm:pt modelId="{743BEEC0-DBDE-45AD-B96A-F9BC1E197AB9}" type="parTrans" cxnId="{5927822A-7505-4204-AAF8-B2864A166084}">
      <dgm:prSet/>
      <dgm:spPr/>
      <dgm:t>
        <a:bodyPr/>
        <a:lstStyle/>
        <a:p>
          <a:endParaRPr lang="en-US" sz="2400">
            <a:latin typeface="Times New Roman" panose="02020603050405020304" pitchFamily="18" charset="0"/>
            <a:cs typeface="Times New Roman" panose="02020603050405020304" pitchFamily="18" charset="0"/>
          </a:endParaRPr>
        </a:p>
      </dgm:t>
    </dgm:pt>
    <dgm:pt modelId="{BB2AE9A0-B195-4A8D-B3D3-E48FD52C6C52}" type="sibTrans" cxnId="{5927822A-7505-4204-AAF8-B2864A166084}">
      <dgm:prSet/>
      <dgm:spPr/>
      <dgm:t>
        <a:bodyPr/>
        <a:lstStyle/>
        <a:p>
          <a:endParaRPr lang="en-US" sz="2400">
            <a:latin typeface="Times New Roman" panose="02020603050405020304" pitchFamily="18" charset="0"/>
            <a:cs typeface="Times New Roman" panose="02020603050405020304" pitchFamily="18" charset="0"/>
          </a:endParaRPr>
        </a:p>
      </dgm:t>
    </dgm:pt>
    <dgm:pt modelId="{4DC9B3A2-697E-4090-98F8-F5D619251517}">
      <dgm:prSet phldrT="[Text]" custT="1"/>
      <dgm:spPr/>
      <dgm:t>
        <a:bodyPr/>
        <a:lstStyle/>
        <a:p>
          <a:r>
            <a:rPr lang="en-US" sz="2800" dirty="0">
              <a:latin typeface="Times New Roman" panose="02020603050405020304" pitchFamily="18" charset="0"/>
              <a:cs typeface="Times New Roman" panose="02020603050405020304" pitchFamily="18" charset="0"/>
            </a:rPr>
            <a:t>Hippocrates</a:t>
          </a:r>
        </a:p>
      </dgm:t>
    </dgm:pt>
    <dgm:pt modelId="{E4005696-F077-40DE-9A02-68DD344F1632}" type="parTrans" cxnId="{EBD9B550-33A7-41D6-80F6-35FA032FD0D2}">
      <dgm:prSet/>
      <dgm:spPr/>
      <dgm:t>
        <a:bodyPr/>
        <a:lstStyle/>
        <a:p>
          <a:endParaRPr lang="en-US" sz="2400">
            <a:latin typeface="Times New Roman" panose="02020603050405020304" pitchFamily="18" charset="0"/>
            <a:cs typeface="Times New Roman" panose="02020603050405020304" pitchFamily="18" charset="0"/>
          </a:endParaRPr>
        </a:p>
      </dgm:t>
    </dgm:pt>
    <dgm:pt modelId="{A1BBA4B9-FD51-4E4A-98C4-2479C1C36C6C}" type="sibTrans" cxnId="{EBD9B550-33A7-41D6-80F6-35FA032FD0D2}">
      <dgm:prSet/>
      <dgm:spPr/>
      <dgm:t>
        <a:bodyPr/>
        <a:lstStyle/>
        <a:p>
          <a:endParaRPr lang="en-US" sz="2400">
            <a:latin typeface="Times New Roman" panose="02020603050405020304" pitchFamily="18" charset="0"/>
            <a:cs typeface="Times New Roman" panose="02020603050405020304" pitchFamily="18" charset="0"/>
          </a:endParaRPr>
        </a:p>
      </dgm:t>
    </dgm:pt>
    <dgm:pt modelId="{81F98D29-0397-497C-8332-D431A5171287}">
      <dgm:prSet phldrT="[Text]" custT="1"/>
      <dgm:spPr/>
      <dgm:t>
        <a:bodyPr/>
        <a:lstStyle/>
        <a:p>
          <a:r>
            <a:rPr lang="en-US" sz="3200" b="1" dirty="0" err="1">
              <a:latin typeface="Times New Roman" panose="02020603050405020304" pitchFamily="18" charset="0"/>
              <a:cs typeface="Times New Roman" panose="02020603050405020304" pitchFamily="18" charset="0"/>
            </a:rPr>
            <a:t>Việt</a:t>
          </a:r>
          <a:r>
            <a:rPr lang="en-US" sz="3200" b="1" dirty="0">
              <a:latin typeface="Times New Roman" panose="02020603050405020304" pitchFamily="18" charset="0"/>
              <a:cs typeface="Times New Roman" panose="02020603050405020304" pitchFamily="18" charset="0"/>
            </a:rPr>
            <a:t> Nam</a:t>
          </a:r>
        </a:p>
      </dgm:t>
    </dgm:pt>
    <dgm:pt modelId="{13D9AD01-1D4B-4C38-90E7-077A92A2EFAD}" type="parTrans" cxnId="{342E4DB4-432B-464E-8CC7-8909C556239D}">
      <dgm:prSet/>
      <dgm:spPr/>
      <dgm:t>
        <a:bodyPr/>
        <a:lstStyle/>
        <a:p>
          <a:endParaRPr lang="en-US" sz="2400">
            <a:latin typeface="Times New Roman" panose="02020603050405020304" pitchFamily="18" charset="0"/>
            <a:cs typeface="Times New Roman" panose="02020603050405020304" pitchFamily="18" charset="0"/>
          </a:endParaRPr>
        </a:p>
      </dgm:t>
    </dgm:pt>
    <dgm:pt modelId="{825F76DE-65A3-4D4F-A76B-602EC8DB628B}" type="sibTrans" cxnId="{342E4DB4-432B-464E-8CC7-8909C556239D}">
      <dgm:prSet/>
      <dgm:spPr/>
      <dgm:t>
        <a:bodyPr/>
        <a:lstStyle/>
        <a:p>
          <a:endParaRPr lang="en-US" sz="2400">
            <a:latin typeface="Times New Roman" panose="02020603050405020304" pitchFamily="18" charset="0"/>
            <a:cs typeface="Times New Roman" panose="02020603050405020304" pitchFamily="18" charset="0"/>
          </a:endParaRPr>
        </a:p>
      </dgm:t>
    </dgm:pt>
    <dgm:pt modelId="{4C886DBE-698A-4B7A-BF12-AB1946E94F41}">
      <dgm:prSet phldrT="[Text]" custT="1"/>
      <dgm:spPr/>
      <dgm:t>
        <a:bodyPr/>
        <a:lstStyle/>
        <a:p>
          <a:r>
            <a:rPr lang="en-US" sz="2800" dirty="0" err="1">
              <a:latin typeface="Times New Roman" panose="02020603050405020304" pitchFamily="18" charset="0"/>
              <a:cs typeface="Times New Roman" panose="02020603050405020304" pitchFamily="18" charset="0"/>
            </a:rPr>
            <a:t>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Ông</a:t>
          </a:r>
          <a:endParaRPr lang="en-US" sz="2800" dirty="0">
            <a:latin typeface="Times New Roman" panose="02020603050405020304" pitchFamily="18" charset="0"/>
            <a:cs typeface="Times New Roman" panose="02020603050405020304" pitchFamily="18" charset="0"/>
          </a:endParaRPr>
        </a:p>
      </dgm:t>
    </dgm:pt>
    <dgm:pt modelId="{8EF1B158-672B-4D9F-8EF1-479645ABBB6E}" type="parTrans" cxnId="{68B8631B-A210-4034-8F43-642C229B71AD}">
      <dgm:prSet/>
      <dgm:spPr/>
      <dgm:t>
        <a:bodyPr/>
        <a:lstStyle/>
        <a:p>
          <a:endParaRPr lang="en-US" sz="2400">
            <a:latin typeface="Times New Roman" panose="02020603050405020304" pitchFamily="18" charset="0"/>
            <a:cs typeface="Times New Roman" panose="02020603050405020304" pitchFamily="18" charset="0"/>
          </a:endParaRPr>
        </a:p>
      </dgm:t>
    </dgm:pt>
    <dgm:pt modelId="{1FD5EAC0-3AC0-4CD1-8BF4-3ACD00EA6C86}" type="sibTrans" cxnId="{68B8631B-A210-4034-8F43-642C229B71AD}">
      <dgm:prSet/>
      <dgm:spPr/>
      <dgm:t>
        <a:bodyPr/>
        <a:lstStyle/>
        <a:p>
          <a:endParaRPr lang="en-US" sz="2400">
            <a:latin typeface="Times New Roman" panose="02020603050405020304" pitchFamily="18" charset="0"/>
            <a:cs typeface="Times New Roman" panose="02020603050405020304" pitchFamily="18" charset="0"/>
          </a:endParaRPr>
        </a:p>
      </dgm:t>
    </dgm:pt>
    <dgm:pt modelId="{EE40641D-E41C-4EB4-866E-4B46F451C6DC}">
      <dgm:prSet phldrT="[Text]" custT="1"/>
      <dgm:spPr/>
      <dgm:t>
        <a:bodyPr/>
        <a:lstStyle/>
        <a:p>
          <a:endParaRPr lang="en-US" sz="2400" dirty="0">
            <a:latin typeface="Times New Roman" panose="02020603050405020304" pitchFamily="18" charset="0"/>
            <a:cs typeface="Times New Roman" panose="02020603050405020304" pitchFamily="18" charset="0"/>
          </a:endParaRPr>
        </a:p>
      </dgm:t>
    </dgm:pt>
    <dgm:pt modelId="{4A856004-F1C8-45D1-8695-71E106988227}" type="parTrans" cxnId="{70608857-BA2B-4028-8BEF-CF7E3BA3EFC0}">
      <dgm:prSet/>
      <dgm:spPr/>
      <dgm:t>
        <a:bodyPr/>
        <a:lstStyle/>
        <a:p>
          <a:endParaRPr lang="en-US" sz="2400">
            <a:latin typeface="Times New Roman" panose="02020603050405020304" pitchFamily="18" charset="0"/>
            <a:cs typeface="Times New Roman" panose="02020603050405020304" pitchFamily="18" charset="0"/>
          </a:endParaRPr>
        </a:p>
      </dgm:t>
    </dgm:pt>
    <dgm:pt modelId="{52958776-36A0-4399-85CB-43836209E21B}" type="sibTrans" cxnId="{70608857-BA2B-4028-8BEF-CF7E3BA3EFC0}">
      <dgm:prSet/>
      <dgm:spPr/>
      <dgm:t>
        <a:bodyPr/>
        <a:lstStyle/>
        <a:p>
          <a:endParaRPr lang="en-US" sz="2400">
            <a:latin typeface="Times New Roman" panose="02020603050405020304" pitchFamily="18" charset="0"/>
            <a:cs typeface="Times New Roman" panose="02020603050405020304" pitchFamily="18" charset="0"/>
          </a:endParaRPr>
        </a:p>
      </dgm:t>
    </dgm:pt>
    <dgm:pt modelId="{A7B07F86-2CC9-414A-9F03-4FEE285526BE}">
      <dgm:prSet phldrT="[Text]" custT="1"/>
      <dgm:spPr/>
      <dgm:t>
        <a:bodyPr/>
        <a:lstStyle/>
        <a:p>
          <a:endParaRPr lang="en-US" sz="2400" dirty="0">
            <a:latin typeface="Times New Roman" panose="02020603050405020304" pitchFamily="18" charset="0"/>
            <a:cs typeface="Times New Roman" panose="02020603050405020304" pitchFamily="18" charset="0"/>
          </a:endParaRPr>
        </a:p>
      </dgm:t>
    </dgm:pt>
    <dgm:pt modelId="{2E65B59E-4210-402A-B475-E16210448347}" type="parTrans" cxnId="{3FA848C1-1E66-4790-8C28-5F6395662880}">
      <dgm:prSet/>
      <dgm:spPr/>
      <dgm:t>
        <a:bodyPr/>
        <a:lstStyle/>
        <a:p>
          <a:endParaRPr lang="en-US" sz="2400">
            <a:latin typeface="Times New Roman" panose="02020603050405020304" pitchFamily="18" charset="0"/>
            <a:cs typeface="Times New Roman" panose="02020603050405020304" pitchFamily="18" charset="0"/>
          </a:endParaRPr>
        </a:p>
      </dgm:t>
    </dgm:pt>
    <dgm:pt modelId="{4CC9C7D8-B6E9-4960-8F37-F9B44FF9A3D4}" type="sibTrans" cxnId="{3FA848C1-1E66-4790-8C28-5F6395662880}">
      <dgm:prSet/>
      <dgm:spPr/>
      <dgm:t>
        <a:bodyPr/>
        <a:lstStyle/>
        <a:p>
          <a:endParaRPr lang="en-US" sz="2400">
            <a:latin typeface="Times New Roman" panose="02020603050405020304" pitchFamily="18" charset="0"/>
            <a:cs typeface="Times New Roman" panose="02020603050405020304" pitchFamily="18" charset="0"/>
          </a:endParaRPr>
        </a:p>
      </dgm:t>
    </dgm:pt>
    <dgm:pt modelId="{D592C75F-B76A-479E-BE25-416FF5C8E572}" type="pres">
      <dgm:prSet presAssocID="{4542B5BB-3822-4D6B-9A1A-9FE48DDA1FA4}" presName="Name0" presStyleCnt="0">
        <dgm:presLayoutVars>
          <dgm:dir/>
          <dgm:animLvl val="lvl"/>
          <dgm:resizeHandles/>
        </dgm:presLayoutVars>
      </dgm:prSet>
      <dgm:spPr/>
    </dgm:pt>
    <dgm:pt modelId="{E073D934-5BFD-4344-9E55-E38FE4616C67}" type="pres">
      <dgm:prSet presAssocID="{095FA137-8AB3-409B-B96A-50BEB0CBE243}" presName="linNode" presStyleCnt="0"/>
      <dgm:spPr/>
    </dgm:pt>
    <dgm:pt modelId="{3D2F13C4-F19A-46DC-8817-2F7C2263FC72}" type="pres">
      <dgm:prSet presAssocID="{095FA137-8AB3-409B-B96A-50BEB0CBE243}" presName="parentShp" presStyleLbl="node1" presStyleIdx="0" presStyleCnt="2">
        <dgm:presLayoutVars>
          <dgm:bulletEnabled val="1"/>
        </dgm:presLayoutVars>
      </dgm:prSet>
      <dgm:spPr/>
    </dgm:pt>
    <dgm:pt modelId="{DF782255-0E6C-4A11-AECD-723BB847CF47}" type="pres">
      <dgm:prSet presAssocID="{095FA137-8AB3-409B-B96A-50BEB0CBE243}" presName="childShp" presStyleLbl="bgAccFollowNode1" presStyleIdx="0" presStyleCnt="2" custLinFactNeighborX="-546" custLinFactNeighborY="2594">
        <dgm:presLayoutVars>
          <dgm:bulletEnabled val="1"/>
        </dgm:presLayoutVars>
      </dgm:prSet>
      <dgm:spPr/>
    </dgm:pt>
    <dgm:pt modelId="{08A16EF9-5FBD-42DF-A1E8-CF56D6BDBCAB}" type="pres">
      <dgm:prSet presAssocID="{BB2AE9A0-B195-4A8D-B3D3-E48FD52C6C52}" presName="spacing" presStyleCnt="0"/>
      <dgm:spPr/>
    </dgm:pt>
    <dgm:pt modelId="{BDC0C570-B1CA-4BC5-8D05-C495F552CAFA}" type="pres">
      <dgm:prSet presAssocID="{81F98D29-0397-497C-8332-D431A5171287}" presName="linNode" presStyleCnt="0"/>
      <dgm:spPr/>
    </dgm:pt>
    <dgm:pt modelId="{5C5C2318-6EBE-4BB2-B3C0-43520D0E7B5F}" type="pres">
      <dgm:prSet presAssocID="{81F98D29-0397-497C-8332-D431A5171287}" presName="parentShp" presStyleLbl="node1" presStyleIdx="1" presStyleCnt="2">
        <dgm:presLayoutVars>
          <dgm:bulletEnabled val="1"/>
        </dgm:presLayoutVars>
      </dgm:prSet>
      <dgm:spPr/>
    </dgm:pt>
    <dgm:pt modelId="{414CEE25-2F6C-4F28-9F55-D4F4F3888066}" type="pres">
      <dgm:prSet presAssocID="{81F98D29-0397-497C-8332-D431A5171287}" presName="childShp" presStyleLbl="bgAccFollowNode1" presStyleIdx="1" presStyleCnt="2">
        <dgm:presLayoutVars>
          <dgm:bulletEnabled val="1"/>
        </dgm:presLayoutVars>
      </dgm:prSet>
      <dgm:spPr/>
    </dgm:pt>
  </dgm:ptLst>
  <dgm:cxnLst>
    <dgm:cxn modelId="{68B8631B-A210-4034-8F43-642C229B71AD}" srcId="{81F98D29-0397-497C-8332-D431A5171287}" destId="{4C886DBE-698A-4B7A-BF12-AB1946E94F41}" srcOrd="1" destOrd="0" parTransId="{8EF1B158-672B-4D9F-8EF1-479645ABBB6E}" sibTransId="{1FD5EAC0-3AC0-4CD1-8BF4-3ACD00EA6C86}"/>
    <dgm:cxn modelId="{5927822A-7505-4204-AAF8-B2864A166084}" srcId="{4542B5BB-3822-4D6B-9A1A-9FE48DDA1FA4}" destId="{095FA137-8AB3-409B-B96A-50BEB0CBE243}" srcOrd="0" destOrd="0" parTransId="{743BEEC0-DBDE-45AD-B96A-F9BC1E197AB9}" sibTransId="{BB2AE9A0-B195-4A8D-B3D3-E48FD52C6C52}"/>
    <dgm:cxn modelId="{F84E9135-FFEC-456A-BCCB-FDBB47DC719E}" type="presOf" srcId="{095FA137-8AB3-409B-B96A-50BEB0CBE243}" destId="{3D2F13C4-F19A-46DC-8817-2F7C2263FC72}" srcOrd="0" destOrd="0" presId="urn:microsoft.com/office/officeart/2005/8/layout/vList6"/>
    <dgm:cxn modelId="{80DF334B-13C9-43BE-B49B-A26A75A39CF6}" type="presOf" srcId="{81F98D29-0397-497C-8332-D431A5171287}" destId="{5C5C2318-6EBE-4BB2-B3C0-43520D0E7B5F}" srcOrd="0" destOrd="0" presId="urn:microsoft.com/office/officeart/2005/8/layout/vList6"/>
    <dgm:cxn modelId="{EBD9B550-33A7-41D6-80F6-35FA032FD0D2}" srcId="{095FA137-8AB3-409B-B96A-50BEB0CBE243}" destId="{4DC9B3A2-697E-4090-98F8-F5D619251517}" srcOrd="1" destOrd="0" parTransId="{E4005696-F077-40DE-9A02-68DD344F1632}" sibTransId="{A1BBA4B9-FD51-4E4A-98C4-2479C1C36C6C}"/>
    <dgm:cxn modelId="{70608857-BA2B-4028-8BEF-CF7E3BA3EFC0}" srcId="{095FA137-8AB3-409B-B96A-50BEB0CBE243}" destId="{EE40641D-E41C-4EB4-866E-4B46F451C6DC}" srcOrd="0" destOrd="0" parTransId="{4A856004-F1C8-45D1-8695-71E106988227}" sibTransId="{52958776-36A0-4399-85CB-43836209E21B}"/>
    <dgm:cxn modelId="{426A5C8E-4702-485F-97BC-5009C3D67668}" type="presOf" srcId="{4DC9B3A2-697E-4090-98F8-F5D619251517}" destId="{DF782255-0E6C-4A11-AECD-723BB847CF47}" srcOrd="0" destOrd="1" presId="urn:microsoft.com/office/officeart/2005/8/layout/vList6"/>
    <dgm:cxn modelId="{8522FF9A-FC3B-4E7E-B1D3-E38C2EC16F33}" type="presOf" srcId="{A7B07F86-2CC9-414A-9F03-4FEE285526BE}" destId="{414CEE25-2F6C-4F28-9F55-D4F4F3888066}" srcOrd="0" destOrd="0" presId="urn:microsoft.com/office/officeart/2005/8/layout/vList6"/>
    <dgm:cxn modelId="{342E4DB4-432B-464E-8CC7-8909C556239D}" srcId="{4542B5BB-3822-4D6B-9A1A-9FE48DDA1FA4}" destId="{81F98D29-0397-497C-8332-D431A5171287}" srcOrd="1" destOrd="0" parTransId="{13D9AD01-1D4B-4C38-90E7-077A92A2EFAD}" sibTransId="{825F76DE-65A3-4D4F-A76B-602EC8DB628B}"/>
    <dgm:cxn modelId="{3FA848C1-1E66-4790-8C28-5F6395662880}" srcId="{81F98D29-0397-497C-8332-D431A5171287}" destId="{A7B07F86-2CC9-414A-9F03-4FEE285526BE}" srcOrd="0" destOrd="0" parTransId="{2E65B59E-4210-402A-B475-E16210448347}" sibTransId="{4CC9C7D8-B6E9-4960-8F37-F9B44FF9A3D4}"/>
    <dgm:cxn modelId="{AA61F0C7-3F77-49B8-897D-5541A6F98D0A}" type="presOf" srcId="{4C886DBE-698A-4B7A-BF12-AB1946E94F41}" destId="{414CEE25-2F6C-4F28-9F55-D4F4F3888066}" srcOrd="0" destOrd="1" presId="urn:microsoft.com/office/officeart/2005/8/layout/vList6"/>
    <dgm:cxn modelId="{EBB983C9-2EC5-41F8-AB46-2FA0014CEC97}" type="presOf" srcId="{EE40641D-E41C-4EB4-866E-4B46F451C6DC}" destId="{DF782255-0E6C-4A11-AECD-723BB847CF47}" srcOrd="0" destOrd="0" presId="urn:microsoft.com/office/officeart/2005/8/layout/vList6"/>
    <dgm:cxn modelId="{FC6FACDF-D21C-4E7A-804D-5CD25F70A1DC}" type="presOf" srcId="{4542B5BB-3822-4D6B-9A1A-9FE48DDA1FA4}" destId="{D592C75F-B76A-479E-BE25-416FF5C8E572}" srcOrd="0" destOrd="0" presId="urn:microsoft.com/office/officeart/2005/8/layout/vList6"/>
    <dgm:cxn modelId="{C0BA0555-28AC-4C6E-BAD7-840445D68191}" type="presParOf" srcId="{D592C75F-B76A-479E-BE25-416FF5C8E572}" destId="{E073D934-5BFD-4344-9E55-E38FE4616C67}" srcOrd="0" destOrd="0" presId="urn:microsoft.com/office/officeart/2005/8/layout/vList6"/>
    <dgm:cxn modelId="{BB87A967-B699-4DBF-A0E2-A792F7B0E119}" type="presParOf" srcId="{E073D934-5BFD-4344-9E55-E38FE4616C67}" destId="{3D2F13C4-F19A-46DC-8817-2F7C2263FC72}" srcOrd="0" destOrd="0" presId="urn:microsoft.com/office/officeart/2005/8/layout/vList6"/>
    <dgm:cxn modelId="{0C613721-A524-4654-B3C1-E900A792CB51}" type="presParOf" srcId="{E073D934-5BFD-4344-9E55-E38FE4616C67}" destId="{DF782255-0E6C-4A11-AECD-723BB847CF47}" srcOrd="1" destOrd="0" presId="urn:microsoft.com/office/officeart/2005/8/layout/vList6"/>
    <dgm:cxn modelId="{27B113C5-C1BE-4A40-80BF-EA26DADB813D}" type="presParOf" srcId="{D592C75F-B76A-479E-BE25-416FF5C8E572}" destId="{08A16EF9-5FBD-42DF-A1E8-CF56D6BDBCAB}" srcOrd="1" destOrd="0" presId="urn:microsoft.com/office/officeart/2005/8/layout/vList6"/>
    <dgm:cxn modelId="{1B84DE3A-6906-4B3C-AC80-14CA14C80950}" type="presParOf" srcId="{D592C75F-B76A-479E-BE25-416FF5C8E572}" destId="{BDC0C570-B1CA-4BC5-8D05-C495F552CAFA}" srcOrd="2" destOrd="0" presId="urn:microsoft.com/office/officeart/2005/8/layout/vList6"/>
    <dgm:cxn modelId="{9B8A7A8F-3D92-4BB5-B44C-9BCB9E4B9DFD}" type="presParOf" srcId="{BDC0C570-B1CA-4BC5-8D05-C495F552CAFA}" destId="{5C5C2318-6EBE-4BB2-B3C0-43520D0E7B5F}" srcOrd="0" destOrd="0" presId="urn:microsoft.com/office/officeart/2005/8/layout/vList6"/>
    <dgm:cxn modelId="{D0E6FE06-6A02-4DC6-B563-E4A880EF371F}" type="presParOf" srcId="{BDC0C570-B1CA-4BC5-8D05-C495F552CAFA}" destId="{414CEE25-2F6C-4F28-9F55-D4F4F388806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2D932E-F96E-41CB-B0F3-11604E125F77}"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n-US"/>
        </a:p>
      </dgm:t>
    </dgm:pt>
    <dgm:pt modelId="{B4F94D9A-BF20-44E8-9D87-73BA2FA16711}">
      <dgm:prSet phldrT="[Text]" custT="1"/>
      <dgm:spPr/>
      <dgm: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CBYT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endParaRPr lang="en-US" sz="2000" dirty="0">
            <a:latin typeface="Times New Roman" panose="02020603050405020304" pitchFamily="18" charset="0"/>
            <a:cs typeface="Times New Roman" panose="02020603050405020304" pitchFamily="18" charset="0"/>
          </a:endParaRPr>
        </a:p>
      </dgm:t>
    </dgm:pt>
    <dgm:pt modelId="{E1C5C3B9-3739-41EB-8ED6-B1BFD2502612}" type="parTrans" cxnId="{54115EC1-E2DA-499C-BE88-539312594485}">
      <dgm:prSet/>
      <dgm:spPr/>
      <dgm:t>
        <a:bodyPr/>
        <a:lstStyle/>
        <a:p>
          <a:endParaRPr lang="en-US" sz="2000">
            <a:latin typeface="Times New Roman" panose="02020603050405020304" pitchFamily="18" charset="0"/>
            <a:cs typeface="Times New Roman" panose="02020603050405020304" pitchFamily="18" charset="0"/>
          </a:endParaRPr>
        </a:p>
      </dgm:t>
    </dgm:pt>
    <dgm:pt modelId="{8B2EA5F0-9558-46D6-9056-DAF81659C749}" type="sibTrans" cxnId="{54115EC1-E2DA-499C-BE88-539312594485}">
      <dgm:prSet/>
      <dgm:spPr/>
      <dgm:t>
        <a:bodyPr/>
        <a:lstStyle/>
        <a:p>
          <a:endParaRPr lang="en-US" sz="2000">
            <a:latin typeface="Times New Roman" panose="02020603050405020304" pitchFamily="18" charset="0"/>
            <a:cs typeface="Times New Roman" panose="02020603050405020304" pitchFamily="18" charset="0"/>
          </a:endParaRPr>
        </a:p>
      </dgm:t>
    </dgm:pt>
    <dgm:pt modelId="{C604DB7E-28A5-40FA-ABDB-CF38328941D1}">
      <dgm:prSet phldrT="[Text]" custT="1"/>
      <dgm:spPr/>
      <dgm:t>
        <a:bodyPr/>
        <a:lstStyle/>
        <a:p>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CBYT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trò</a:t>
          </a:r>
          <a:endParaRPr lang="en-US" sz="2000" dirty="0">
            <a:latin typeface="Times New Roman" panose="02020603050405020304" pitchFamily="18" charset="0"/>
            <a:cs typeface="Times New Roman" panose="02020603050405020304" pitchFamily="18" charset="0"/>
          </a:endParaRPr>
        </a:p>
      </dgm:t>
    </dgm:pt>
    <dgm:pt modelId="{7B8799F7-9A37-470F-BA1B-093E63B78DC9}" type="parTrans" cxnId="{345FCDB7-F702-4197-B494-640F150F5C4E}">
      <dgm:prSet/>
      <dgm:spPr/>
      <dgm:t>
        <a:bodyPr/>
        <a:lstStyle/>
        <a:p>
          <a:endParaRPr lang="en-US" sz="2000">
            <a:latin typeface="Times New Roman" panose="02020603050405020304" pitchFamily="18" charset="0"/>
            <a:cs typeface="Times New Roman" panose="02020603050405020304" pitchFamily="18" charset="0"/>
          </a:endParaRPr>
        </a:p>
      </dgm:t>
    </dgm:pt>
    <dgm:pt modelId="{5ABEA6D6-2C16-4347-9BAE-50214A4868BC}" type="sibTrans" cxnId="{345FCDB7-F702-4197-B494-640F150F5C4E}">
      <dgm:prSet/>
      <dgm:spPr/>
      <dgm:t>
        <a:bodyPr/>
        <a:lstStyle/>
        <a:p>
          <a:endParaRPr lang="en-US" sz="2000">
            <a:latin typeface="Times New Roman" panose="02020603050405020304" pitchFamily="18" charset="0"/>
            <a:cs typeface="Times New Roman" panose="02020603050405020304" pitchFamily="18" charset="0"/>
          </a:endParaRPr>
        </a:p>
      </dgm:t>
    </dgm:pt>
    <dgm:pt modelId="{5A11BDC6-436C-4FAE-A6BA-41024C6BEAAD}">
      <dgm:prSet phldrT="[Text]" custT="1"/>
      <dgm:spPr/>
      <dgm:t>
        <a:bodyPr/>
        <a:lstStyle/>
        <a:p>
          <a:r>
            <a:rPr lang="en-US" sz="2000" dirty="0">
              <a:latin typeface="Times New Roman" panose="02020603050405020304" pitchFamily="18" charset="0"/>
              <a:cs typeface="Times New Roman" panose="02020603050405020304" pitchFamily="18" charset="0"/>
            </a:rPr>
            <a:t>6.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CBYT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endParaRPr lang="en-US" sz="2000" dirty="0">
            <a:latin typeface="Times New Roman" panose="02020603050405020304" pitchFamily="18" charset="0"/>
            <a:cs typeface="Times New Roman" panose="02020603050405020304" pitchFamily="18" charset="0"/>
          </a:endParaRPr>
        </a:p>
      </dgm:t>
    </dgm:pt>
    <dgm:pt modelId="{9AD78869-8BF0-48EF-95C3-49BEE8CF30A7}" type="parTrans" cxnId="{AEA1DF7D-9718-4CC4-BE3E-D08AC6D23EC3}">
      <dgm:prSet/>
      <dgm:spPr/>
      <dgm:t>
        <a:bodyPr/>
        <a:lstStyle/>
        <a:p>
          <a:endParaRPr lang="en-US" sz="2000">
            <a:latin typeface="Times New Roman" panose="02020603050405020304" pitchFamily="18" charset="0"/>
            <a:cs typeface="Times New Roman" panose="02020603050405020304" pitchFamily="18" charset="0"/>
          </a:endParaRPr>
        </a:p>
      </dgm:t>
    </dgm:pt>
    <dgm:pt modelId="{AB64A6D5-F76C-4802-AB86-222662BD06E6}" type="sibTrans" cxnId="{AEA1DF7D-9718-4CC4-BE3E-D08AC6D23EC3}">
      <dgm:prSet/>
      <dgm:spPr/>
      <dgm:t>
        <a:bodyPr/>
        <a:lstStyle/>
        <a:p>
          <a:endParaRPr lang="en-US" sz="2000">
            <a:latin typeface="Times New Roman" panose="02020603050405020304" pitchFamily="18" charset="0"/>
            <a:cs typeface="Times New Roman" panose="02020603050405020304" pitchFamily="18" charset="0"/>
          </a:endParaRPr>
        </a:p>
      </dgm:t>
    </dgm:pt>
    <dgm:pt modelId="{7B8CF389-D160-43FF-A9CC-989573CCA681}">
      <dgm:prSet phldrT="[Text]" custT="1"/>
      <dgm:spPr/>
      <dgm:t>
        <a:bodyPr/>
        <a:lstStyle/>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CBYT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BN</a:t>
          </a:r>
        </a:p>
      </dgm:t>
    </dgm:pt>
    <dgm:pt modelId="{A62D7608-511B-4497-80ED-2F6681A5C2DE}" type="parTrans" cxnId="{B1A982CE-FFA8-4F69-832C-5E3B895C1FA3}">
      <dgm:prSet/>
      <dgm:spPr/>
      <dgm:t>
        <a:bodyPr/>
        <a:lstStyle/>
        <a:p>
          <a:endParaRPr lang="en-US" sz="2000">
            <a:latin typeface="Times New Roman" panose="02020603050405020304" pitchFamily="18" charset="0"/>
            <a:cs typeface="Times New Roman" panose="02020603050405020304" pitchFamily="18" charset="0"/>
          </a:endParaRPr>
        </a:p>
      </dgm:t>
    </dgm:pt>
    <dgm:pt modelId="{A52941EA-F009-406D-882E-760FF2248E49}" type="sibTrans" cxnId="{B1A982CE-FFA8-4F69-832C-5E3B895C1FA3}">
      <dgm:prSet/>
      <dgm:spPr/>
      <dgm:t>
        <a:bodyPr/>
        <a:lstStyle/>
        <a:p>
          <a:endParaRPr lang="en-US" sz="2000">
            <a:latin typeface="Times New Roman" panose="02020603050405020304" pitchFamily="18" charset="0"/>
            <a:cs typeface="Times New Roman" panose="02020603050405020304" pitchFamily="18" charset="0"/>
          </a:endParaRPr>
        </a:p>
      </dgm:t>
    </dgm:pt>
    <dgm:pt modelId="{35725CD4-013C-48EE-88A2-44361696B0E9}">
      <dgm:prSet phldrT="[Text]" custT="1"/>
      <dgm:spPr/>
      <dgm:t>
        <a:bodyPr/>
        <a:lstStyle/>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CBYT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endParaRPr lang="en-US" sz="2000" dirty="0">
            <a:latin typeface="Times New Roman" panose="02020603050405020304" pitchFamily="18" charset="0"/>
            <a:cs typeface="Times New Roman" panose="02020603050405020304" pitchFamily="18" charset="0"/>
          </a:endParaRPr>
        </a:p>
      </dgm:t>
    </dgm:pt>
    <dgm:pt modelId="{A2C9354D-D707-456B-978E-364ADC8FDBDC}" type="parTrans" cxnId="{5D5D7246-DA19-4503-B46D-4B502CD5F6AC}">
      <dgm:prSet/>
      <dgm:spPr/>
      <dgm:t>
        <a:bodyPr/>
        <a:lstStyle/>
        <a:p>
          <a:endParaRPr lang="en-US" sz="2000">
            <a:latin typeface="Times New Roman" panose="02020603050405020304" pitchFamily="18" charset="0"/>
            <a:cs typeface="Times New Roman" panose="02020603050405020304" pitchFamily="18" charset="0"/>
          </a:endParaRPr>
        </a:p>
      </dgm:t>
    </dgm:pt>
    <dgm:pt modelId="{620CB879-A786-4CD8-8AC6-D42E41E12AD5}" type="sibTrans" cxnId="{5D5D7246-DA19-4503-B46D-4B502CD5F6AC}">
      <dgm:prSet/>
      <dgm:spPr/>
      <dgm:t>
        <a:bodyPr/>
        <a:lstStyle/>
        <a:p>
          <a:endParaRPr lang="en-US" sz="2000">
            <a:latin typeface="Times New Roman" panose="02020603050405020304" pitchFamily="18" charset="0"/>
            <a:cs typeface="Times New Roman" panose="02020603050405020304" pitchFamily="18" charset="0"/>
          </a:endParaRPr>
        </a:p>
      </dgm:t>
    </dgm:pt>
    <dgm:pt modelId="{2CFE09C0-B086-4C64-9C35-5485F13F7C82}">
      <dgm:prSet phldrT="[Text]" custT="1"/>
      <dgm:spPr/>
      <dgm:t>
        <a:bodyPr/>
        <a:lstStyle/>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CBYT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endParaRPr lang="en-US" sz="2000" dirty="0">
            <a:latin typeface="Times New Roman" panose="02020603050405020304" pitchFamily="18" charset="0"/>
            <a:cs typeface="Times New Roman" panose="02020603050405020304" pitchFamily="18" charset="0"/>
          </a:endParaRPr>
        </a:p>
      </dgm:t>
    </dgm:pt>
    <dgm:pt modelId="{F76B92E5-BAE4-4A6F-857F-DC04A1738B53}" type="parTrans" cxnId="{B7110C59-7290-4859-BC0F-45E22031EDAC}">
      <dgm:prSet/>
      <dgm:spPr/>
      <dgm:t>
        <a:bodyPr/>
        <a:lstStyle/>
        <a:p>
          <a:endParaRPr lang="en-US" sz="2000">
            <a:latin typeface="Times New Roman" panose="02020603050405020304" pitchFamily="18" charset="0"/>
            <a:cs typeface="Times New Roman" panose="02020603050405020304" pitchFamily="18" charset="0"/>
          </a:endParaRPr>
        </a:p>
      </dgm:t>
    </dgm:pt>
    <dgm:pt modelId="{06F4041D-C537-403D-AFD2-97B88D0146CD}" type="sibTrans" cxnId="{B7110C59-7290-4859-BC0F-45E22031EDAC}">
      <dgm:prSet/>
      <dgm:spPr/>
      <dgm:t>
        <a:bodyPr/>
        <a:lstStyle/>
        <a:p>
          <a:endParaRPr lang="en-US" sz="2000">
            <a:latin typeface="Times New Roman" panose="02020603050405020304" pitchFamily="18" charset="0"/>
            <a:cs typeface="Times New Roman" panose="02020603050405020304" pitchFamily="18" charset="0"/>
          </a:endParaRPr>
        </a:p>
      </dgm:t>
    </dgm:pt>
    <dgm:pt modelId="{751E75BB-7420-48D1-B49E-9D2A24531976}" type="pres">
      <dgm:prSet presAssocID="{0A2D932E-F96E-41CB-B0F3-11604E125F77}" presName="linear" presStyleCnt="0">
        <dgm:presLayoutVars>
          <dgm:dir/>
          <dgm:animLvl val="lvl"/>
          <dgm:resizeHandles val="exact"/>
        </dgm:presLayoutVars>
      </dgm:prSet>
      <dgm:spPr/>
    </dgm:pt>
    <dgm:pt modelId="{FA7B1F59-818B-4DE4-88DC-BA0DE27884F0}" type="pres">
      <dgm:prSet presAssocID="{B4F94D9A-BF20-44E8-9D87-73BA2FA16711}" presName="parentLin" presStyleCnt="0"/>
      <dgm:spPr/>
    </dgm:pt>
    <dgm:pt modelId="{473C044F-24D0-479C-818D-EDB2CF274508}" type="pres">
      <dgm:prSet presAssocID="{B4F94D9A-BF20-44E8-9D87-73BA2FA16711}" presName="parentLeftMargin" presStyleLbl="node1" presStyleIdx="0" presStyleCnt="6"/>
      <dgm:spPr/>
    </dgm:pt>
    <dgm:pt modelId="{AB5FD047-B102-4531-8004-A47CEF038D75}" type="pres">
      <dgm:prSet presAssocID="{B4F94D9A-BF20-44E8-9D87-73BA2FA16711}" presName="parentText" presStyleLbl="node1" presStyleIdx="0" presStyleCnt="6">
        <dgm:presLayoutVars>
          <dgm:chMax val="0"/>
          <dgm:bulletEnabled val="1"/>
        </dgm:presLayoutVars>
      </dgm:prSet>
      <dgm:spPr/>
    </dgm:pt>
    <dgm:pt modelId="{F06D088B-9DA0-4E63-8B06-430AFD63418C}" type="pres">
      <dgm:prSet presAssocID="{B4F94D9A-BF20-44E8-9D87-73BA2FA16711}" presName="negativeSpace" presStyleCnt="0"/>
      <dgm:spPr/>
    </dgm:pt>
    <dgm:pt modelId="{0E0E74F4-45AA-4FA4-A32D-31B212258010}" type="pres">
      <dgm:prSet presAssocID="{B4F94D9A-BF20-44E8-9D87-73BA2FA16711}" presName="childText" presStyleLbl="conFgAcc1" presStyleIdx="0" presStyleCnt="6">
        <dgm:presLayoutVars>
          <dgm:bulletEnabled val="1"/>
        </dgm:presLayoutVars>
      </dgm:prSet>
      <dgm:spPr/>
    </dgm:pt>
    <dgm:pt modelId="{0E4E1164-67C4-4248-A5D4-680BC2E72975}" type="pres">
      <dgm:prSet presAssocID="{8B2EA5F0-9558-46D6-9056-DAF81659C749}" presName="spaceBetweenRectangles" presStyleCnt="0"/>
      <dgm:spPr/>
    </dgm:pt>
    <dgm:pt modelId="{4D5BF033-BB64-4E55-99E0-A32BD1482026}" type="pres">
      <dgm:prSet presAssocID="{7B8CF389-D160-43FF-A9CC-989573CCA681}" presName="parentLin" presStyleCnt="0"/>
      <dgm:spPr/>
    </dgm:pt>
    <dgm:pt modelId="{F8DD6813-C3C9-413D-8C34-40DCD24DD84F}" type="pres">
      <dgm:prSet presAssocID="{7B8CF389-D160-43FF-A9CC-989573CCA681}" presName="parentLeftMargin" presStyleLbl="node1" presStyleIdx="0" presStyleCnt="6"/>
      <dgm:spPr/>
    </dgm:pt>
    <dgm:pt modelId="{FA3CAC13-9E0C-4D26-BDFB-334B878C46C0}" type="pres">
      <dgm:prSet presAssocID="{7B8CF389-D160-43FF-A9CC-989573CCA681}" presName="parentText" presStyleLbl="node1" presStyleIdx="1" presStyleCnt="6">
        <dgm:presLayoutVars>
          <dgm:chMax val="0"/>
          <dgm:bulletEnabled val="1"/>
        </dgm:presLayoutVars>
      </dgm:prSet>
      <dgm:spPr/>
    </dgm:pt>
    <dgm:pt modelId="{9907CA99-6923-4F89-B20E-0DF59B461AAC}" type="pres">
      <dgm:prSet presAssocID="{7B8CF389-D160-43FF-A9CC-989573CCA681}" presName="negativeSpace" presStyleCnt="0"/>
      <dgm:spPr/>
    </dgm:pt>
    <dgm:pt modelId="{93692106-A9DC-46B6-97BE-DDD7E8D7DE6D}" type="pres">
      <dgm:prSet presAssocID="{7B8CF389-D160-43FF-A9CC-989573CCA681}" presName="childText" presStyleLbl="conFgAcc1" presStyleIdx="1" presStyleCnt="6">
        <dgm:presLayoutVars>
          <dgm:bulletEnabled val="1"/>
        </dgm:presLayoutVars>
      </dgm:prSet>
      <dgm:spPr/>
    </dgm:pt>
    <dgm:pt modelId="{C50FF72E-E2CB-49C1-A25F-BD2A1924F92E}" type="pres">
      <dgm:prSet presAssocID="{A52941EA-F009-406D-882E-760FF2248E49}" presName="spaceBetweenRectangles" presStyleCnt="0"/>
      <dgm:spPr/>
    </dgm:pt>
    <dgm:pt modelId="{EEDDE323-65F6-4E15-A392-28515F49CC94}" type="pres">
      <dgm:prSet presAssocID="{35725CD4-013C-48EE-88A2-44361696B0E9}" presName="parentLin" presStyleCnt="0"/>
      <dgm:spPr/>
    </dgm:pt>
    <dgm:pt modelId="{7073A853-4763-46F2-A2A6-0F753F12FBF0}" type="pres">
      <dgm:prSet presAssocID="{35725CD4-013C-48EE-88A2-44361696B0E9}" presName="parentLeftMargin" presStyleLbl="node1" presStyleIdx="1" presStyleCnt="6"/>
      <dgm:spPr/>
    </dgm:pt>
    <dgm:pt modelId="{920BCA2A-E47E-4DD8-8FFD-2EA23F0CC2A9}" type="pres">
      <dgm:prSet presAssocID="{35725CD4-013C-48EE-88A2-44361696B0E9}" presName="parentText" presStyleLbl="node1" presStyleIdx="2" presStyleCnt="6">
        <dgm:presLayoutVars>
          <dgm:chMax val="0"/>
          <dgm:bulletEnabled val="1"/>
        </dgm:presLayoutVars>
      </dgm:prSet>
      <dgm:spPr/>
    </dgm:pt>
    <dgm:pt modelId="{3399516F-2C28-4461-AA5A-041A5521FEF0}" type="pres">
      <dgm:prSet presAssocID="{35725CD4-013C-48EE-88A2-44361696B0E9}" presName="negativeSpace" presStyleCnt="0"/>
      <dgm:spPr/>
    </dgm:pt>
    <dgm:pt modelId="{5C1D330D-5382-4F26-B195-65F4B83FD045}" type="pres">
      <dgm:prSet presAssocID="{35725CD4-013C-48EE-88A2-44361696B0E9}" presName="childText" presStyleLbl="conFgAcc1" presStyleIdx="2" presStyleCnt="6">
        <dgm:presLayoutVars>
          <dgm:bulletEnabled val="1"/>
        </dgm:presLayoutVars>
      </dgm:prSet>
      <dgm:spPr/>
    </dgm:pt>
    <dgm:pt modelId="{B334AA0E-95AB-4DB4-874B-B7407D574965}" type="pres">
      <dgm:prSet presAssocID="{620CB879-A786-4CD8-8AC6-D42E41E12AD5}" presName="spaceBetweenRectangles" presStyleCnt="0"/>
      <dgm:spPr/>
    </dgm:pt>
    <dgm:pt modelId="{4080E041-9763-49DE-B20D-B21A0612C2D9}" type="pres">
      <dgm:prSet presAssocID="{2CFE09C0-B086-4C64-9C35-5485F13F7C82}" presName="parentLin" presStyleCnt="0"/>
      <dgm:spPr/>
    </dgm:pt>
    <dgm:pt modelId="{CF59E0F2-809E-4AD2-9741-5DD410A784EE}" type="pres">
      <dgm:prSet presAssocID="{2CFE09C0-B086-4C64-9C35-5485F13F7C82}" presName="parentLeftMargin" presStyleLbl="node1" presStyleIdx="2" presStyleCnt="6"/>
      <dgm:spPr/>
    </dgm:pt>
    <dgm:pt modelId="{B6E730CF-D321-4CFF-8512-FC974E0ED41E}" type="pres">
      <dgm:prSet presAssocID="{2CFE09C0-B086-4C64-9C35-5485F13F7C82}" presName="parentText" presStyleLbl="node1" presStyleIdx="3" presStyleCnt="6">
        <dgm:presLayoutVars>
          <dgm:chMax val="0"/>
          <dgm:bulletEnabled val="1"/>
        </dgm:presLayoutVars>
      </dgm:prSet>
      <dgm:spPr/>
    </dgm:pt>
    <dgm:pt modelId="{E79D9A71-C28D-4950-9485-9FD500E5EF8A}" type="pres">
      <dgm:prSet presAssocID="{2CFE09C0-B086-4C64-9C35-5485F13F7C82}" presName="negativeSpace" presStyleCnt="0"/>
      <dgm:spPr/>
    </dgm:pt>
    <dgm:pt modelId="{DACDE8B6-7659-48C6-A073-9EF29C4C92CD}" type="pres">
      <dgm:prSet presAssocID="{2CFE09C0-B086-4C64-9C35-5485F13F7C82}" presName="childText" presStyleLbl="conFgAcc1" presStyleIdx="3" presStyleCnt="6">
        <dgm:presLayoutVars>
          <dgm:bulletEnabled val="1"/>
        </dgm:presLayoutVars>
      </dgm:prSet>
      <dgm:spPr/>
    </dgm:pt>
    <dgm:pt modelId="{FDE04235-27F7-48CB-B0EB-3B0BFE016734}" type="pres">
      <dgm:prSet presAssocID="{06F4041D-C537-403D-AFD2-97B88D0146CD}" presName="spaceBetweenRectangles" presStyleCnt="0"/>
      <dgm:spPr/>
    </dgm:pt>
    <dgm:pt modelId="{1806EAEE-DFEF-4F45-BE3A-E19EDCE38D78}" type="pres">
      <dgm:prSet presAssocID="{C604DB7E-28A5-40FA-ABDB-CF38328941D1}" presName="parentLin" presStyleCnt="0"/>
      <dgm:spPr/>
    </dgm:pt>
    <dgm:pt modelId="{CA894D49-88EE-4E49-AF13-5667065A5262}" type="pres">
      <dgm:prSet presAssocID="{C604DB7E-28A5-40FA-ABDB-CF38328941D1}" presName="parentLeftMargin" presStyleLbl="node1" presStyleIdx="3" presStyleCnt="6"/>
      <dgm:spPr/>
    </dgm:pt>
    <dgm:pt modelId="{92CC17AF-5D13-473B-AB5C-B220EB3D2581}" type="pres">
      <dgm:prSet presAssocID="{C604DB7E-28A5-40FA-ABDB-CF38328941D1}" presName="parentText" presStyleLbl="node1" presStyleIdx="4" presStyleCnt="6">
        <dgm:presLayoutVars>
          <dgm:chMax val="0"/>
          <dgm:bulletEnabled val="1"/>
        </dgm:presLayoutVars>
      </dgm:prSet>
      <dgm:spPr/>
    </dgm:pt>
    <dgm:pt modelId="{BB6FCCE9-D328-45AD-B513-72F65B43EEF8}" type="pres">
      <dgm:prSet presAssocID="{C604DB7E-28A5-40FA-ABDB-CF38328941D1}" presName="negativeSpace" presStyleCnt="0"/>
      <dgm:spPr/>
    </dgm:pt>
    <dgm:pt modelId="{9959CCC4-AA1C-4722-96CE-165AB976E232}" type="pres">
      <dgm:prSet presAssocID="{C604DB7E-28A5-40FA-ABDB-CF38328941D1}" presName="childText" presStyleLbl="conFgAcc1" presStyleIdx="4" presStyleCnt="6">
        <dgm:presLayoutVars>
          <dgm:bulletEnabled val="1"/>
        </dgm:presLayoutVars>
      </dgm:prSet>
      <dgm:spPr/>
    </dgm:pt>
    <dgm:pt modelId="{232302B1-C17A-4FCF-B64B-57FD4268D3CC}" type="pres">
      <dgm:prSet presAssocID="{5ABEA6D6-2C16-4347-9BAE-50214A4868BC}" presName="spaceBetweenRectangles" presStyleCnt="0"/>
      <dgm:spPr/>
    </dgm:pt>
    <dgm:pt modelId="{DE890E5E-D9A1-47C1-B71D-9B9A3232C107}" type="pres">
      <dgm:prSet presAssocID="{5A11BDC6-436C-4FAE-A6BA-41024C6BEAAD}" presName="parentLin" presStyleCnt="0"/>
      <dgm:spPr/>
    </dgm:pt>
    <dgm:pt modelId="{12A6747F-7046-4282-BA85-CDE28454193F}" type="pres">
      <dgm:prSet presAssocID="{5A11BDC6-436C-4FAE-A6BA-41024C6BEAAD}" presName="parentLeftMargin" presStyleLbl="node1" presStyleIdx="4" presStyleCnt="6"/>
      <dgm:spPr/>
    </dgm:pt>
    <dgm:pt modelId="{ED0DF265-137A-4F4E-8C51-1DE663021417}" type="pres">
      <dgm:prSet presAssocID="{5A11BDC6-436C-4FAE-A6BA-41024C6BEAAD}" presName="parentText" presStyleLbl="node1" presStyleIdx="5" presStyleCnt="6">
        <dgm:presLayoutVars>
          <dgm:chMax val="0"/>
          <dgm:bulletEnabled val="1"/>
        </dgm:presLayoutVars>
      </dgm:prSet>
      <dgm:spPr/>
    </dgm:pt>
    <dgm:pt modelId="{DAF0BE23-8E63-4C0B-BE96-1B8CFE2398F4}" type="pres">
      <dgm:prSet presAssocID="{5A11BDC6-436C-4FAE-A6BA-41024C6BEAAD}" presName="negativeSpace" presStyleCnt="0"/>
      <dgm:spPr/>
    </dgm:pt>
    <dgm:pt modelId="{13B62D56-2B31-4FF3-91DB-E72BD30E33EC}" type="pres">
      <dgm:prSet presAssocID="{5A11BDC6-436C-4FAE-A6BA-41024C6BEAAD}" presName="childText" presStyleLbl="conFgAcc1" presStyleIdx="5" presStyleCnt="6">
        <dgm:presLayoutVars>
          <dgm:bulletEnabled val="1"/>
        </dgm:presLayoutVars>
      </dgm:prSet>
      <dgm:spPr/>
    </dgm:pt>
  </dgm:ptLst>
  <dgm:cxnLst>
    <dgm:cxn modelId="{12A55F32-73C5-4DE9-AEFB-0BE5B3EEAB1F}" type="presOf" srcId="{5A11BDC6-436C-4FAE-A6BA-41024C6BEAAD}" destId="{ED0DF265-137A-4F4E-8C51-1DE663021417}" srcOrd="1" destOrd="0" presId="urn:microsoft.com/office/officeart/2005/8/layout/list1"/>
    <dgm:cxn modelId="{FC7B093B-A77E-411A-A9CB-26CA313B6FE5}" type="presOf" srcId="{B4F94D9A-BF20-44E8-9D87-73BA2FA16711}" destId="{AB5FD047-B102-4531-8004-A47CEF038D75}" srcOrd="1" destOrd="0" presId="urn:microsoft.com/office/officeart/2005/8/layout/list1"/>
    <dgm:cxn modelId="{5D5D7246-DA19-4503-B46D-4B502CD5F6AC}" srcId="{0A2D932E-F96E-41CB-B0F3-11604E125F77}" destId="{35725CD4-013C-48EE-88A2-44361696B0E9}" srcOrd="2" destOrd="0" parTransId="{A2C9354D-D707-456B-978E-364ADC8FDBDC}" sibTransId="{620CB879-A786-4CD8-8AC6-D42E41E12AD5}"/>
    <dgm:cxn modelId="{BB4D5F4E-92A2-4B2B-9D5D-54DAFC02BE68}" type="presOf" srcId="{B4F94D9A-BF20-44E8-9D87-73BA2FA16711}" destId="{473C044F-24D0-479C-818D-EDB2CF274508}" srcOrd="0" destOrd="0" presId="urn:microsoft.com/office/officeart/2005/8/layout/list1"/>
    <dgm:cxn modelId="{B7110C59-7290-4859-BC0F-45E22031EDAC}" srcId="{0A2D932E-F96E-41CB-B0F3-11604E125F77}" destId="{2CFE09C0-B086-4C64-9C35-5485F13F7C82}" srcOrd="3" destOrd="0" parTransId="{F76B92E5-BAE4-4A6F-857F-DC04A1738B53}" sibTransId="{06F4041D-C537-403D-AFD2-97B88D0146CD}"/>
    <dgm:cxn modelId="{369CD363-02E6-4033-B78E-0D4EB2406F59}" type="presOf" srcId="{7B8CF389-D160-43FF-A9CC-989573CCA681}" destId="{F8DD6813-C3C9-413D-8C34-40DCD24DD84F}" srcOrd="0" destOrd="0" presId="urn:microsoft.com/office/officeart/2005/8/layout/list1"/>
    <dgm:cxn modelId="{AEA1DF7D-9718-4CC4-BE3E-D08AC6D23EC3}" srcId="{0A2D932E-F96E-41CB-B0F3-11604E125F77}" destId="{5A11BDC6-436C-4FAE-A6BA-41024C6BEAAD}" srcOrd="5" destOrd="0" parTransId="{9AD78869-8BF0-48EF-95C3-49BEE8CF30A7}" sibTransId="{AB64A6D5-F76C-4802-AB86-222662BD06E6}"/>
    <dgm:cxn modelId="{39503B91-63D0-40DF-82E8-4F6ACEE717DB}" type="presOf" srcId="{C604DB7E-28A5-40FA-ABDB-CF38328941D1}" destId="{CA894D49-88EE-4E49-AF13-5667065A5262}" srcOrd="0" destOrd="0" presId="urn:microsoft.com/office/officeart/2005/8/layout/list1"/>
    <dgm:cxn modelId="{650A4393-C188-4DF4-85B8-EE6E38619A38}" type="presOf" srcId="{35725CD4-013C-48EE-88A2-44361696B0E9}" destId="{920BCA2A-E47E-4DD8-8FFD-2EA23F0CC2A9}" srcOrd="1" destOrd="0" presId="urn:microsoft.com/office/officeart/2005/8/layout/list1"/>
    <dgm:cxn modelId="{C315BF99-8A4E-4E86-B9CF-DB5B29317957}" type="presOf" srcId="{0A2D932E-F96E-41CB-B0F3-11604E125F77}" destId="{751E75BB-7420-48D1-B49E-9D2A24531976}" srcOrd="0" destOrd="0" presId="urn:microsoft.com/office/officeart/2005/8/layout/list1"/>
    <dgm:cxn modelId="{6BB05DA6-4332-419F-909F-37172111C9FB}" type="presOf" srcId="{5A11BDC6-436C-4FAE-A6BA-41024C6BEAAD}" destId="{12A6747F-7046-4282-BA85-CDE28454193F}" srcOrd="0" destOrd="0" presId="urn:microsoft.com/office/officeart/2005/8/layout/list1"/>
    <dgm:cxn modelId="{F317A8B3-E367-4633-9ED3-049B4E79B749}" type="presOf" srcId="{C604DB7E-28A5-40FA-ABDB-CF38328941D1}" destId="{92CC17AF-5D13-473B-AB5C-B220EB3D2581}" srcOrd="1" destOrd="0" presId="urn:microsoft.com/office/officeart/2005/8/layout/list1"/>
    <dgm:cxn modelId="{345FCDB7-F702-4197-B494-640F150F5C4E}" srcId="{0A2D932E-F96E-41CB-B0F3-11604E125F77}" destId="{C604DB7E-28A5-40FA-ABDB-CF38328941D1}" srcOrd="4" destOrd="0" parTransId="{7B8799F7-9A37-470F-BA1B-093E63B78DC9}" sibTransId="{5ABEA6D6-2C16-4347-9BAE-50214A4868BC}"/>
    <dgm:cxn modelId="{933761B8-7551-42E2-804E-6A017AF27D16}" type="presOf" srcId="{35725CD4-013C-48EE-88A2-44361696B0E9}" destId="{7073A853-4763-46F2-A2A6-0F753F12FBF0}" srcOrd="0" destOrd="0" presId="urn:microsoft.com/office/officeart/2005/8/layout/list1"/>
    <dgm:cxn modelId="{54115EC1-E2DA-499C-BE88-539312594485}" srcId="{0A2D932E-F96E-41CB-B0F3-11604E125F77}" destId="{B4F94D9A-BF20-44E8-9D87-73BA2FA16711}" srcOrd="0" destOrd="0" parTransId="{E1C5C3B9-3739-41EB-8ED6-B1BFD2502612}" sibTransId="{8B2EA5F0-9558-46D6-9056-DAF81659C749}"/>
    <dgm:cxn modelId="{B1A982CE-FFA8-4F69-832C-5E3B895C1FA3}" srcId="{0A2D932E-F96E-41CB-B0F3-11604E125F77}" destId="{7B8CF389-D160-43FF-A9CC-989573CCA681}" srcOrd="1" destOrd="0" parTransId="{A62D7608-511B-4497-80ED-2F6681A5C2DE}" sibTransId="{A52941EA-F009-406D-882E-760FF2248E49}"/>
    <dgm:cxn modelId="{47AFA3CE-7630-4048-AA86-85AF8E171AD5}" type="presOf" srcId="{2CFE09C0-B086-4C64-9C35-5485F13F7C82}" destId="{B6E730CF-D321-4CFF-8512-FC974E0ED41E}" srcOrd="1" destOrd="0" presId="urn:microsoft.com/office/officeart/2005/8/layout/list1"/>
    <dgm:cxn modelId="{140EB0EF-EF71-4E74-85ED-35E3DD00764D}" type="presOf" srcId="{2CFE09C0-B086-4C64-9C35-5485F13F7C82}" destId="{CF59E0F2-809E-4AD2-9741-5DD410A784EE}" srcOrd="0" destOrd="0" presId="urn:microsoft.com/office/officeart/2005/8/layout/list1"/>
    <dgm:cxn modelId="{C3F667FB-C432-478E-AA3E-387C03FE5209}" type="presOf" srcId="{7B8CF389-D160-43FF-A9CC-989573CCA681}" destId="{FA3CAC13-9E0C-4D26-BDFB-334B878C46C0}" srcOrd="1" destOrd="0" presId="urn:microsoft.com/office/officeart/2005/8/layout/list1"/>
    <dgm:cxn modelId="{898CF10D-BAE2-491D-BDF6-630F80F78FFA}" type="presParOf" srcId="{751E75BB-7420-48D1-B49E-9D2A24531976}" destId="{FA7B1F59-818B-4DE4-88DC-BA0DE27884F0}" srcOrd="0" destOrd="0" presId="urn:microsoft.com/office/officeart/2005/8/layout/list1"/>
    <dgm:cxn modelId="{84EE1546-74ED-4A69-ADF6-5CD7628AECFB}" type="presParOf" srcId="{FA7B1F59-818B-4DE4-88DC-BA0DE27884F0}" destId="{473C044F-24D0-479C-818D-EDB2CF274508}" srcOrd="0" destOrd="0" presId="urn:microsoft.com/office/officeart/2005/8/layout/list1"/>
    <dgm:cxn modelId="{17875E4F-66E5-4D45-AD95-7CEB3FCBC2C6}" type="presParOf" srcId="{FA7B1F59-818B-4DE4-88DC-BA0DE27884F0}" destId="{AB5FD047-B102-4531-8004-A47CEF038D75}" srcOrd="1" destOrd="0" presId="urn:microsoft.com/office/officeart/2005/8/layout/list1"/>
    <dgm:cxn modelId="{61781346-CE44-480A-A607-9B0F3EE2E5BA}" type="presParOf" srcId="{751E75BB-7420-48D1-B49E-9D2A24531976}" destId="{F06D088B-9DA0-4E63-8B06-430AFD63418C}" srcOrd="1" destOrd="0" presId="urn:microsoft.com/office/officeart/2005/8/layout/list1"/>
    <dgm:cxn modelId="{41D284DA-B431-427B-BDBC-82D478369C6E}" type="presParOf" srcId="{751E75BB-7420-48D1-B49E-9D2A24531976}" destId="{0E0E74F4-45AA-4FA4-A32D-31B212258010}" srcOrd="2" destOrd="0" presId="urn:microsoft.com/office/officeart/2005/8/layout/list1"/>
    <dgm:cxn modelId="{3226F9E7-087D-4B2A-96CA-3890EDB09B3C}" type="presParOf" srcId="{751E75BB-7420-48D1-B49E-9D2A24531976}" destId="{0E4E1164-67C4-4248-A5D4-680BC2E72975}" srcOrd="3" destOrd="0" presId="urn:microsoft.com/office/officeart/2005/8/layout/list1"/>
    <dgm:cxn modelId="{CC3E4C92-52CB-43F1-BF4E-A783CED7C89A}" type="presParOf" srcId="{751E75BB-7420-48D1-B49E-9D2A24531976}" destId="{4D5BF033-BB64-4E55-99E0-A32BD1482026}" srcOrd="4" destOrd="0" presId="urn:microsoft.com/office/officeart/2005/8/layout/list1"/>
    <dgm:cxn modelId="{006CF18E-C8E2-4E78-AF09-86909B3207C0}" type="presParOf" srcId="{4D5BF033-BB64-4E55-99E0-A32BD1482026}" destId="{F8DD6813-C3C9-413D-8C34-40DCD24DD84F}" srcOrd="0" destOrd="0" presId="urn:microsoft.com/office/officeart/2005/8/layout/list1"/>
    <dgm:cxn modelId="{F1827595-52C4-49C2-9DC0-B49160147026}" type="presParOf" srcId="{4D5BF033-BB64-4E55-99E0-A32BD1482026}" destId="{FA3CAC13-9E0C-4D26-BDFB-334B878C46C0}" srcOrd="1" destOrd="0" presId="urn:microsoft.com/office/officeart/2005/8/layout/list1"/>
    <dgm:cxn modelId="{6DCFB586-F8C8-4D4D-8484-1C4322029A13}" type="presParOf" srcId="{751E75BB-7420-48D1-B49E-9D2A24531976}" destId="{9907CA99-6923-4F89-B20E-0DF59B461AAC}" srcOrd="5" destOrd="0" presId="urn:microsoft.com/office/officeart/2005/8/layout/list1"/>
    <dgm:cxn modelId="{3D65A6DB-636A-4ABB-8578-5823FF0110C3}" type="presParOf" srcId="{751E75BB-7420-48D1-B49E-9D2A24531976}" destId="{93692106-A9DC-46B6-97BE-DDD7E8D7DE6D}" srcOrd="6" destOrd="0" presId="urn:microsoft.com/office/officeart/2005/8/layout/list1"/>
    <dgm:cxn modelId="{BE9B9470-3BE1-47CD-B464-92CA8ACE4D4D}" type="presParOf" srcId="{751E75BB-7420-48D1-B49E-9D2A24531976}" destId="{C50FF72E-E2CB-49C1-A25F-BD2A1924F92E}" srcOrd="7" destOrd="0" presId="urn:microsoft.com/office/officeart/2005/8/layout/list1"/>
    <dgm:cxn modelId="{62FE95A0-7DC5-42E7-B269-392D4E6F273E}" type="presParOf" srcId="{751E75BB-7420-48D1-B49E-9D2A24531976}" destId="{EEDDE323-65F6-4E15-A392-28515F49CC94}" srcOrd="8" destOrd="0" presId="urn:microsoft.com/office/officeart/2005/8/layout/list1"/>
    <dgm:cxn modelId="{D72E3FA0-BFB5-4B10-9A59-8BD367E2A7EA}" type="presParOf" srcId="{EEDDE323-65F6-4E15-A392-28515F49CC94}" destId="{7073A853-4763-46F2-A2A6-0F753F12FBF0}" srcOrd="0" destOrd="0" presId="urn:microsoft.com/office/officeart/2005/8/layout/list1"/>
    <dgm:cxn modelId="{D6F7C676-8F34-4452-A1EF-DDA45BCD4AC1}" type="presParOf" srcId="{EEDDE323-65F6-4E15-A392-28515F49CC94}" destId="{920BCA2A-E47E-4DD8-8FFD-2EA23F0CC2A9}" srcOrd="1" destOrd="0" presId="urn:microsoft.com/office/officeart/2005/8/layout/list1"/>
    <dgm:cxn modelId="{BA1F5578-DE84-48B1-8036-42D068F3123D}" type="presParOf" srcId="{751E75BB-7420-48D1-B49E-9D2A24531976}" destId="{3399516F-2C28-4461-AA5A-041A5521FEF0}" srcOrd="9" destOrd="0" presId="urn:microsoft.com/office/officeart/2005/8/layout/list1"/>
    <dgm:cxn modelId="{8E4B63CD-1F06-4DFF-AC86-8CC3CC346DB2}" type="presParOf" srcId="{751E75BB-7420-48D1-B49E-9D2A24531976}" destId="{5C1D330D-5382-4F26-B195-65F4B83FD045}" srcOrd="10" destOrd="0" presId="urn:microsoft.com/office/officeart/2005/8/layout/list1"/>
    <dgm:cxn modelId="{FF3CA785-97B5-4975-9083-C4A4968246EB}" type="presParOf" srcId="{751E75BB-7420-48D1-B49E-9D2A24531976}" destId="{B334AA0E-95AB-4DB4-874B-B7407D574965}" srcOrd="11" destOrd="0" presId="urn:microsoft.com/office/officeart/2005/8/layout/list1"/>
    <dgm:cxn modelId="{995213C9-F71A-42FE-9390-FB691F4FDBCD}" type="presParOf" srcId="{751E75BB-7420-48D1-B49E-9D2A24531976}" destId="{4080E041-9763-49DE-B20D-B21A0612C2D9}" srcOrd="12" destOrd="0" presId="urn:microsoft.com/office/officeart/2005/8/layout/list1"/>
    <dgm:cxn modelId="{3E0D58A9-762B-4C3E-BDB1-2A537FCCC634}" type="presParOf" srcId="{4080E041-9763-49DE-B20D-B21A0612C2D9}" destId="{CF59E0F2-809E-4AD2-9741-5DD410A784EE}" srcOrd="0" destOrd="0" presId="urn:microsoft.com/office/officeart/2005/8/layout/list1"/>
    <dgm:cxn modelId="{BC997E5A-8B56-452A-AA1B-50F888C062F4}" type="presParOf" srcId="{4080E041-9763-49DE-B20D-B21A0612C2D9}" destId="{B6E730CF-D321-4CFF-8512-FC974E0ED41E}" srcOrd="1" destOrd="0" presId="urn:microsoft.com/office/officeart/2005/8/layout/list1"/>
    <dgm:cxn modelId="{076AF345-FAC3-43CA-88CB-978085C92955}" type="presParOf" srcId="{751E75BB-7420-48D1-B49E-9D2A24531976}" destId="{E79D9A71-C28D-4950-9485-9FD500E5EF8A}" srcOrd="13" destOrd="0" presId="urn:microsoft.com/office/officeart/2005/8/layout/list1"/>
    <dgm:cxn modelId="{71A19231-8DA3-48FC-9140-3E7501A14048}" type="presParOf" srcId="{751E75BB-7420-48D1-B49E-9D2A24531976}" destId="{DACDE8B6-7659-48C6-A073-9EF29C4C92CD}" srcOrd="14" destOrd="0" presId="urn:microsoft.com/office/officeart/2005/8/layout/list1"/>
    <dgm:cxn modelId="{0A0FD611-6C58-4CB8-9AE2-33A3B2B9A9FC}" type="presParOf" srcId="{751E75BB-7420-48D1-B49E-9D2A24531976}" destId="{FDE04235-27F7-48CB-B0EB-3B0BFE016734}" srcOrd="15" destOrd="0" presId="urn:microsoft.com/office/officeart/2005/8/layout/list1"/>
    <dgm:cxn modelId="{ED320126-AA0D-4EC6-8E62-ADB5EFBD64D2}" type="presParOf" srcId="{751E75BB-7420-48D1-B49E-9D2A24531976}" destId="{1806EAEE-DFEF-4F45-BE3A-E19EDCE38D78}" srcOrd="16" destOrd="0" presId="urn:microsoft.com/office/officeart/2005/8/layout/list1"/>
    <dgm:cxn modelId="{87A68EB5-1B94-4E74-9C6E-9915E7A70170}" type="presParOf" srcId="{1806EAEE-DFEF-4F45-BE3A-E19EDCE38D78}" destId="{CA894D49-88EE-4E49-AF13-5667065A5262}" srcOrd="0" destOrd="0" presId="urn:microsoft.com/office/officeart/2005/8/layout/list1"/>
    <dgm:cxn modelId="{66F3915A-FFAB-4C4D-8361-C0000B0D6E3D}" type="presParOf" srcId="{1806EAEE-DFEF-4F45-BE3A-E19EDCE38D78}" destId="{92CC17AF-5D13-473B-AB5C-B220EB3D2581}" srcOrd="1" destOrd="0" presId="urn:microsoft.com/office/officeart/2005/8/layout/list1"/>
    <dgm:cxn modelId="{C5E7745E-79C7-450E-ADB4-0D9E21263763}" type="presParOf" srcId="{751E75BB-7420-48D1-B49E-9D2A24531976}" destId="{BB6FCCE9-D328-45AD-B513-72F65B43EEF8}" srcOrd="17" destOrd="0" presId="urn:microsoft.com/office/officeart/2005/8/layout/list1"/>
    <dgm:cxn modelId="{3F4715FF-64A7-448E-9327-BE8AA0EBE679}" type="presParOf" srcId="{751E75BB-7420-48D1-B49E-9D2A24531976}" destId="{9959CCC4-AA1C-4722-96CE-165AB976E232}" srcOrd="18" destOrd="0" presId="urn:microsoft.com/office/officeart/2005/8/layout/list1"/>
    <dgm:cxn modelId="{0FAC52F4-4603-4A85-9A0C-7985B74A1EB9}" type="presParOf" srcId="{751E75BB-7420-48D1-B49E-9D2A24531976}" destId="{232302B1-C17A-4FCF-B64B-57FD4268D3CC}" srcOrd="19" destOrd="0" presId="urn:microsoft.com/office/officeart/2005/8/layout/list1"/>
    <dgm:cxn modelId="{935010BE-0E73-45B4-B309-A33392A552F6}" type="presParOf" srcId="{751E75BB-7420-48D1-B49E-9D2A24531976}" destId="{DE890E5E-D9A1-47C1-B71D-9B9A3232C107}" srcOrd="20" destOrd="0" presId="urn:microsoft.com/office/officeart/2005/8/layout/list1"/>
    <dgm:cxn modelId="{608C3686-4DA4-45EF-A737-83BF27A51472}" type="presParOf" srcId="{DE890E5E-D9A1-47C1-B71D-9B9A3232C107}" destId="{12A6747F-7046-4282-BA85-CDE28454193F}" srcOrd="0" destOrd="0" presId="urn:microsoft.com/office/officeart/2005/8/layout/list1"/>
    <dgm:cxn modelId="{AA5093F9-AD7A-4DC8-A9C1-8C2B01815B80}" type="presParOf" srcId="{DE890E5E-D9A1-47C1-B71D-9B9A3232C107}" destId="{ED0DF265-137A-4F4E-8C51-1DE663021417}" srcOrd="1" destOrd="0" presId="urn:microsoft.com/office/officeart/2005/8/layout/list1"/>
    <dgm:cxn modelId="{A9D8F90B-D639-4B84-AA9D-119A96505D58}" type="presParOf" srcId="{751E75BB-7420-48D1-B49E-9D2A24531976}" destId="{DAF0BE23-8E63-4C0B-BE96-1B8CFE2398F4}" srcOrd="21" destOrd="0" presId="urn:microsoft.com/office/officeart/2005/8/layout/list1"/>
    <dgm:cxn modelId="{414E6DFE-1357-4F17-AD5A-0F5A224D5228}" type="presParOf" srcId="{751E75BB-7420-48D1-B49E-9D2A24531976}" destId="{13B62D56-2B31-4FF3-91DB-E72BD30E33E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82255-0E6C-4A11-AECD-723BB847CF47}">
      <dsp:nvSpPr>
        <dsp:cNvPr id="0" name=""/>
        <dsp:cNvSpPr/>
      </dsp:nvSpPr>
      <dsp:spPr>
        <a:xfrm>
          <a:off x="4011341" y="44259"/>
          <a:ext cx="6050044" cy="1689510"/>
        </a:xfrm>
        <a:prstGeom prst="rightArrow">
          <a:avLst>
            <a:gd name="adj1" fmla="val 75000"/>
            <a:gd name="adj2" fmla="val 5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Hippocrates</a:t>
          </a:r>
        </a:p>
      </dsp:txBody>
      <dsp:txXfrm>
        <a:off x="4011341" y="255448"/>
        <a:ext cx="5416478" cy="1267132"/>
      </dsp:txXfrm>
    </dsp:sp>
    <dsp:sp modelId="{3D2F13C4-F19A-46DC-8817-2F7C2263FC72}">
      <dsp:nvSpPr>
        <dsp:cNvPr id="0" name=""/>
        <dsp:cNvSpPr/>
      </dsp:nvSpPr>
      <dsp:spPr>
        <a:xfrm>
          <a:off x="0" y="433"/>
          <a:ext cx="4033363" cy="168951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err="1">
              <a:latin typeface="Times New Roman" panose="02020603050405020304" pitchFamily="18" charset="0"/>
              <a:cs typeface="Times New Roman" panose="02020603050405020304" pitchFamily="18" charset="0"/>
            </a:rPr>
            <a:t>Thế</a:t>
          </a:r>
          <a:r>
            <a:rPr lang="en-US" sz="3200" b="1" kern="1200" dirty="0">
              <a:latin typeface="Times New Roman" panose="02020603050405020304" pitchFamily="18" charset="0"/>
              <a:cs typeface="Times New Roman" panose="02020603050405020304" pitchFamily="18" charset="0"/>
            </a:rPr>
            <a:t> </a:t>
          </a:r>
          <a:r>
            <a:rPr lang="en-US" sz="3200" b="1" kern="1200" dirty="0" err="1">
              <a:latin typeface="Times New Roman" panose="02020603050405020304" pitchFamily="18" charset="0"/>
              <a:cs typeface="Times New Roman" panose="02020603050405020304" pitchFamily="18" charset="0"/>
            </a:rPr>
            <a:t>giới</a:t>
          </a:r>
          <a:endParaRPr lang="en-US" sz="3200" b="1" kern="1200" dirty="0">
            <a:latin typeface="Times New Roman" panose="02020603050405020304" pitchFamily="18" charset="0"/>
            <a:cs typeface="Times New Roman" panose="02020603050405020304" pitchFamily="18" charset="0"/>
          </a:endParaRPr>
        </a:p>
      </dsp:txBody>
      <dsp:txXfrm>
        <a:off x="82475" y="82908"/>
        <a:ext cx="3868413" cy="1524560"/>
      </dsp:txXfrm>
    </dsp:sp>
    <dsp:sp modelId="{414CEE25-2F6C-4F28-9F55-D4F4F3888066}">
      <dsp:nvSpPr>
        <dsp:cNvPr id="0" name=""/>
        <dsp:cNvSpPr/>
      </dsp:nvSpPr>
      <dsp:spPr>
        <a:xfrm>
          <a:off x="4033363" y="1858894"/>
          <a:ext cx="6050044" cy="1689510"/>
        </a:xfrm>
        <a:prstGeom prst="rightArrow">
          <a:avLst>
            <a:gd name="adj1" fmla="val 75000"/>
            <a:gd name="adj2" fmla="val 50000"/>
          </a:avLst>
        </a:prstGeom>
        <a:solidFill>
          <a:schemeClr val="accent3">
            <a:tint val="40000"/>
            <a:alpha val="90000"/>
            <a:hueOff val="-890925"/>
            <a:satOff val="-51556"/>
            <a:lumOff val="-4862"/>
            <a:alphaOff val="0"/>
          </a:schemeClr>
        </a:solidFill>
        <a:ln w="15875" cap="flat" cmpd="sng" algn="ctr">
          <a:solidFill>
            <a:schemeClr val="accent3">
              <a:tint val="40000"/>
              <a:alpha val="90000"/>
              <a:hueOff val="-890925"/>
              <a:satOff val="-51556"/>
              <a:lumOff val="-48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kern="1200" dirty="0" err="1">
              <a:latin typeface="Times New Roman" panose="02020603050405020304" pitchFamily="18" charset="0"/>
              <a:cs typeface="Times New Roman" panose="02020603050405020304" pitchFamily="18" charset="0"/>
            </a:rPr>
            <a:t>Hải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Thượng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Lãn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Ông</a:t>
          </a:r>
          <a:endParaRPr lang="en-US" sz="2800" kern="1200" dirty="0">
            <a:latin typeface="Times New Roman" panose="02020603050405020304" pitchFamily="18" charset="0"/>
            <a:cs typeface="Times New Roman" panose="02020603050405020304" pitchFamily="18" charset="0"/>
          </a:endParaRPr>
        </a:p>
      </dsp:txBody>
      <dsp:txXfrm>
        <a:off x="4033363" y="2070083"/>
        <a:ext cx="5416478" cy="1267132"/>
      </dsp:txXfrm>
    </dsp:sp>
    <dsp:sp modelId="{5C5C2318-6EBE-4BB2-B3C0-43520D0E7B5F}">
      <dsp:nvSpPr>
        <dsp:cNvPr id="0" name=""/>
        <dsp:cNvSpPr/>
      </dsp:nvSpPr>
      <dsp:spPr>
        <a:xfrm>
          <a:off x="0" y="1858894"/>
          <a:ext cx="4033363" cy="1689510"/>
        </a:xfrm>
        <a:prstGeom prst="roundRect">
          <a:avLst/>
        </a:prstGeom>
        <a:solidFill>
          <a:schemeClr val="accent3">
            <a:hueOff val="-944372"/>
            <a:satOff val="-47437"/>
            <a:lumOff val="-1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err="1">
              <a:latin typeface="Times New Roman" panose="02020603050405020304" pitchFamily="18" charset="0"/>
              <a:cs typeface="Times New Roman" panose="02020603050405020304" pitchFamily="18" charset="0"/>
            </a:rPr>
            <a:t>Việt</a:t>
          </a:r>
          <a:r>
            <a:rPr lang="en-US" sz="3200" b="1" kern="1200" dirty="0">
              <a:latin typeface="Times New Roman" panose="02020603050405020304" pitchFamily="18" charset="0"/>
              <a:cs typeface="Times New Roman" panose="02020603050405020304" pitchFamily="18" charset="0"/>
            </a:rPr>
            <a:t> Nam</a:t>
          </a:r>
        </a:p>
      </dsp:txBody>
      <dsp:txXfrm>
        <a:off x="82475" y="1941369"/>
        <a:ext cx="3868413" cy="1524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E74F4-45AA-4FA4-A32D-31B212258010}">
      <dsp:nvSpPr>
        <dsp:cNvPr id="0" name=""/>
        <dsp:cNvSpPr/>
      </dsp:nvSpPr>
      <dsp:spPr>
        <a:xfrm>
          <a:off x="0" y="243524"/>
          <a:ext cx="9605635" cy="327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5FD047-B102-4531-8004-A47CEF038D75}">
      <dsp:nvSpPr>
        <dsp:cNvPr id="0" name=""/>
        <dsp:cNvSpPr/>
      </dsp:nvSpPr>
      <dsp:spPr>
        <a:xfrm>
          <a:off x="480281" y="51644"/>
          <a:ext cx="6723944" cy="3837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49" tIns="0" rIns="25414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1. </a:t>
          </a:r>
          <a:r>
            <a:rPr lang="en-US" sz="2000" kern="1200" dirty="0" err="1">
              <a:latin typeface="Times New Roman" panose="02020603050405020304" pitchFamily="18" charset="0"/>
              <a:cs typeface="Times New Roman" panose="02020603050405020304" pitchFamily="18" charset="0"/>
            </a:rPr>
            <a:t>Quan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giữa</a:t>
          </a:r>
          <a:r>
            <a:rPr lang="en-US" sz="2000" kern="1200" dirty="0">
              <a:latin typeface="Times New Roman" panose="02020603050405020304" pitchFamily="18" charset="0"/>
              <a:cs typeface="Times New Roman" panose="02020603050405020304" pitchFamily="18" charset="0"/>
            </a:rPr>
            <a:t> CBYT </a:t>
          </a:r>
          <a:r>
            <a:rPr lang="en-US" sz="2000" kern="1200" dirty="0" err="1">
              <a:latin typeface="Times New Roman" panose="02020603050405020304" pitchFamily="18" charset="0"/>
              <a:cs typeface="Times New Roman" panose="02020603050405020304" pitchFamily="18" charset="0"/>
            </a:rPr>
            <a:t>với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nghề</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nghiệp</a:t>
          </a:r>
          <a:endParaRPr lang="en-US" sz="2000" kern="1200" dirty="0">
            <a:latin typeface="Times New Roman" panose="02020603050405020304" pitchFamily="18" charset="0"/>
            <a:cs typeface="Times New Roman" panose="02020603050405020304" pitchFamily="18" charset="0"/>
          </a:endParaRPr>
        </a:p>
      </dsp:txBody>
      <dsp:txXfrm>
        <a:off x="499015" y="70378"/>
        <a:ext cx="6686476" cy="346292"/>
      </dsp:txXfrm>
    </dsp:sp>
    <dsp:sp modelId="{93692106-A9DC-46B6-97BE-DDD7E8D7DE6D}">
      <dsp:nvSpPr>
        <dsp:cNvPr id="0" name=""/>
        <dsp:cNvSpPr/>
      </dsp:nvSpPr>
      <dsp:spPr>
        <a:xfrm>
          <a:off x="0" y="833204"/>
          <a:ext cx="9605635" cy="3276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3CAC13-9E0C-4D26-BDFB-334B878C46C0}">
      <dsp:nvSpPr>
        <dsp:cNvPr id="0" name=""/>
        <dsp:cNvSpPr/>
      </dsp:nvSpPr>
      <dsp:spPr>
        <a:xfrm>
          <a:off x="480281" y="641324"/>
          <a:ext cx="6723944" cy="3837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49" tIns="0" rIns="25414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2. </a:t>
          </a:r>
          <a:r>
            <a:rPr lang="en-US" sz="2000" kern="1200" dirty="0" err="1">
              <a:latin typeface="Times New Roman" panose="02020603050405020304" pitchFamily="18" charset="0"/>
              <a:cs typeface="Times New Roman" panose="02020603050405020304" pitchFamily="18" charset="0"/>
            </a:rPr>
            <a:t>Quan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người</a:t>
          </a:r>
          <a:r>
            <a:rPr lang="en-US" sz="2000" kern="1200" dirty="0">
              <a:latin typeface="Times New Roman" panose="02020603050405020304" pitchFamily="18" charset="0"/>
              <a:cs typeface="Times New Roman" panose="02020603050405020304" pitchFamily="18" charset="0"/>
            </a:rPr>
            <a:t> CBYT </a:t>
          </a:r>
          <a:r>
            <a:rPr lang="en-US" sz="2000" kern="1200" dirty="0" err="1">
              <a:latin typeface="Times New Roman" panose="02020603050405020304" pitchFamily="18" charset="0"/>
              <a:cs typeface="Times New Roman" panose="02020603050405020304" pitchFamily="18" charset="0"/>
            </a:rPr>
            <a:t>với</a:t>
          </a:r>
          <a:r>
            <a:rPr lang="en-US" sz="2000" kern="1200" dirty="0">
              <a:latin typeface="Times New Roman" panose="02020603050405020304" pitchFamily="18" charset="0"/>
              <a:cs typeface="Times New Roman" panose="02020603050405020304" pitchFamily="18" charset="0"/>
            </a:rPr>
            <a:t> BN</a:t>
          </a:r>
        </a:p>
      </dsp:txBody>
      <dsp:txXfrm>
        <a:off x="499015" y="660058"/>
        <a:ext cx="6686476" cy="346292"/>
      </dsp:txXfrm>
    </dsp:sp>
    <dsp:sp modelId="{5C1D330D-5382-4F26-B195-65F4B83FD045}">
      <dsp:nvSpPr>
        <dsp:cNvPr id="0" name=""/>
        <dsp:cNvSpPr/>
      </dsp:nvSpPr>
      <dsp:spPr>
        <a:xfrm>
          <a:off x="0" y="1422884"/>
          <a:ext cx="9605635" cy="3276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0BCA2A-E47E-4DD8-8FFD-2EA23F0CC2A9}">
      <dsp:nvSpPr>
        <dsp:cNvPr id="0" name=""/>
        <dsp:cNvSpPr/>
      </dsp:nvSpPr>
      <dsp:spPr>
        <a:xfrm>
          <a:off x="480281" y="1231004"/>
          <a:ext cx="6723944" cy="3837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49" tIns="0" rIns="25414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 </a:t>
          </a:r>
          <a:r>
            <a:rPr lang="en-US" sz="2000" kern="1200" dirty="0" err="1">
              <a:latin typeface="Times New Roman" panose="02020603050405020304" pitchFamily="18" charset="0"/>
              <a:cs typeface="Times New Roman" panose="02020603050405020304" pitchFamily="18" charset="0"/>
            </a:rPr>
            <a:t>Quan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người</a:t>
          </a:r>
          <a:r>
            <a:rPr lang="en-US" sz="2000" kern="1200" dirty="0">
              <a:latin typeface="Times New Roman" panose="02020603050405020304" pitchFamily="18" charset="0"/>
              <a:cs typeface="Times New Roman" panose="02020603050405020304" pitchFamily="18" charset="0"/>
            </a:rPr>
            <a:t> CBYT </a:t>
          </a:r>
          <a:r>
            <a:rPr lang="en-US" sz="2000" kern="1200" dirty="0" err="1">
              <a:latin typeface="Times New Roman" panose="02020603050405020304" pitchFamily="18" charset="0"/>
              <a:cs typeface="Times New Roman" panose="02020603050405020304" pitchFamily="18" charset="0"/>
            </a:rPr>
            <a:t>với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khoa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học</a:t>
          </a:r>
          <a:endParaRPr lang="en-US" sz="2000" kern="1200" dirty="0">
            <a:latin typeface="Times New Roman" panose="02020603050405020304" pitchFamily="18" charset="0"/>
            <a:cs typeface="Times New Roman" panose="02020603050405020304" pitchFamily="18" charset="0"/>
          </a:endParaRPr>
        </a:p>
      </dsp:txBody>
      <dsp:txXfrm>
        <a:off x="499015" y="1249738"/>
        <a:ext cx="6686476" cy="346292"/>
      </dsp:txXfrm>
    </dsp:sp>
    <dsp:sp modelId="{DACDE8B6-7659-48C6-A073-9EF29C4C92CD}">
      <dsp:nvSpPr>
        <dsp:cNvPr id="0" name=""/>
        <dsp:cNvSpPr/>
      </dsp:nvSpPr>
      <dsp:spPr>
        <a:xfrm>
          <a:off x="0" y="2012564"/>
          <a:ext cx="9605635" cy="327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E730CF-D321-4CFF-8512-FC974E0ED41E}">
      <dsp:nvSpPr>
        <dsp:cNvPr id="0" name=""/>
        <dsp:cNvSpPr/>
      </dsp:nvSpPr>
      <dsp:spPr>
        <a:xfrm>
          <a:off x="480281" y="1820684"/>
          <a:ext cx="6723944" cy="3837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49" tIns="0" rIns="25414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4. </a:t>
          </a:r>
          <a:r>
            <a:rPr lang="en-US" sz="2000" kern="1200" dirty="0" err="1">
              <a:latin typeface="Times New Roman" panose="02020603050405020304" pitchFamily="18" charset="0"/>
              <a:cs typeface="Times New Roman" panose="02020603050405020304" pitchFamily="18" charset="0"/>
            </a:rPr>
            <a:t>Quan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người</a:t>
          </a:r>
          <a:r>
            <a:rPr lang="en-US" sz="2000" kern="1200" dirty="0">
              <a:latin typeface="Times New Roman" panose="02020603050405020304" pitchFamily="18" charset="0"/>
              <a:cs typeface="Times New Roman" panose="02020603050405020304" pitchFamily="18" charset="0"/>
            </a:rPr>
            <a:t> CBYT </a:t>
          </a:r>
          <a:r>
            <a:rPr lang="en-US" sz="2000" kern="1200" dirty="0" err="1">
              <a:latin typeface="Times New Roman" panose="02020603050405020304" pitchFamily="18" charset="0"/>
              <a:cs typeface="Times New Roman" panose="02020603050405020304" pitchFamily="18" charset="0"/>
            </a:rPr>
            <a:t>với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người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thầy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đồng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nghiệp</a:t>
          </a:r>
          <a:endParaRPr lang="en-US" sz="2000" kern="1200" dirty="0">
            <a:latin typeface="Times New Roman" panose="02020603050405020304" pitchFamily="18" charset="0"/>
            <a:cs typeface="Times New Roman" panose="02020603050405020304" pitchFamily="18" charset="0"/>
          </a:endParaRPr>
        </a:p>
      </dsp:txBody>
      <dsp:txXfrm>
        <a:off x="499015" y="1839418"/>
        <a:ext cx="6686476" cy="346292"/>
      </dsp:txXfrm>
    </dsp:sp>
    <dsp:sp modelId="{9959CCC4-AA1C-4722-96CE-165AB976E232}">
      <dsp:nvSpPr>
        <dsp:cNvPr id="0" name=""/>
        <dsp:cNvSpPr/>
      </dsp:nvSpPr>
      <dsp:spPr>
        <a:xfrm>
          <a:off x="0" y="2602244"/>
          <a:ext cx="9605635" cy="327600"/>
        </a:xfrm>
        <a:prstGeom prst="rect">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CC17AF-5D13-473B-AB5C-B220EB3D2581}">
      <dsp:nvSpPr>
        <dsp:cNvPr id="0" name=""/>
        <dsp:cNvSpPr/>
      </dsp:nvSpPr>
      <dsp:spPr>
        <a:xfrm>
          <a:off x="480281" y="2410364"/>
          <a:ext cx="6723944" cy="38376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49" tIns="0" rIns="25414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5. </a:t>
          </a:r>
          <a:r>
            <a:rPr lang="en-US" sz="2000" kern="1200" dirty="0" err="1">
              <a:latin typeface="Times New Roman" panose="02020603050405020304" pitchFamily="18" charset="0"/>
              <a:cs typeface="Times New Roman" panose="02020603050405020304" pitchFamily="18" charset="0"/>
            </a:rPr>
            <a:t>Quan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giữa</a:t>
          </a:r>
          <a:r>
            <a:rPr lang="en-US" sz="2000" kern="1200" dirty="0">
              <a:latin typeface="Times New Roman" panose="02020603050405020304" pitchFamily="18" charset="0"/>
              <a:cs typeface="Times New Roman" panose="02020603050405020304" pitchFamily="18" charset="0"/>
            </a:rPr>
            <a:t> CBYT </a:t>
          </a:r>
          <a:r>
            <a:rPr lang="en-US" sz="2000" kern="1200" dirty="0" err="1">
              <a:latin typeface="Times New Roman" panose="02020603050405020304" pitchFamily="18" charset="0"/>
              <a:cs typeface="Times New Roman" panose="02020603050405020304" pitchFamily="18" charset="0"/>
            </a:rPr>
            <a:t>với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học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trò</a:t>
          </a:r>
          <a:endParaRPr lang="en-US" sz="2000" kern="1200" dirty="0">
            <a:latin typeface="Times New Roman" panose="02020603050405020304" pitchFamily="18" charset="0"/>
            <a:cs typeface="Times New Roman" panose="02020603050405020304" pitchFamily="18" charset="0"/>
          </a:endParaRPr>
        </a:p>
      </dsp:txBody>
      <dsp:txXfrm>
        <a:off x="499015" y="2429098"/>
        <a:ext cx="6686476" cy="346292"/>
      </dsp:txXfrm>
    </dsp:sp>
    <dsp:sp modelId="{13B62D56-2B31-4FF3-91DB-E72BD30E33EC}">
      <dsp:nvSpPr>
        <dsp:cNvPr id="0" name=""/>
        <dsp:cNvSpPr/>
      </dsp:nvSpPr>
      <dsp:spPr>
        <a:xfrm>
          <a:off x="0" y="3191924"/>
          <a:ext cx="9605635" cy="327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0DF265-137A-4F4E-8C51-1DE663021417}">
      <dsp:nvSpPr>
        <dsp:cNvPr id="0" name=""/>
        <dsp:cNvSpPr/>
      </dsp:nvSpPr>
      <dsp:spPr>
        <a:xfrm>
          <a:off x="480281" y="3000044"/>
          <a:ext cx="6723944" cy="3837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49" tIns="0" rIns="25414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6. </a:t>
          </a:r>
          <a:r>
            <a:rPr lang="en-US" sz="2000" kern="1200" dirty="0" err="1">
              <a:latin typeface="Times New Roman" panose="02020603050405020304" pitchFamily="18" charset="0"/>
              <a:cs typeface="Times New Roman" panose="02020603050405020304" pitchFamily="18" charset="0"/>
            </a:rPr>
            <a:t>Quan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giữa</a:t>
          </a:r>
          <a:r>
            <a:rPr lang="en-US" sz="2000" kern="1200" dirty="0">
              <a:latin typeface="Times New Roman" panose="02020603050405020304" pitchFamily="18" charset="0"/>
              <a:cs typeface="Times New Roman" panose="02020603050405020304" pitchFamily="18" charset="0"/>
            </a:rPr>
            <a:t> CBYT </a:t>
          </a:r>
          <a:r>
            <a:rPr lang="en-US" sz="2000" kern="1200" dirty="0" err="1">
              <a:latin typeface="Times New Roman" panose="02020603050405020304" pitchFamily="18" charset="0"/>
              <a:cs typeface="Times New Roman" panose="02020603050405020304" pitchFamily="18" charset="0"/>
            </a:rPr>
            <a:t>với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cộng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đồng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xã</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hội</a:t>
          </a:r>
          <a:endParaRPr lang="en-US" sz="2000" kern="1200" dirty="0">
            <a:latin typeface="Times New Roman" panose="02020603050405020304" pitchFamily="18" charset="0"/>
            <a:cs typeface="Times New Roman" panose="02020603050405020304" pitchFamily="18" charset="0"/>
          </a:endParaRPr>
        </a:p>
      </dsp:txBody>
      <dsp:txXfrm>
        <a:off x="499015" y="3018778"/>
        <a:ext cx="6686476"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F154F07D-426C-484F-B4A3-B72757578967}" type="datetimeFigureOut">
              <a:t>26/01/2024</a:t>
            </a:fld>
            <a:endParaRPr lang="en-VN"/>
          </a:p>
        </p:txBody>
      </p:sp>
      <p:sp>
        <p:nvSpPr>
          <p:cNvPr id="5" name="Footer Placeholder 4"/>
          <p:cNvSpPr>
            <a:spLocks noGrp="1"/>
          </p:cNvSpPr>
          <p:nvPr>
            <p:ph type="ftr" sz="quarter" idx="11"/>
          </p:nvPr>
        </p:nvSpPr>
        <p:spPr>
          <a:xfrm>
            <a:off x="2416500" y="329307"/>
            <a:ext cx="4973915" cy="309201"/>
          </a:xfrm>
        </p:spPr>
        <p:txBody>
          <a:bodyPr/>
          <a:lstStyle/>
          <a:p>
            <a:endParaRPr lang="en-VN"/>
          </a:p>
        </p:txBody>
      </p:sp>
      <p:sp>
        <p:nvSpPr>
          <p:cNvPr id="6" name="Slide Number Placeholder 5"/>
          <p:cNvSpPr>
            <a:spLocks noGrp="1"/>
          </p:cNvSpPr>
          <p:nvPr>
            <p:ph type="sldNum" sz="quarter" idx="12"/>
          </p:nvPr>
        </p:nvSpPr>
        <p:spPr>
          <a:xfrm>
            <a:off x="1437664" y="798973"/>
            <a:ext cx="811019" cy="503578"/>
          </a:xfrm>
        </p:spPr>
        <p:txBody>
          <a:bodyPr/>
          <a:lstStyle/>
          <a:p>
            <a:fld id="{93997B92-DDEB-0F47-9ABF-DA76C8C3F7CE}" type="slidenum">
              <a:t>‹#›</a:t>
            </a:fld>
            <a:endParaRPr lang="en-V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94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54F07D-426C-484F-B4A3-B72757578967}" type="datetimeFigureOut">
              <a:t>26/01/2024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3997B92-DDEB-0F47-9ABF-DA76C8C3F7CE}" type="slidenum">
              <a:t>‹#›</a:t>
            </a:fld>
            <a:endParaRPr lang="en-V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17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54F07D-426C-484F-B4A3-B72757578967}" type="datetimeFigureOut">
              <a:t>26/01/2024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3997B92-DDEB-0F47-9ABF-DA76C8C3F7CE}" type="slidenum">
              <a:t>‹#›</a:t>
            </a:fld>
            <a:endParaRPr lang="en-V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68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54F07D-426C-484F-B4A3-B72757578967}" type="datetimeFigureOut">
              <a:t>26/01/2024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3997B92-DDEB-0F47-9ABF-DA76C8C3F7CE}" type="slidenum">
              <a:t>‹#›</a:t>
            </a:fld>
            <a:endParaRPr lang="en-V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05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54F07D-426C-484F-B4A3-B72757578967}" type="datetimeFigureOut">
              <a:t>26/01/2024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93997B92-DDEB-0F47-9ABF-DA76C8C3F7CE}" type="slidenum">
              <a:t>‹#›</a:t>
            </a:fld>
            <a:endParaRPr lang="en-V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07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54F07D-426C-484F-B4A3-B72757578967}" type="datetimeFigureOut">
              <a:t>26/01/2024</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93997B92-DDEB-0F47-9ABF-DA76C8C3F7CE}" type="slidenum">
              <a:t>‹#›</a:t>
            </a:fld>
            <a:endParaRPr lang="en-V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121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54F07D-426C-484F-B4A3-B72757578967}" type="datetimeFigureOut">
              <a:t>26/01/2024</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93997B92-DDEB-0F47-9ABF-DA76C8C3F7CE}" type="slidenum">
              <a:t>‹#›</a:t>
            </a:fld>
            <a:endParaRPr lang="en-V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789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54F07D-426C-484F-B4A3-B72757578967}" type="datetimeFigureOut">
              <a:t>26/01/2024</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93997B92-DDEB-0F47-9ABF-DA76C8C3F7CE}" type="slidenum">
              <a:t>‹#›</a:t>
            </a:fld>
            <a:endParaRPr lang="en-V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6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4F07D-426C-484F-B4A3-B72757578967}" type="datetimeFigureOut">
              <a:t>26/01/2024</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93997B92-DDEB-0F47-9ABF-DA76C8C3F7CE}" type="slidenum">
              <a:t>‹#›</a:t>
            </a:fld>
            <a:endParaRPr lang="en-VN"/>
          </a:p>
        </p:txBody>
      </p:sp>
    </p:spTree>
    <p:extLst>
      <p:ext uri="{BB962C8B-B14F-4D97-AF65-F5344CB8AC3E}">
        <p14:creationId xmlns:p14="http://schemas.microsoft.com/office/powerpoint/2010/main" val="110762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154F07D-426C-484F-B4A3-B72757578967}" type="datetimeFigureOut">
              <a:t>26/01/2024</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93997B92-DDEB-0F47-9ABF-DA76C8C3F7CE}" type="slidenum">
              <a:t>‹#›</a:t>
            </a:fld>
            <a:endParaRPr lang="en-V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750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54F07D-426C-484F-B4A3-B72757578967}" type="datetimeFigureOut">
              <a:t>26/01/2024</a:t>
            </a:fld>
            <a:endParaRPr lang="en-VN"/>
          </a:p>
        </p:txBody>
      </p:sp>
      <p:sp>
        <p:nvSpPr>
          <p:cNvPr id="6" name="Footer Placeholder 5"/>
          <p:cNvSpPr>
            <a:spLocks noGrp="1"/>
          </p:cNvSpPr>
          <p:nvPr>
            <p:ph type="ftr" sz="quarter" idx="11"/>
          </p:nvPr>
        </p:nvSpPr>
        <p:spPr>
          <a:xfrm>
            <a:off x="1447382" y="318640"/>
            <a:ext cx="5541004" cy="320931"/>
          </a:xfrm>
        </p:spPr>
        <p:txBody>
          <a:bodyPr/>
          <a:lstStyle/>
          <a:p>
            <a:endParaRPr lang="en-VN"/>
          </a:p>
        </p:txBody>
      </p:sp>
      <p:sp>
        <p:nvSpPr>
          <p:cNvPr id="7" name="Slide Number Placeholder 6"/>
          <p:cNvSpPr>
            <a:spLocks noGrp="1"/>
          </p:cNvSpPr>
          <p:nvPr>
            <p:ph type="sldNum" sz="quarter" idx="12"/>
          </p:nvPr>
        </p:nvSpPr>
        <p:spPr/>
        <p:txBody>
          <a:bodyPr/>
          <a:lstStyle/>
          <a:p>
            <a:fld id="{93997B92-DDEB-0F47-9ABF-DA76C8C3F7CE}" type="slidenum">
              <a:t>‹#›</a:t>
            </a:fld>
            <a:endParaRPr lang="en-V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29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154F07D-426C-484F-B4A3-B72757578967}" type="datetimeFigureOut">
              <a:t>26/01/2024</a:t>
            </a:fld>
            <a:endParaRPr lang="en-V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3997B92-DDEB-0F47-9ABF-DA76C8C3F7CE}" type="slidenum">
              <a:t>‹#›</a:t>
            </a:fld>
            <a:endParaRPr lang="en-V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32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C1F5-2D37-41F1-EE2B-4F3FE3A52BE3}"/>
              </a:ext>
            </a:extLst>
          </p:cNvPr>
          <p:cNvSpPr>
            <a:spLocks noGrp="1"/>
          </p:cNvSpPr>
          <p:nvPr>
            <p:ph type="ctrTitle"/>
          </p:nvPr>
        </p:nvSpPr>
        <p:spPr/>
        <p:txBody>
          <a:bodyPr>
            <a:normAutofit/>
          </a:bodyPr>
          <a:lstStyle/>
          <a:p>
            <a:pPr algn="ctr"/>
            <a:r>
              <a:rPr lang="en-US" sz="5000" b="1" dirty="0">
                <a:solidFill>
                  <a:srgbClr val="C00000"/>
                </a:solidFill>
                <a:latin typeface="Times New Roman" panose="02020603050405020304" pitchFamily="18" charset="0"/>
                <a:cs typeface="Times New Roman" panose="02020603050405020304" pitchFamily="18" charset="0"/>
              </a:rPr>
              <a:t>ĐẠO ĐỨC CỦA NGƯỜI CÁN BỘ Y – DƯỢC </a:t>
            </a:r>
            <a:endParaRPr lang="en-VN" sz="5000" b="1">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9AD7C82-DBBF-165F-5A40-8B172C168026}"/>
              </a:ext>
            </a:extLst>
          </p:cNvPr>
          <p:cNvSpPr>
            <a:spLocks noGrp="1"/>
          </p:cNvSpPr>
          <p:nvPr>
            <p:ph type="subTitle" idx="1"/>
          </p:nvPr>
        </p:nvSpPr>
        <p:spPr/>
        <p:txBody>
          <a:bodyPr/>
          <a:lstStyle/>
          <a:p>
            <a:r>
              <a:rPr lang="en-US" b="1">
                <a:latin typeface="Times New Roman" panose="02020603050405020304" pitchFamily="18" charset="0"/>
                <a:cs typeface="Times New Roman" panose="02020603050405020304" pitchFamily="18" charset="0"/>
              </a:rPr>
              <a:t>G</a:t>
            </a:r>
            <a:r>
              <a:rPr lang="en-VN" b="1">
                <a:latin typeface="Times New Roman" panose="02020603050405020304" pitchFamily="18" charset="0"/>
                <a:cs typeface="Times New Roman" panose="02020603050405020304" pitchFamily="18" charset="0"/>
              </a:rPr>
              <a:t>v: nguyễn thị thu thảo</a:t>
            </a:r>
          </a:p>
        </p:txBody>
      </p:sp>
    </p:spTree>
    <p:extLst>
      <p:ext uri="{BB962C8B-B14F-4D97-AF65-F5344CB8AC3E}">
        <p14:creationId xmlns:p14="http://schemas.microsoft.com/office/powerpoint/2010/main" val="407636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F50D-AAD0-9C4E-BD11-AB0C82CCB4CC}"/>
              </a:ext>
            </a:extLst>
          </p:cNvPr>
          <p:cNvSpPr>
            <a:spLocks noGrp="1"/>
          </p:cNvSpPr>
          <p:nvPr>
            <p:ph type="title"/>
          </p:nvPr>
        </p:nvSpPr>
        <p:spPr>
          <a:xfrm>
            <a:off x="1447331" y="1222900"/>
            <a:ext cx="9605635" cy="1059305"/>
          </a:xfrm>
        </p:spPr>
        <p:txBody>
          <a:bodyPr/>
          <a:lstStyle/>
          <a:p>
            <a:pPr marL="457200" indent="-457200">
              <a:buFont typeface="Wingdings" pitchFamily="2" charset="2"/>
              <a:buChar char="v"/>
            </a:pPr>
            <a:r>
              <a:rPr lang="en-US" sz="3200" b="1" dirty="0" err="1">
                <a:solidFill>
                  <a:srgbClr val="C00000"/>
                </a:solidFill>
                <a:latin typeface="Times New Roman" panose="02020603050405020304" pitchFamily="18" charset="0"/>
                <a:cs typeface="Times New Roman" panose="02020603050405020304" pitchFamily="18" charset="0"/>
              </a:rPr>
              <a:t>Lời</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thề</a:t>
            </a:r>
            <a:r>
              <a:rPr lang="en-US" sz="3200" b="1" dirty="0">
                <a:solidFill>
                  <a:srgbClr val="C00000"/>
                </a:solidFill>
                <a:latin typeface="Times New Roman" panose="02020603050405020304" pitchFamily="18" charset="0"/>
                <a:cs typeface="Times New Roman" panose="02020603050405020304" pitchFamily="18" charset="0"/>
              </a:rPr>
              <a:t> Hippocrates</a:t>
            </a:r>
            <a:endParaRPr lang="en-VN"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47B2C3-658C-F5CA-7245-C6E425B192C9}"/>
              </a:ext>
            </a:extLst>
          </p:cNvPr>
          <p:cNvSpPr>
            <a:spLocks noGrp="1"/>
          </p:cNvSpPr>
          <p:nvPr>
            <p:ph sz="half" idx="1"/>
          </p:nvPr>
        </p:nvSpPr>
        <p:spPr/>
        <p:txBody>
          <a:bodyPr>
            <a:noAutofit/>
          </a:bodyPr>
          <a:lstStyle/>
          <a:p>
            <a:pPr algn="just"/>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Appolon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Esculape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thần</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thần</a:t>
            </a:r>
            <a:r>
              <a:rPr lang="en-US" sz="2400" dirty="0">
                <a:latin typeface="Times New Roman" panose="02020603050405020304" pitchFamily="18" charset="0"/>
                <a:cs typeface="Times New Roman" panose="02020603050405020304" pitchFamily="18" charset="0"/>
              </a:rPr>
              <a:t> Hygeia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Panacea,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r>
              <a:rPr lang="en-US" sz="2400" dirty="0">
                <a:latin typeface="Times New Roman" panose="02020603050405020304" pitchFamily="18" charset="0"/>
                <a:cs typeface="Times New Roman" panose="02020603050405020304" pitchFamily="18" charset="0"/>
              </a:rPr>
              <a:t> cam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a:t>
            </a:r>
          </a:p>
          <a:p>
            <a:pPr algn="just"/>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EDBB35C-DD53-A54D-F80A-3C36B82ECED4}"/>
              </a:ext>
            </a:extLst>
          </p:cNvPr>
          <p:cNvPicPr>
            <a:picLocks noGrp="1" noChangeAspect="1"/>
          </p:cNvPicPr>
          <p:nvPr>
            <p:ph sz="half" idx="2"/>
          </p:nvPr>
        </p:nvPicPr>
        <p:blipFill>
          <a:blip r:embed="rId2"/>
          <a:stretch>
            <a:fillRect/>
          </a:stretch>
        </p:blipFill>
        <p:spPr>
          <a:xfrm>
            <a:off x="6805749" y="2017713"/>
            <a:ext cx="3938920" cy="3441700"/>
          </a:xfrm>
        </p:spPr>
      </p:pic>
    </p:spTree>
    <p:extLst>
      <p:ext uri="{BB962C8B-B14F-4D97-AF65-F5344CB8AC3E}">
        <p14:creationId xmlns:p14="http://schemas.microsoft.com/office/powerpoint/2010/main" val="224868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C877-858C-4140-A391-6394F3C56B76}"/>
              </a:ext>
            </a:extLst>
          </p:cNvPr>
          <p:cNvSpPr>
            <a:spLocks noGrp="1"/>
          </p:cNvSpPr>
          <p:nvPr>
            <p:ph type="title"/>
          </p:nvPr>
        </p:nvSpPr>
        <p:spPr>
          <a:xfrm>
            <a:off x="1447331" y="1183712"/>
            <a:ext cx="9605635" cy="1059305"/>
          </a:xfrm>
        </p:spPr>
        <p:txBody>
          <a:bodyPr/>
          <a:lstStyle/>
          <a:p>
            <a:pPr marL="457200" indent="-457200">
              <a:buFont typeface="Wingdings" pitchFamily="2" charset="2"/>
              <a:buChar char="v"/>
            </a:pPr>
            <a:r>
              <a:rPr lang="en-US" b="1" dirty="0" err="1">
                <a:solidFill>
                  <a:srgbClr val="C00000"/>
                </a:solidFill>
                <a:latin typeface="Times New Roman" panose="02020603050405020304" pitchFamily="18" charset="0"/>
                <a:cs typeface="Times New Roman" panose="02020603050405020304" pitchFamily="18" charset="0"/>
              </a:rPr>
              <a:t>Lời</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thề</a:t>
            </a:r>
            <a:r>
              <a:rPr lang="en-US" b="1" dirty="0">
                <a:solidFill>
                  <a:srgbClr val="C00000"/>
                </a:solidFill>
                <a:latin typeface="Times New Roman" panose="02020603050405020304" pitchFamily="18" charset="0"/>
                <a:cs typeface="Times New Roman" panose="02020603050405020304" pitchFamily="18" charset="0"/>
              </a:rPr>
              <a:t> Hippocrates (</a:t>
            </a:r>
            <a:r>
              <a:rPr lang="en-US" b="1" dirty="0" err="1">
                <a:solidFill>
                  <a:srgbClr val="C00000"/>
                </a:solidFill>
                <a:latin typeface="Times New Roman" panose="02020603050405020304" pitchFamily="18" charset="0"/>
                <a:cs typeface="Times New Roman" panose="02020603050405020304" pitchFamily="18" charset="0"/>
              </a:rPr>
              <a:t>tt</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844F36-C1F7-F50C-0B61-9B47880C2AB2}"/>
              </a:ext>
            </a:extLst>
          </p:cNvPr>
          <p:cNvSpPr>
            <a:spLocks noGrp="1"/>
          </p:cNvSpPr>
          <p:nvPr>
            <p:ph sz="half" idx="1"/>
          </p:nvPr>
        </p:nvSpPr>
        <p:spPr>
          <a:xfrm>
            <a:off x="1447330" y="2010878"/>
            <a:ext cx="9605635" cy="3448595"/>
          </a:xfrm>
        </p:spPr>
        <p:txBody>
          <a:bodyPr>
            <a:noAutofit/>
          </a:bodyPr>
          <a:lstStyle/>
          <a:p>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ruột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nghề</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miệng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r>
              <a:rPr lang="en-US" sz="2400" dirty="0">
                <a:latin typeface="Times New Roman" panose="02020603050405020304" pitchFamily="18" charset="0"/>
                <a:cs typeface="Times New Roman" panose="02020603050405020304" pitchFamily="18" charset="0"/>
              </a:rPr>
              <a:t> cam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luật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F8D93-B4C9-C80A-526D-4D9EACCC6F30}"/>
              </a:ext>
            </a:extLst>
          </p:cNvPr>
          <p:cNvSpPr>
            <a:spLocks noGrp="1"/>
          </p:cNvSpPr>
          <p:nvPr>
            <p:ph sz="half" idx="1"/>
          </p:nvPr>
        </p:nvSpPr>
        <p:spPr>
          <a:xfrm>
            <a:off x="1447331" y="2010878"/>
            <a:ext cx="9605634" cy="3448595"/>
          </a:xfrm>
        </p:spPr>
        <p:txBody>
          <a:bodyPr>
            <a:noAutofit/>
          </a:bodyPr>
          <a:lstStyle/>
          <a:p>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gợi</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sẩy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thai</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a:t>
            </a:r>
          </a:p>
          <a:p>
            <a:endParaRPr lang="en-VN" sz="240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493C2F3-984E-8201-B096-43BE100E1B3E}"/>
              </a:ext>
            </a:extLst>
          </p:cNvPr>
          <p:cNvSpPr>
            <a:spLocks noGrp="1"/>
          </p:cNvSpPr>
          <p:nvPr>
            <p:ph type="title"/>
          </p:nvPr>
        </p:nvSpPr>
        <p:spPr>
          <a:xfrm>
            <a:off x="1447331" y="1183712"/>
            <a:ext cx="9605635" cy="1059305"/>
          </a:xfrm>
        </p:spPr>
        <p:txBody>
          <a:bodyPr/>
          <a:lstStyle/>
          <a:p>
            <a:pPr marL="457200" indent="-457200">
              <a:buFont typeface="Wingdings" pitchFamily="2" charset="2"/>
              <a:buChar char="v"/>
            </a:pPr>
            <a:r>
              <a:rPr lang="en-US" b="1" dirty="0" err="1">
                <a:solidFill>
                  <a:srgbClr val="C00000"/>
                </a:solidFill>
                <a:latin typeface="Times New Roman" panose="02020603050405020304" pitchFamily="18" charset="0"/>
                <a:cs typeface="Times New Roman" panose="02020603050405020304" pitchFamily="18" charset="0"/>
              </a:rPr>
              <a:t>Lời</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thề</a:t>
            </a:r>
            <a:r>
              <a:rPr lang="en-US" b="1" dirty="0">
                <a:solidFill>
                  <a:srgbClr val="C00000"/>
                </a:solidFill>
                <a:latin typeface="Times New Roman" panose="02020603050405020304" pitchFamily="18" charset="0"/>
                <a:cs typeface="Times New Roman" panose="02020603050405020304" pitchFamily="18" charset="0"/>
              </a:rPr>
              <a:t> Hippocrates (</a:t>
            </a:r>
            <a:r>
              <a:rPr lang="en-US" b="1" dirty="0" err="1">
                <a:solidFill>
                  <a:srgbClr val="C00000"/>
                </a:solidFill>
                <a:latin typeface="Times New Roman" panose="02020603050405020304" pitchFamily="18" charset="0"/>
                <a:cs typeface="Times New Roman" panose="02020603050405020304" pitchFamily="18" charset="0"/>
              </a:rPr>
              <a:t>tt</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38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DA3DC-7A80-4789-DFAE-5F7F1BAC3B77}"/>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Dù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xấu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do hay </a:t>
            </a:r>
            <a:r>
              <a:rPr lang="en-US" sz="2400" dirty="0" err="1">
                <a:latin typeface="Times New Roman" panose="02020603050405020304" pitchFamily="18" charset="0"/>
                <a:cs typeface="Times New Roman" panose="02020603050405020304" pitchFamily="18" charset="0"/>
              </a:rPr>
              <a:t>nô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nhìn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a:p>
            <a:endParaRPr lang="en-VN" sz="240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ECA166A-E5B1-8093-7819-FD99717955AB}"/>
              </a:ext>
            </a:extLst>
          </p:cNvPr>
          <p:cNvSpPr>
            <a:spLocks noGrp="1"/>
          </p:cNvSpPr>
          <p:nvPr>
            <p:ph type="title"/>
          </p:nvPr>
        </p:nvSpPr>
        <p:spPr>
          <a:xfrm>
            <a:off x="1447331" y="1183712"/>
            <a:ext cx="9605635" cy="1059305"/>
          </a:xfrm>
        </p:spPr>
        <p:txBody>
          <a:bodyPr/>
          <a:lstStyle/>
          <a:p>
            <a:pPr marL="457200" indent="-457200">
              <a:buFont typeface="Wingdings" pitchFamily="2" charset="2"/>
              <a:buChar char="v"/>
            </a:pPr>
            <a:r>
              <a:rPr lang="en-US" b="1" dirty="0" err="1">
                <a:solidFill>
                  <a:srgbClr val="C00000"/>
                </a:solidFill>
                <a:latin typeface="Times New Roman" panose="02020603050405020304" pitchFamily="18" charset="0"/>
                <a:cs typeface="Times New Roman" panose="02020603050405020304" pitchFamily="18" charset="0"/>
              </a:rPr>
              <a:t>Lời</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thề</a:t>
            </a:r>
            <a:r>
              <a:rPr lang="en-US" b="1" dirty="0">
                <a:solidFill>
                  <a:srgbClr val="C00000"/>
                </a:solidFill>
                <a:latin typeface="Times New Roman" panose="02020603050405020304" pitchFamily="18" charset="0"/>
                <a:cs typeface="Times New Roman" panose="02020603050405020304" pitchFamily="18" charset="0"/>
              </a:rPr>
              <a:t> Hippocrates (</a:t>
            </a:r>
            <a:r>
              <a:rPr lang="en-US" b="1" dirty="0" err="1">
                <a:solidFill>
                  <a:srgbClr val="C00000"/>
                </a:solidFill>
                <a:latin typeface="Times New Roman" panose="02020603050405020304" pitchFamily="18" charset="0"/>
                <a:cs typeface="Times New Roman" panose="02020603050405020304" pitchFamily="18" charset="0"/>
              </a:rPr>
              <a:t>tt</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97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B040A-271E-396F-CC3D-D54417DCB2CD}"/>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sung </a:t>
            </a:r>
            <a:r>
              <a:rPr lang="en-US" sz="2400" dirty="0" err="1">
                <a:latin typeface="Times New Roman" panose="02020603050405020304" pitchFamily="18" charset="0"/>
                <a:cs typeface="Times New Roman" panose="02020603050405020304" pitchFamily="18" charset="0"/>
              </a:rPr>
              <a:t>sướng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nàu</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chịu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VN" sz="2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FC1C17A-D42B-6D9B-FF87-39A51A6E9F12}"/>
              </a:ext>
            </a:extLst>
          </p:cNvPr>
          <p:cNvSpPr>
            <a:spLocks noGrp="1"/>
          </p:cNvSpPr>
          <p:nvPr>
            <p:ph type="title"/>
          </p:nvPr>
        </p:nvSpPr>
        <p:spPr>
          <a:xfrm>
            <a:off x="1447331" y="1183712"/>
            <a:ext cx="9605635" cy="1059305"/>
          </a:xfrm>
        </p:spPr>
        <p:txBody>
          <a:bodyPr/>
          <a:lstStyle/>
          <a:p>
            <a:pPr marL="457200" indent="-457200">
              <a:buFont typeface="Wingdings" pitchFamily="2" charset="2"/>
              <a:buChar char="v"/>
            </a:pPr>
            <a:r>
              <a:rPr lang="en-US" b="1" dirty="0" err="1">
                <a:solidFill>
                  <a:srgbClr val="C00000"/>
                </a:solidFill>
                <a:latin typeface="Times New Roman" panose="02020603050405020304" pitchFamily="18" charset="0"/>
                <a:cs typeface="Times New Roman" panose="02020603050405020304" pitchFamily="18" charset="0"/>
              </a:rPr>
              <a:t>Lời</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thề</a:t>
            </a:r>
            <a:r>
              <a:rPr lang="en-US" b="1" dirty="0">
                <a:solidFill>
                  <a:srgbClr val="C00000"/>
                </a:solidFill>
                <a:latin typeface="Times New Roman" panose="02020603050405020304" pitchFamily="18" charset="0"/>
                <a:cs typeface="Times New Roman" panose="02020603050405020304" pitchFamily="18" charset="0"/>
              </a:rPr>
              <a:t> Hippocrates (</a:t>
            </a:r>
            <a:r>
              <a:rPr lang="en-US" b="1" dirty="0" err="1">
                <a:solidFill>
                  <a:srgbClr val="C00000"/>
                </a:solidFill>
                <a:latin typeface="Times New Roman" panose="02020603050405020304" pitchFamily="18" charset="0"/>
                <a:cs typeface="Times New Roman" panose="02020603050405020304" pitchFamily="18" charset="0"/>
              </a:rPr>
              <a:t>tt</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35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7E50-D0C7-2507-5E32-27483C29306A}"/>
              </a:ext>
            </a:extLst>
          </p:cNvPr>
          <p:cNvSpPr>
            <a:spLocks noGrp="1"/>
          </p:cNvSpPr>
          <p:nvPr>
            <p:ph type="title"/>
          </p:nvPr>
        </p:nvSpPr>
        <p:spPr>
          <a:xfrm>
            <a:off x="1447331" y="1209838"/>
            <a:ext cx="9605635" cy="1059305"/>
          </a:xfrm>
        </p:spPr>
        <p:txBody>
          <a:bodyPr/>
          <a:lstStyle/>
          <a:p>
            <a:pPr marL="457200" indent="-457200">
              <a:buFont typeface="Wingdings" pitchFamily="2" charset="2"/>
              <a:buChar char="v"/>
            </a:pPr>
            <a:r>
              <a:rPr lang="en-US" sz="3200" b="1" dirty="0" err="1">
                <a:solidFill>
                  <a:srgbClr val="C00000"/>
                </a:solidFill>
                <a:latin typeface="Times New Roman" panose="02020603050405020304" pitchFamily="18" charset="0"/>
                <a:cs typeface="Times New Roman" panose="02020603050405020304" pitchFamily="18" charset="0"/>
              </a:rPr>
              <a:t>Hải</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Thượng</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Lãn</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Ông</a:t>
            </a:r>
            <a:endParaRPr lang="en-VN"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F429B5-0BDE-6CF4-AAA8-0CC7C3BD8703}"/>
              </a:ext>
            </a:extLst>
          </p:cNvPr>
          <p:cNvSpPr>
            <a:spLocks noGrp="1"/>
          </p:cNvSpPr>
          <p:nvPr>
            <p:ph sz="half" idx="1"/>
          </p:nvPr>
        </p:nvSpPr>
        <p:spPr/>
        <p:txBody>
          <a:bodyPr>
            <a:normAutofit/>
          </a:bodyPr>
          <a:lstStyle/>
          <a:p>
            <a:pPr>
              <a:buFontTx/>
              <a:buChar char="-"/>
            </a:pP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Hữu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Trác</a:t>
            </a:r>
            <a:endParaRPr lang="en-US" sz="2400" dirty="0">
              <a:latin typeface="Times New Roman" panose="02020603050405020304" pitchFamily="18" charset="0"/>
              <a:cs typeface="Times New Roman" panose="02020603050405020304" pitchFamily="18" charset="0"/>
            </a:endParaRPr>
          </a:p>
          <a:p>
            <a:pPr>
              <a:buFontTx/>
              <a:buChar char="-"/>
            </a:pP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Hậu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a:t>
            </a:r>
            <a:endParaRPr lang="en-US" sz="2400" dirty="0">
              <a:latin typeface="Times New Roman" panose="02020603050405020304" pitchFamily="18" charset="0"/>
              <a:cs typeface="Times New Roman" panose="02020603050405020304" pitchFamily="18" charset="0"/>
            </a:endParaRPr>
          </a:p>
          <a:p>
            <a:pPr>
              <a:buFontTx/>
              <a:buChar char="-"/>
            </a:pP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Dạy</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đức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a:t>
            </a:r>
          </a:p>
          <a:p>
            <a:endParaRPr lang="en-VN" sz="2400">
              <a:latin typeface="Times New Roman" panose="02020603050405020304" pitchFamily="18" charset="0"/>
              <a:cs typeface="Times New Roman" panose="02020603050405020304" pitchFamily="18" charset="0"/>
            </a:endParaRPr>
          </a:p>
        </p:txBody>
      </p:sp>
      <p:pic>
        <p:nvPicPr>
          <p:cNvPr id="5" name="Picture 6" descr="Káº¿t quáº£ hÃ¬nh áº£nh cho háº£i thÆ°á»£ng lÃ£n Ã´ng">
            <a:extLst>
              <a:ext uri="{FF2B5EF4-FFF2-40B4-BE49-F238E27FC236}">
                <a16:creationId xmlns:a16="http://schemas.microsoft.com/office/drawing/2014/main" id="{41F84AC7-E1F2-C472-B800-B64347575563}"/>
              </a:ext>
            </a:extLst>
          </p:cNvPr>
          <p:cNvPicPr>
            <a:picLocks noGrp="1" noChangeAspect="1" noChangeArrowheads="1"/>
          </p:cNvPicPr>
          <p:nvPr>
            <p:ph sz="half" idx="2"/>
          </p:nvPr>
        </p:nvPicPr>
        <p:blipFill>
          <a:blip r:embed="rId2"/>
          <a:srcRect/>
          <a:stretch>
            <a:fillRect/>
          </a:stretch>
        </p:blipFill>
        <p:spPr bwMode="auto">
          <a:xfrm>
            <a:off x="7080069" y="2017713"/>
            <a:ext cx="3226526" cy="3441700"/>
          </a:xfrm>
          <a:prstGeom prst="rect">
            <a:avLst/>
          </a:prstGeom>
          <a:noFill/>
        </p:spPr>
      </p:pic>
    </p:spTree>
    <p:extLst>
      <p:ext uri="{BB962C8B-B14F-4D97-AF65-F5344CB8AC3E}">
        <p14:creationId xmlns:p14="http://schemas.microsoft.com/office/powerpoint/2010/main" val="52499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C3BD0-262A-B99C-E26E-00BC664AD925}"/>
              </a:ext>
            </a:extLst>
          </p:cNvPr>
          <p:cNvSpPr>
            <a:spLocks noGrp="1"/>
          </p:cNvSpPr>
          <p:nvPr>
            <p:ph sz="half" idx="1"/>
          </p:nvPr>
        </p:nvSpPr>
        <p:spPr>
          <a:xfrm>
            <a:off x="1450848" y="1864194"/>
            <a:ext cx="4645152" cy="3448595"/>
          </a:xfrm>
        </p:spPr>
        <p:txBody>
          <a:bodyPr>
            <a:noAutofit/>
          </a:bodyPr>
          <a:lstStyle/>
          <a:p>
            <a:pPr>
              <a:lnSpc>
                <a:spcPct val="100000"/>
              </a:lnSpc>
              <a:buFont typeface="Wingdings" pitchFamily="2" charset="2"/>
              <a:buChar char="v"/>
            </a:pPr>
            <a:r>
              <a:rPr lang="en-US" sz="2200" b="1" dirty="0">
                <a:latin typeface="Times New Roman" panose="02020603050405020304" pitchFamily="18" charset="0"/>
                <a:cs typeface="Times New Roman" panose="02020603050405020304" pitchFamily="18" charset="0"/>
              </a:rPr>
              <a:t>8 </a:t>
            </a:r>
            <a:r>
              <a:rPr lang="en-US" sz="2200" b="1" dirty="0" err="1">
                <a:latin typeface="Times New Roman" panose="02020603050405020304" pitchFamily="18" charset="0"/>
                <a:cs typeface="Times New Roman" panose="02020603050405020304" pitchFamily="18" charset="0"/>
              </a:rPr>
              <a:t>đức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tính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của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người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thầy</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thuốc</a:t>
            </a:r>
          </a:p>
          <a:p>
            <a:pPr>
              <a:lnSpc>
                <a:spcPct val="100000"/>
              </a:lnSpc>
            </a:pP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p>
          <a:p>
            <a:pPr>
              <a:lnSpc>
                <a:spcPct val="100000"/>
              </a:lnSpc>
            </a:pPr>
            <a:r>
              <a:rPr lang="en-US" sz="2200" dirty="0">
                <a:latin typeface="Times New Roman" panose="02020603050405020304" pitchFamily="18" charset="0"/>
                <a:cs typeface="Times New Roman" panose="02020603050405020304" pitchFamily="18" charset="0"/>
              </a:rPr>
              <a:t>Minh</a:t>
            </a:r>
          </a:p>
          <a:p>
            <a:pPr>
              <a:lnSpc>
                <a:spcPct val="100000"/>
              </a:lnSpc>
            </a:pPr>
            <a:r>
              <a:rPr lang="en-US" sz="2200" dirty="0" err="1">
                <a:latin typeface="Times New Roman" panose="02020603050405020304" pitchFamily="18" charset="0"/>
                <a:cs typeface="Times New Roman" panose="02020603050405020304" pitchFamily="18" charset="0"/>
              </a:rPr>
              <a:t>Đức</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Trí</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Lượng</a:t>
            </a:r>
            <a:r>
              <a:rPr lang="en-US" sz="2200" dirty="0">
                <a:latin typeface="Times New Roman" panose="02020603050405020304" pitchFamily="18" charset="0"/>
                <a:cs typeface="Times New Roman" panose="02020603050405020304" pitchFamily="18" charset="0"/>
              </a:rPr>
              <a:t> </a:t>
            </a:r>
          </a:p>
          <a:p>
            <a:pPr>
              <a:lnSpc>
                <a:spcPct val="100000"/>
              </a:lnSpc>
            </a:pPr>
            <a:r>
              <a:rPr lang="en-US" sz="2200" dirty="0" err="1">
                <a:latin typeface="Times New Roman" panose="02020603050405020304" pitchFamily="18" charset="0"/>
                <a:cs typeface="Times New Roman" panose="02020603050405020304" pitchFamily="18" charset="0"/>
              </a:rPr>
              <a:t>Thành</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Khiêm</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Cần</a:t>
            </a:r>
            <a:endParaRPr lang="en-US" sz="2200" dirty="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endParaRPr lang="en-VN" sz="22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5423AD1-579B-2909-A060-FBB83DC1D286}"/>
              </a:ext>
            </a:extLst>
          </p:cNvPr>
          <p:cNvSpPr>
            <a:spLocks noGrp="1"/>
          </p:cNvSpPr>
          <p:nvPr>
            <p:ph sz="half" idx="2"/>
          </p:nvPr>
        </p:nvSpPr>
        <p:spPr>
          <a:xfrm>
            <a:off x="6417288" y="1870659"/>
            <a:ext cx="4645152" cy="3441520"/>
          </a:xfrm>
        </p:spPr>
        <p:txBody>
          <a:bodyPr>
            <a:noAutofit/>
          </a:bodyPr>
          <a:lstStyle/>
          <a:p>
            <a:pPr>
              <a:lnSpc>
                <a:spcPct val="100000"/>
              </a:lnSpc>
              <a:buFont typeface="Wingdings" pitchFamily="2" charset="2"/>
              <a:buChar char="v"/>
            </a:pPr>
            <a:r>
              <a:rPr lang="en-US" sz="2200" b="1" dirty="0">
                <a:latin typeface="Times New Roman" panose="02020603050405020304" pitchFamily="18" charset="0"/>
                <a:cs typeface="Times New Roman" panose="02020603050405020304" pitchFamily="18" charset="0"/>
              </a:rPr>
              <a:t>8 </a:t>
            </a:r>
            <a:r>
              <a:rPr lang="en-US" sz="2200" b="1" dirty="0" err="1">
                <a:latin typeface="Times New Roman" panose="02020603050405020304" pitchFamily="18" charset="0"/>
                <a:cs typeface="Times New Roman" panose="02020603050405020304" pitchFamily="18" charset="0"/>
              </a:rPr>
              <a:t>tội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cần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tránh</a:t>
            </a:r>
            <a:endParaRPr lang="en-US" sz="2200" b="1"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Lười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biếng</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Bủn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xỉn</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Tham</a:t>
            </a:r>
            <a:r>
              <a:rPr lang="en-US" sz="2200" dirty="0">
                <a:latin typeface="Times New Roman" panose="02020603050405020304" pitchFamily="18" charset="0"/>
                <a:cs typeface="Times New Roman" panose="02020603050405020304" pitchFamily="18" charset="0"/>
              </a:rPr>
              <a:t> lam</a:t>
            </a:r>
          </a:p>
          <a:p>
            <a:pPr>
              <a:lnSpc>
                <a:spcPct val="100000"/>
              </a:lnSpc>
            </a:pPr>
            <a:r>
              <a:rPr lang="en-US" sz="2200" dirty="0" err="1">
                <a:latin typeface="Times New Roman" panose="02020603050405020304" pitchFamily="18" charset="0"/>
                <a:cs typeface="Times New Roman" panose="02020603050405020304" pitchFamily="18" charset="0"/>
              </a:rPr>
              <a:t>Lừa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dối</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Bất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Hẹp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hòi</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Thất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đức</a:t>
            </a: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err="1">
                <a:latin typeface="Times New Roman" panose="02020603050405020304" pitchFamily="18" charset="0"/>
                <a:cs typeface="Times New Roman" panose="02020603050405020304" pitchFamily="18" charset="0"/>
              </a:rPr>
              <a:t>Dốt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nát</a:t>
            </a:r>
            <a:endParaRPr lang="en-US" sz="2200" dirty="0">
              <a:latin typeface="Times New Roman" panose="02020603050405020304" pitchFamily="18" charset="0"/>
              <a:cs typeface="Times New Roman" panose="02020603050405020304" pitchFamily="18" charset="0"/>
            </a:endParaRPr>
          </a:p>
          <a:p>
            <a:pPr>
              <a:lnSpc>
                <a:spcPct val="100000"/>
              </a:lnSpc>
            </a:pPr>
            <a:endParaRPr lang="en-VN" sz="220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4B98EB-DEC1-6814-F877-FDA47CA7D878}"/>
              </a:ext>
            </a:extLst>
          </p:cNvPr>
          <p:cNvSpPr>
            <a:spLocks noGrp="1"/>
          </p:cNvSpPr>
          <p:nvPr>
            <p:ph type="title"/>
          </p:nvPr>
        </p:nvSpPr>
        <p:spPr>
          <a:xfrm>
            <a:off x="1447331" y="1209838"/>
            <a:ext cx="9605635" cy="1059305"/>
          </a:xfrm>
        </p:spPr>
        <p:txBody>
          <a:bodyPr/>
          <a:lstStyle/>
          <a:p>
            <a:pPr marL="457200" indent="-457200">
              <a:buFont typeface="Wingdings" pitchFamily="2" charset="2"/>
              <a:buChar char="v"/>
            </a:pPr>
            <a:r>
              <a:rPr lang="en-VN" b="1">
                <a:solidFill>
                  <a:srgbClr val="C00000"/>
                </a:solidFill>
                <a:latin typeface="Times New Roman" panose="02020603050405020304" pitchFamily="18" charset="0"/>
                <a:cs typeface="Times New Roman" panose="02020603050405020304" pitchFamily="18" charset="0"/>
              </a:rPr>
              <a:t>tám đức tính và tám tội cần tránh</a:t>
            </a:r>
          </a:p>
        </p:txBody>
      </p:sp>
    </p:spTree>
    <p:extLst>
      <p:ext uri="{BB962C8B-B14F-4D97-AF65-F5344CB8AC3E}">
        <p14:creationId xmlns:p14="http://schemas.microsoft.com/office/powerpoint/2010/main" val="300286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8061F-2927-F1F2-3F38-1F348807D0DD}"/>
              </a:ext>
            </a:extLst>
          </p:cNvPr>
          <p:cNvSpPr>
            <a:spLocks noGrp="1"/>
          </p:cNvSpPr>
          <p:nvPr>
            <p:ph sz="half" idx="1"/>
          </p:nvPr>
        </p:nvSpPr>
        <p:spPr/>
        <p:txBody>
          <a:bodyPr>
            <a:normAutofit/>
          </a:bodyPr>
          <a:lstStyle/>
          <a:p>
            <a:pPr marL="0" indent="0" algn="just">
              <a:buNone/>
            </a:pPr>
            <a:r>
              <a:rPr lang="en-VN" sz="2400" b="1">
                <a:latin typeface="Times New Roman" panose="02020603050405020304" pitchFamily="18" charset="0"/>
                <a:cs typeface="Times New Roman" panose="02020603050405020304" pitchFamily="18" charset="0"/>
              </a:rPr>
              <a:t>1.2. Những quy định về Y đức</a:t>
            </a:r>
          </a:p>
          <a:p>
            <a:pPr algn="just"/>
            <a:r>
              <a:rPr lang="en-US" sz="2400" dirty="0">
                <a:latin typeface="Times New Roman" panose="02020603050405020304" pitchFamily="18" charset="0"/>
                <a:cs typeface="Times New Roman" panose="02020603050405020304" pitchFamily="18" charset="0"/>
              </a:rPr>
              <a:t>12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đức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kèm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2088BYT – QĐ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06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11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1996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a:t>
            </a:r>
          </a:p>
          <a:p>
            <a:pPr marL="0" indent="0" algn="just">
              <a:buNone/>
            </a:pPr>
            <a:endParaRPr lang="en-VN" sz="2400" b="1">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EF5D7E8-93A8-7F62-6FA0-3F563F38535F}"/>
              </a:ext>
            </a:extLst>
          </p:cNvPr>
          <p:cNvPicPr>
            <a:picLocks noGrp="1" noChangeAspect="1"/>
          </p:cNvPicPr>
          <p:nvPr>
            <p:ph sz="half" idx="2"/>
          </p:nvPr>
        </p:nvPicPr>
        <p:blipFill>
          <a:blip r:embed="rId2"/>
          <a:stretch>
            <a:fillRect/>
          </a:stretch>
        </p:blipFill>
        <p:spPr>
          <a:xfrm>
            <a:off x="7015162" y="2017713"/>
            <a:ext cx="3441700" cy="3441700"/>
          </a:xfrm>
        </p:spPr>
      </p:pic>
      <p:sp>
        <p:nvSpPr>
          <p:cNvPr id="8" name="Title 1">
            <a:extLst>
              <a:ext uri="{FF2B5EF4-FFF2-40B4-BE49-F238E27FC236}">
                <a16:creationId xmlns:a16="http://schemas.microsoft.com/office/drawing/2014/main" id="{23871F01-DA3C-AB63-84D4-25A03467B10B}"/>
              </a:ext>
            </a:extLst>
          </p:cNvPr>
          <p:cNvSpPr>
            <a:spLocks noGrp="1"/>
          </p:cNvSpPr>
          <p:nvPr>
            <p:ph type="title"/>
          </p:nvPr>
        </p:nvSpPr>
        <p:spPr>
          <a:xfrm>
            <a:off x="1447331" y="1249026"/>
            <a:ext cx="9605635" cy="1059305"/>
          </a:xfrm>
        </p:spPr>
        <p:txBody>
          <a:bodyPr/>
          <a:lstStyle/>
          <a:p>
            <a:r>
              <a:rPr lang="en-VN" b="1">
                <a:solidFill>
                  <a:srgbClr val="C00000"/>
                </a:solidFill>
                <a:latin typeface="Times New Roman" panose="02020603050405020304" pitchFamily="18" charset="0"/>
                <a:cs typeface="Times New Roman" panose="02020603050405020304" pitchFamily="18" charset="0"/>
              </a:rPr>
              <a:t>I. y đức</a:t>
            </a:r>
          </a:p>
        </p:txBody>
      </p:sp>
    </p:spTree>
    <p:extLst>
      <p:ext uri="{BB962C8B-B14F-4D97-AF65-F5344CB8AC3E}">
        <p14:creationId xmlns:p14="http://schemas.microsoft.com/office/powerpoint/2010/main" val="240377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B4BF-882C-54D1-AC54-BDD8BDCB9D5D}"/>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570DCA-7CFC-C8D6-6D17-4C95238CAF4D}"/>
              </a:ext>
            </a:extLst>
          </p:cNvPr>
          <p:cNvSpPr>
            <a:spLocks noGrp="1"/>
          </p:cNvSpPr>
          <p:nvPr>
            <p:ph sz="half" idx="1"/>
          </p:nvPr>
        </p:nvSpPr>
        <p:spPr/>
        <p:txBody>
          <a:bodyPr>
            <a:noAutofit/>
          </a:bodyPr>
          <a:lstStyle/>
          <a:p>
            <a:pPr algn="just">
              <a:lnSpc>
                <a:spcPct val="100000"/>
              </a:lnSpc>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1: </a:t>
            </a:r>
          </a:p>
          <a:p>
            <a:pPr marL="0" indent="0" algn="just">
              <a:lnSpc>
                <a:spcPct val="100000"/>
              </a:lnSpc>
              <a:buNone/>
            </a:pP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có </a:t>
            </a:r>
            <a:r>
              <a:rPr lang="en-US" sz="2400" dirty="0" err="1">
                <a:solidFill>
                  <a:srgbClr val="FF0000"/>
                </a:solidFill>
                <a:latin typeface="Times New Roman" panose="02020603050405020304" pitchFamily="18" charset="0"/>
                <a:cs typeface="Times New Roman" panose="02020603050405020304" pitchFamily="18" charset="0"/>
              </a:rPr>
              <a:t>lương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tâm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và</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trách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nhiệm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rèn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vượt</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a:t>
            </a:r>
          </a:p>
        </p:txBody>
      </p:sp>
      <p:pic>
        <p:nvPicPr>
          <p:cNvPr id="6" name="Content Placeholder 5">
            <a:extLst>
              <a:ext uri="{FF2B5EF4-FFF2-40B4-BE49-F238E27FC236}">
                <a16:creationId xmlns:a16="http://schemas.microsoft.com/office/drawing/2014/main" id="{AF0D1BCF-87B8-A620-E1F6-EEC598D4666A}"/>
              </a:ext>
            </a:extLst>
          </p:cNvPr>
          <p:cNvPicPr>
            <a:picLocks noGrp="1" noChangeAspect="1"/>
          </p:cNvPicPr>
          <p:nvPr>
            <p:ph sz="half" idx="2"/>
          </p:nvPr>
        </p:nvPicPr>
        <p:blipFill>
          <a:blip r:embed="rId2"/>
          <a:stretch>
            <a:fillRect/>
          </a:stretch>
        </p:blipFill>
        <p:spPr>
          <a:xfrm>
            <a:off x="7015162" y="2017713"/>
            <a:ext cx="3441700" cy="3441700"/>
          </a:xfrm>
        </p:spPr>
      </p:pic>
    </p:spTree>
    <p:extLst>
      <p:ext uri="{BB962C8B-B14F-4D97-AF65-F5344CB8AC3E}">
        <p14:creationId xmlns:p14="http://schemas.microsoft.com/office/powerpoint/2010/main" val="88365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3F1DD-D0AE-CCFD-9E26-BF1EFF51AA19}"/>
              </a:ext>
            </a:extLst>
          </p:cNvPr>
          <p:cNvSpPr>
            <a:spLocks noGrp="1"/>
          </p:cNvSpPr>
          <p:nvPr>
            <p:ph sz="half" idx="1"/>
          </p:nvPr>
        </p:nvSpPr>
        <p:spPr/>
        <p:txBody>
          <a:bodyPr>
            <a:noAutofit/>
          </a:bodyPr>
          <a:lstStyle/>
          <a:p>
            <a:pPr algn="just">
              <a:lnSpc>
                <a:spcPct val="100000"/>
              </a:lnSpc>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2:  </a:t>
            </a:r>
          </a:p>
          <a:p>
            <a:pPr marL="0" indent="0" algn="just">
              <a:lnSpc>
                <a:spcPct val="100000"/>
              </a:lnSpc>
              <a:buNone/>
            </a:pPr>
            <a:r>
              <a:rPr lang="en-US" sz="2400" dirty="0" err="1">
                <a:latin typeface="Times New Roman" panose="02020603050405020304" pitchFamily="18" charset="0"/>
                <a:cs typeface="Times New Roman" panose="02020603050405020304" pitchFamily="18" charset="0"/>
              </a:rPr>
              <a:t>Tôn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pháp</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luật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quy</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chế</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chuyên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a:t>
            </a:r>
          </a:p>
          <a:p>
            <a:pPr algn="just">
              <a:lnSpc>
                <a:spcPct val="100000"/>
              </a:lnSpc>
            </a:pPr>
            <a:endParaRPr lang="en-VN" sz="240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9A6D8F8-E768-E824-9950-F6A87765EE70}"/>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747A1C0-D436-DF62-0BB0-D82048454C1E}"/>
              </a:ext>
            </a:extLst>
          </p:cNvPr>
          <p:cNvPicPr>
            <a:picLocks noGrp="1" noChangeAspect="1"/>
          </p:cNvPicPr>
          <p:nvPr>
            <p:ph sz="half" idx="2"/>
          </p:nvPr>
        </p:nvPicPr>
        <p:blipFill>
          <a:blip r:embed="rId2"/>
          <a:stretch>
            <a:fillRect/>
          </a:stretch>
        </p:blipFill>
        <p:spPr>
          <a:xfrm>
            <a:off x="7015162" y="2017713"/>
            <a:ext cx="3441700" cy="3441700"/>
          </a:xfrm>
        </p:spPr>
      </p:pic>
    </p:spTree>
    <p:extLst>
      <p:ext uri="{BB962C8B-B14F-4D97-AF65-F5344CB8AC3E}">
        <p14:creationId xmlns:p14="http://schemas.microsoft.com/office/powerpoint/2010/main" val="395437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2F2-A885-C377-285D-FB3C972B8C10}"/>
              </a:ext>
            </a:extLst>
          </p:cNvPr>
          <p:cNvSpPr>
            <a:spLocks noGrp="1"/>
          </p:cNvSpPr>
          <p:nvPr>
            <p:ph type="title"/>
          </p:nvPr>
        </p:nvSpPr>
        <p:spPr>
          <a:xfrm>
            <a:off x="1451579" y="1274782"/>
            <a:ext cx="9603275" cy="1049235"/>
          </a:xfrm>
        </p:spPr>
        <p:txBody>
          <a:bodyPr/>
          <a:lstStyle/>
          <a:p>
            <a:r>
              <a:rPr lang="en-US" dirty="0" err="1">
                <a:solidFill>
                  <a:srgbClr val="C00000"/>
                </a:solidFill>
                <a:latin typeface="Times New Roman" panose="02020603050405020304" pitchFamily="18" charset="0"/>
                <a:cs typeface="Times New Roman" panose="02020603050405020304" pitchFamily="18" charset="0"/>
              </a:rPr>
              <a:t>Mục</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tiêu</a:t>
            </a:r>
            <a:endParaRPr lang="en-VN">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370638-1457-A8EE-9F56-6965636E10AB}"/>
              </a:ext>
            </a:extLst>
          </p:cNvPr>
          <p:cNvSpPr>
            <a:spLocks noGrp="1"/>
          </p:cNvSpPr>
          <p:nvPr>
            <p:ph idx="1"/>
          </p:nvPr>
        </p:nvSpPr>
        <p:spPr/>
        <p:txBody>
          <a:bodyPr>
            <a:normAutofit/>
          </a:bodyPr>
          <a:lstStyle/>
          <a:p>
            <a:pPr marL="457200" indent="-457200">
              <a:buFont typeface="+mj-lt"/>
              <a:buAutoNum type="arabicPeriod"/>
            </a:pPr>
            <a:r>
              <a:rPr lang="vi-VN" sz="2400" dirty="0">
                <a:latin typeface="Times New Roman" panose="02020603050405020304" pitchFamily="18" charset="0"/>
                <a:cs typeface="Times New Roman" panose="02020603050405020304" pitchFamily="18" charset="0"/>
              </a:rPr>
              <a:t>Trình bày đ</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ợc khái niệm, vị trí và tầm quan trọng của y đức.</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400" dirty="0">
                <a:latin typeface="Times New Roman" panose="02020603050405020304" pitchFamily="18" charset="0"/>
                <a:cs typeface="Times New Roman" panose="02020603050405020304" pitchFamily="18" charset="0"/>
              </a:rPr>
              <a:t>Liệt kê đ</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ợc 12 điều y đức, 10 điều d</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ợc đức</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vi-VN" sz="2400" dirty="0">
                <a:latin typeface="Times New Roman" panose="02020603050405020304" pitchFamily="18" charset="0"/>
                <a:cs typeface="Times New Roman" panose="02020603050405020304" pitchFamily="18" charset="0"/>
              </a:rPr>
              <a:t>Phân tích đ</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ợc 6 mối quan hệ trong y đức/d</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ợc đức.</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408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68A92-9CB6-F394-980B-7104351943BF}"/>
              </a:ext>
            </a:extLst>
          </p:cNvPr>
          <p:cNvSpPr>
            <a:spLocks noGrp="1"/>
          </p:cNvSpPr>
          <p:nvPr>
            <p:ph sz="half" idx="1"/>
          </p:nvPr>
        </p:nvSpPr>
        <p:spPr>
          <a:xfrm>
            <a:off x="1447331" y="2010878"/>
            <a:ext cx="5801608" cy="3448595"/>
          </a:xfrm>
        </p:spPr>
        <p:txBody>
          <a:bodyPr>
            <a:noAutofit/>
          </a:bodyPr>
          <a:lstStyle/>
          <a:p>
            <a:pPr algn="just">
              <a:buFont typeface="Wingdings" panose="05000000000000000000" pitchFamily="2" charset="2"/>
              <a:buChar char="v"/>
            </a:pPr>
            <a:r>
              <a:rPr lang="en-US" sz="2200" b="1" dirty="0" err="1">
                <a:latin typeface="Times New Roman" panose="02020603050405020304" pitchFamily="18" charset="0"/>
                <a:cs typeface="Times New Roman" panose="02020603050405020304" pitchFamily="18" charset="0"/>
              </a:rPr>
              <a:t>Điều</a:t>
            </a:r>
            <a:r>
              <a:rPr lang="en-US" sz="2200" b="1" dirty="0">
                <a:latin typeface="Times New Roman" panose="02020603050405020304" pitchFamily="18" charset="0"/>
                <a:cs typeface="Times New Roman" panose="02020603050405020304" pitchFamily="18" charset="0"/>
              </a:rPr>
              <a:t> 3:</a:t>
            </a:r>
          </a:p>
          <a:p>
            <a:pPr marL="0" indent="0" algn="just">
              <a:buNone/>
            </a:pPr>
            <a:r>
              <a:rPr lang="en-US" sz="2200" dirty="0" err="1">
                <a:latin typeface="Times New Roman" panose="02020603050405020304" pitchFamily="18" charset="0"/>
                <a:cs typeface="Times New Roman" panose="02020603050405020304" pitchFamily="18" charset="0"/>
              </a:rPr>
              <a:t>Tôn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trọng</a:t>
            </a:r>
            <a:r>
              <a:rPr lang="en-US" sz="2200" dirty="0">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quyền</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được</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khám</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bệnh</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chữa</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bệnh</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trọng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riêng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lịch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tâm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hội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ban </a:t>
            </a:r>
            <a:r>
              <a:rPr lang="en-US" sz="2200" dirty="0" err="1">
                <a:latin typeface="Times New Roman" panose="02020603050405020304" pitchFamily="18" charset="0"/>
                <a:cs typeface="Times New Roman" panose="02020603050405020304" pitchFamily="18" charset="0"/>
              </a:rPr>
              <a:t>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nghiệp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chi </a:t>
            </a:r>
            <a:r>
              <a:rPr lang="en-US" sz="2200" dirty="0" err="1">
                <a:latin typeface="Times New Roman" panose="02020603050405020304" pitchFamily="18" charset="0"/>
                <a:cs typeface="Times New Roman" panose="02020603050405020304" pitchFamily="18" charset="0"/>
              </a:rPr>
              <a:t>phí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chữa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a:t>
            </a:r>
          </a:p>
          <a:p>
            <a:pPr algn="just"/>
            <a:endParaRPr lang="en-VN" sz="220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7C05F02-BB09-067A-E147-FEE84AC134E5}"/>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3681FA26-6D16-ACB4-09B5-EB08DFF762E4}"/>
              </a:ext>
            </a:extLst>
          </p:cNvPr>
          <p:cNvPicPr>
            <a:picLocks noGrp="1" noChangeAspect="1"/>
          </p:cNvPicPr>
          <p:nvPr>
            <p:ph sz="half" idx="2"/>
          </p:nvPr>
        </p:nvPicPr>
        <p:blipFill>
          <a:blip r:embed="rId2"/>
          <a:stretch>
            <a:fillRect/>
          </a:stretch>
        </p:blipFill>
        <p:spPr>
          <a:xfrm>
            <a:off x="7722277" y="2017773"/>
            <a:ext cx="3022392" cy="3441700"/>
          </a:xfrm>
        </p:spPr>
      </p:pic>
    </p:spTree>
    <p:extLst>
      <p:ext uri="{BB962C8B-B14F-4D97-AF65-F5344CB8AC3E}">
        <p14:creationId xmlns:p14="http://schemas.microsoft.com/office/powerpoint/2010/main" val="2419366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8397C-E04C-4DA6-FCBD-E850B01F6392}"/>
              </a:ext>
            </a:extLst>
          </p:cNvPr>
          <p:cNvSpPr>
            <a:spLocks noGrp="1"/>
          </p:cNvSpPr>
          <p:nvPr>
            <p:ph sz="half" idx="1"/>
          </p:nvPr>
        </p:nvSpPr>
        <p:spPr>
          <a:xfrm>
            <a:off x="1447331" y="1919437"/>
            <a:ext cx="6103000" cy="3448595"/>
          </a:xfrm>
        </p:spPr>
        <p:txBody>
          <a:bodyPr>
            <a:noAutofit/>
          </a:bodyPr>
          <a:lstStyle/>
          <a:p>
            <a:pPr algn="just">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Điều</a:t>
            </a:r>
            <a:r>
              <a:rPr lang="en-US" b="1" dirty="0">
                <a:latin typeface="Times New Roman" panose="02020603050405020304" pitchFamily="18" charset="0"/>
                <a:cs typeface="Times New Roman" panose="02020603050405020304" pitchFamily="18" charset="0"/>
              </a:rPr>
              <a:t> 4:</a:t>
            </a:r>
          </a:p>
          <a:p>
            <a:pPr marL="0" indent="0" algn="just">
              <a:buNone/>
            </a:pP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tiếp</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xúc</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người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bệnh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gia</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đình</a:t>
            </a:r>
            <a:r>
              <a:rPr lang="en-US" dirty="0">
                <a:solidFill>
                  <a:srgbClr val="FF000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có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niềm</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long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a:t>
            </a:r>
          </a:p>
          <a:p>
            <a:pPr algn="just"/>
            <a:endParaRPr lang="en-VN">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A3410B2-6257-F5D3-56C5-46419A913D8A}"/>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9364E904-AF15-AC8C-B116-A20FC043D89B}"/>
              </a:ext>
            </a:extLst>
          </p:cNvPr>
          <p:cNvPicPr>
            <a:picLocks noGrp="1" noChangeAspect="1"/>
          </p:cNvPicPr>
          <p:nvPr>
            <p:ph sz="half" idx="2"/>
          </p:nvPr>
        </p:nvPicPr>
        <p:blipFill>
          <a:blip r:embed="rId2"/>
          <a:stretch>
            <a:fillRect/>
          </a:stretch>
        </p:blipFill>
        <p:spPr>
          <a:xfrm>
            <a:off x="7611266" y="2180336"/>
            <a:ext cx="3441700" cy="3671823"/>
          </a:xfrm>
        </p:spPr>
      </p:pic>
    </p:spTree>
    <p:extLst>
      <p:ext uri="{BB962C8B-B14F-4D97-AF65-F5344CB8AC3E}">
        <p14:creationId xmlns:p14="http://schemas.microsoft.com/office/powerpoint/2010/main" val="1944835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8FF3B-945B-512B-29DC-F346C6540A90}"/>
              </a:ext>
            </a:extLst>
          </p:cNvPr>
          <p:cNvSpPr>
            <a:spLocks noGrp="1"/>
          </p:cNvSpPr>
          <p:nvPr>
            <p:ph sz="half" idx="1"/>
          </p:nvPr>
        </p:nvSpPr>
        <p:spPr/>
        <p:txBody>
          <a:bodyPr>
            <a:normAutofit/>
          </a:bodyPr>
          <a:lstStyle/>
          <a:p>
            <a:pPr algn="just">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5:</a:t>
            </a:r>
          </a:p>
          <a:p>
            <a:pPr marL="0" indent="0" algn="just">
              <a:buNone/>
            </a:pP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cấp</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kịp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đùn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đẩy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endParaRPr lang="en-US" sz="2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CAC90DA8-7F6E-43F9-AD1A-6E87BE52DFF0}"/>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DC78D71E-EE5F-31AD-1FDB-17680365743D}"/>
              </a:ext>
            </a:extLst>
          </p:cNvPr>
          <p:cNvPicPr>
            <a:picLocks noGrp="1" noChangeAspect="1"/>
          </p:cNvPicPr>
          <p:nvPr>
            <p:ph sz="half" idx="2"/>
          </p:nvPr>
        </p:nvPicPr>
        <p:blipFill>
          <a:blip r:embed="rId2"/>
          <a:stretch>
            <a:fillRect/>
          </a:stretch>
        </p:blipFill>
        <p:spPr>
          <a:xfrm>
            <a:off x="7015162" y="2017713"/>
            <a:ext cx="3441700" cy="3441700"/>
          </a:xfrm>
        </p:spPr>
      </p:pic>
    </p:spTree>
    <p:extLst>
      <p:ext uri="{BB962C8B-B14F-4D97-AF65-F5344CB8AC3E}">
        <p14:creationId xmlns:p14="http://schemas.microsoft.com/office/powerpoint/2010/main" val="279789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F50D5-0C13-9945-8182-549650466554}"/>
              </a:ext>
            </a:extLst>
          </p:cNvPr>
          <p:cNvSpPr>
            <a:spLocks noGrp="1"/>
          </p:cNvSpPr>
          <p:nvPr>
            <p:ph sz="half" idx="1"/>
          </p:nvPr>
        </p:nvSpPr>
        <p:spPr/>
        <p:txBody>
          <a:bodyPr>
            <a:normAutofit/>
          </a:bodyPr>
          <a:lstStyle/>
          <a:p>
            <a:pPr algn="just">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6:</a:t>
            </a:r>
          </a:p>
          <a:p>
            <a:pPr marL="0" indent="0" algn="just">
              <a:buNone/>
            </a:pPr>
            <a:r>
              <a:rPr lang="en-US" sz="2400" dirty="0" err="1">
                <a:solidFill>
                  <a:srgbClr val="FF0000"/>
                </a:solidFill>
                <a:latin typeface="Times New Roman" panose="02020603050405020304" pitchFamily="18" charset="0"/>
                <a:cs typeface="Times New Roman" panose="02020603050405020304" pitchFamily="18" charset="0"/>
              </a:rPr>
              <a:t>Kê</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đơn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a:t>
            </a:r>
          </a:p>
          <a:p>
            <a:pPr algn="just"/>
            <a:endParaRPr lang="en-VN" sz="240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6A1BED9-68FE-9867-FABB-4F41DEECD08B}"/>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A03B5703-60E8-9A89-463F-98A8916F565F}"/>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72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F06FB-5B78-789F-4B2B-B76604D9F87B}"/>
              </a:ext>
            </a:extLst>
          </p:cNvPr>
          <p:cNvSpPr>
            <a:spLocks noGrp="1"/>
          </p:cNvSpPr>
          <p:nvPr>
            <p:ph sz="half" idx="1"/>
          </p:nvPr>
        </p:nvSpPr>
        <p:spPr/>
        <p:txBody>
          <a:bodyPr>
            <a:normAutofit/>
          </a:bodyPr>
          <a:lstStyle/>
          <a:p>
            <a:pPr algn="just">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7:</a:t>
            </a:r>
          </a:p>
          <a:p>
            <a:pPr marL="0" indent="0" algn="just">
              <a:buNone/>
            </a:pP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vị</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dõi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kịp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a:t>
            </a:r>
          </a:p>
          <a:p>
            <a:pPr algn="just"/>
            <a:endParaRPr lang="en-VN" sz="240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79D79C3-50AD-441C-4777-A08DAE14BA00}"/>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7D52E0EF-9328-129B-6BE9-E61352F4EC01}"/>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639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BE4E4-0A25-62EB-C970-3B6BFA292B38}"/>
              </a:ext>
            </a:extLst>
          </p:cNvPr>
          <p:cNvSpPr>
            <a:spLocks noGrp="1"/>
          </p:cNvSpPr>
          <p:nvPr>
            <p:ph sz="half" idx="1"/>
          </p:nvPr>
        </p:nvSpPr>
        <p:spPr/>
        <p:txBody>
          <a:bodyPr>
            <a:normAutofit/>
          </a:bodyPr>
          <a:lstStyle/>
          <a:p>
            <a:pPr algn="just">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8:</a:t>
            </a:r>
          </a:p>
          <a:p>
            <a:pPr marL="0" indent="0" algn="just">
              <a:buNone/>
            </a:pP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ra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viện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dặn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khỏe</a:t>
            </a:r>
            <a:r>
              <a:rPr lang="en-US" sz="2400" dirty="0">
                <a:latin typeface="Times New Roman" panose="02020603050405020304" pitchFamily="18" charset="0"/>
                <a:cs typeface="Times New Roman" panose="02020603050405020304" pitchFamily="18" charset="0"/>
              </a:rPr>
              <a:t>.</a:t>
            </a:r>
          </a:p>
          <a:p>
            <a:pPr algn="just"/>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361DF93-85DA-7E38-D892-7AC1CA05A67B}"/>
              </a:ext>
            </a:extLst>
          </p:cNvPr>
          <p:cNvPicPr>
            <a:picLocks noGrp="1" noChangeAspect="1"/>
          </p:cNvPicPr>
          <p:nvPr>
            <p:ph sz="half" idx="2"/>
          </p:nvPr>
        </p:nvPicPr>
        <p:blipFill>
          <a:blip r:embed="rId2"/>
          <a:stretch>
            <a:fillRect/>
          </a:stretch>
        </p:blipFill>
        <p:spPr>
          <a:xfrm>
            <a:off x="7015162" y="2017713"/>
            <a:ext cx="3441700" cy="3441700"/>
          </a:xfrm>
        </p:spPr>
      </p:pic>
      <p:sp>
        <p:nvSpPr>
          <p:cNvPr id="7" name="Title 1">
            <a:extLst>
              <a:ext uri="{FF2B5EF4-FFF2-40B4-BE49-F238E27FC236}">
                <a16:creationId xmlns:a16="http://schemas.microsoft.com/office/drawing/2014/main" id="{6587E9A8-A0C3-A72B-ECBB-01C6764A1D72}"/>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24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2B49A-0C59-E321-B27C-7F77120286CA}"/>
              </a:ext>
            </a:extLst>
          </p:cNvPr>
          <p:cNvSpPr>
            <a:spLocks noGrp="1"/>
          </p:cNvSpPr>
          <p:nvPr>
            <p:ph sz="half" idx="1"/>
          </p:nvPr>
        </p:nvSpPr>
        <p:spPr/>
        <p:txBody>
          <a:bodyPr>
            <a:normAutofit/>
          </a:bodyPr>
          <a:lstStyle/>
          <a:p>
            <a:pPr algn="just">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9: </a:t>
            </a:r>
          </a:p>
          <a:p>
            <a:pPr marL="0" indent="0" algn="just">
              <a:buNone/>
            </a:pP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sắc</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buồn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a:t>
            </a:r>
          </a:p>
          <a:p>
            <a:pPr algn="just"/>
            <a:endParaRPr lang="en-VN" sz="240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C8AFBD5-34EF-AFF5-F58E-FA79C7920D9A}"/>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FC338C47-3DE0-2CB3-A7B0-6BBA6AFF5129}"/>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949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AF6E7-7EF5-81CB-981C-63EDFA3381BC}"/>
              </a:ext>
            </a:extLst>
          </p:cNvPr>
          <p:cNvSpPr>
            <a:spLocks noGrp="1"/>
          </p:cNvSpPr>
          <p:nvPr>
            <p:ph sz="half" idx="1"/>
          </p:nvPr>
        </p:nvSpPr>
        <p:spPr/>
        <p:txBody>
          <a:bodyPr>
            <a:normAutofit/>
          </a:bodyPr>
          <a:lstStyle/>
          <a:p>
            <a:pPr algn="just">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10:</a:t>
            </a:r>
          </a:p>
          <a:p>
            <a:pPr marL="0" indent="0" algn="just">
              <a:buNone/>
            </a:pPr>
            <a:r>
              <a:rPr lang="en-US" sz="2400" dirty="0" err="1">
                <a:latin typeface="Times New Roman" panose="02020603050405020304" pitchFamily="18" charset="0"/>
                <a:cs typeface="Times New Roman" panose="02020603050405020304" pitchFamily="18" charset="0"/>
              </a:rPr>
              <a:t>Thật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đồng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sang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a:p>
            <a:pPr algn="just"/>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3E04FA7-EFB2-A243-08BE-2A3987BCE4B3}"/>
              </a:ext>
            </a:extLst>
          </p:cNvPr>
          <p:cNvPicPr>
            <a:picLocks noGrp="1" noChangeAspect="1"/>
          </p:cNvPicPr>
          <p:nvPr>
            <p:ph sz="half" idx="2"/>
          </p:nvPr>
        </p:nvPicPr>
        <p:blipFill>
          <a:blip r:embed="rId2"/>
          <a:stretch>
            <a:fillRect/>
          </a:stretch>
        </p:blipFill>
        <p:spPr>
          <a:xfrm>
            <a:off x="7015162" y="2017713"/>
            <a:ext cx="3441700" cy="3441700"/>
          </a:xfrm>
        </p:spPr>
      </p:pic>
      <p:sp>
        <p:nvSpPr>
          <p:cNvPr id="7" name="Title 1">
            <a:extLst>
              <a:ext uri="{FF2B5EF4-FFF2-40B4-BE49-F238E27FC236}">
                <a16:creationId xmlns:a16="http://schemas.microsoft.com/office/drawing/2014/main" id="{73DE1C5A-9607-EB6C-5BFA-05795D08C831}"/>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212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6C237A-ABB8-7477-FA41-92154B3048AD}"/>
              </a:ext>
            </a:extLst>
          </p:cNvPr>
          <p:cNvSpPr>
            <a:spLocks noGrp="1"/>
          </p:cNvSpPr>
          <p:nvPr>
            <p:ph sz="half" idx="1"/>
          </p:nvPr>
        </p:nvSpPr>
        <p:spPr/>
        <p:txBody>
          <a:bodyPr>
            <a:normAutofit/>
          </a:bodyPr>
          <a:lstStyle/>
          <a:p>
            <a:pPr algn="just">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11:</a:t>
            </a:r>
          </a:p>
          <a:p>
            <a:pPr marL="0" indent="0" algn="just">
              <a:buNone/>
            </a:pP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có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trách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nhiệm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a:t>
            </a:r>
          </a:p>
          <a:p>
            <a:pPr algn="just"/>
            <a:endParaRPr lang="en-VN" sz="240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42D654B-E953-20BD-0992-21A320C7E321}"/>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79A682BD-FD8D-3D1C-710D-B7CC8165F911}"/>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15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5B84D-07B5-13E6-74F5-DBC80E69E556}"/>
              </a:ext>
            </a:extLst>
          </p:cNvPr>
          <p:cNvSpPr>
            <a:spLocks noGrp="1"/>
          </p:cNvSpPr>
          <p:nvPr>
            <p:ph sz="half" idx="1"/>
          </p:nvPr>
        </p:nvSpPr>
        <p:spPr/>
        <p:txBody>
          <a:bodyPr>
            <a:normAutofit/>
          </a:bodyPr>
          <a:lstStyle/>
          <a:p>
            <a:pPr algn="just">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12:</a:t>
            </a:r>
          </a:p>
          <a:p>
            <a:pPr marL="0" indent="0" algn="just">
              <a:buNone/>
            </a:pPr>
            <a:r>
              <a:rPr lang="en-US" sz="2400" dirty="0" err="1">
                <a:latin typeface="Times New Roman" panose="02020603050405020304" pitchFamily="18" charset="0"/>
                <a:cs typeface="Times New Roman" panose="02020603050405020304" pitchFamily="18" charset="0"/>
              </a:rPr>
              <a:t>Hăng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tuyên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truyền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giáo</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sức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khỏe</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tai </a:t>
            </a:r>
            <a:r>
              <a:rPr lang="en-US" sz="2400" dirty="0" err="1">
                <a:latin typeface="Times New Roman" panose="02020603050405020304" pitchFamily="18" charset="0"/>
                <a:cs typeface="Times New Roman" panose="02020603050405020304" pitchFamily="18" charset="0"/>
              </a:rPr>
              <a:t>nạn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ốm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sạch</a:t>
            </a:r>
            <a:r>
              <a:rPr lang="en-US" sz="2400" dirty="0">
                <a:latin typeface="Times New Roman" panose="02020603050405020304" pitchFamily="18" charset="0"/>
                <a:cs typeface="Times New Roman" panose="02020603050405020304" pitchFamily="18" charset="0"/>
              </a:rPr>
              <a:t>.</a:t>
            </a:r>
          </a:p>
          <a:p>
            <a:pPr algn="just"/>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5A9CCBF-C1DA-15AF-E871-10730A650443}"/>
              </a:ext>
            </a:extLst>
          </p:cNvPr>
          <p:cNvPicPr>
            <a:picLocks noGrp="1" noChangeAspect="1"/>
          </p:cNvPicPr>
          <p:nvPr>
            <p:ph sz="half" idx="2"/>
          </p:nvPr>
        </p:nvPicPr>
        <p:blipFill>
          <a:blip r:embed="rId2"/>
          <a:stretch>
            <a:fillRect/>
          </a:stretch>
        </p:blipFill>
        <p:spPr>
          <a:xfrm>
            <a:off x="7015162" y="2017713"/>
            <a:ext cx="3441700" cy="3441700"/>
          </a:xfrm>
        </p:spPr>
      </p:pic>
      <p:sp>
        <p:nvSpPr>
          <p:cNvPr id="7" name="Title 1">
            <a:extLst>
              <a:ext uri="{FF2B5EF4-FFF2-40B4-BE49-F238E27FC236}">
                <a16:creationId xmlns:a16="http://schemas.microsoft.com/office/drawing/2014/main" id="{6C648019-ADF8-3DB8-ACC8-01217E552925}"/>
              </a:ext>
            </a:extLst>
          </p:cNvPr>
          <p:cNvSpPr>
            <a:spLocks noGrp="1"/>
          </p:cNvSpPr>
          <p:nvPr>
            <p:ph type="title"/>
          </p:nvPr>
        </p:nvSpPr>
        <p:spPr>
          <a:xfrm>
            <a:off x="1447331" y="1249026"/>
            <a:ext cx="9605635" cy="1059305"/>
          </a:xfrm>
        </p:spPr>
        <p:txBody>
          <a:bodyPr/>
          <a:lstStyle/>
          <a:p>
            <a:pPr marL="457200" indent="-457200">
              <a:buFont typeface="Wingdings" pitchFamily="2" charset="2"/>
              <a:buChar char="v"/>
            </a:pPr>
            <a:r>
              <a:rPr lang="en-US" b="1" dirty="0">
                <a:solidFill>
                  <a:srgbClr val="C00000"/>
                </a:solidFill>
                <a:latin typeface="Times New Roman" panose="02020603050405020304" pitchFamily="18" charset="0"/>
                <a:cs typeface="Times New Roman" panose="02020603050405020304" pitchFamily="18" charset="0"/>
              </a:rPr>
              <a:t>12 </a:t>
            </a:r>
            <a:r>
              <a:rPr lang="en-US" b="1" dirty="0" err="1">
                <a:solidFill>
                  <a:srgbClr val="C00000"/>
                </a:solidFill>
                <a:latin typeface="Times New Roman" panose="02020603050405020304" pitchFamily="18" charset="0"/>
                <a:cs typeface="Times New Roman" panose="02020603050405020304" pitchFamily="18" charset="0"/>
              </a:rPr>
              <a:t>điều</a:t>
            </a:r>
            <a:r>
              <a:rPr lang="en-US" b="1" dirty="0">
                <a:solidFill>
                  <a:srgbClr val="C00000"/>
                </a:solidFill>
                <a:latin typeface="Times New Roman" panose="02020603050405020304" pitchFamily="18" charset="0"/>
                <a:cs typeface="Times New Roman" panose="02020603050405020304" pitchFamily="18" charset="0"/>
              </a:rPr>
              <a:t> Y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7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F37E-DA47-0007-5F40-35314E5EF899}"/>
              </a:ext>
            </a:extLst>
          </p:cNvPr>
          <p:cNvSpPr>
            <a:spLocks noGrp="1"/>
          </p:cNvSpPr>
          <p:nvPr>
            <p:ph type="title"/>
          </p:nvPr>
        </p:nvSpPr>
        <p:spPr>
          <a:xfrm>
            <a:off x="1447800" y="1262668"/>
            <a:ext cx="9605635" cy="1059305"/>
          </a:xfrm>
        </p:spPr>
        <p:txBody>
          <a:bodyPr/>
          <a:lstStyle/>
          <a:p>
            <a:r>
              <a:rPr lang="en-US" b="1" dirty="0" err="1">
                <a:solidFill>
                  <a:srgbClr val="C00000"/>
                </a:solidFill>
                <a:latin typeface="Times New Roman" panose="02020603050405020304" pitchFamily="18" charset="0"/>
                <a:cs typeface="Times New Roman" panose="02020603050405020304" pitchFamily="18" charset="0"/>
              </a:rPr>
              <a:t>Đạo</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đức</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là</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gì?</a:t>
            </a:r>
            <a:endParaRPr lang="en-VN" b="1">
              <a:solidFill>
                <a:srgbClr val="C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6F17564-34D2-9931-1AA5-8B9C129B424F}"/>
              </a:ext>
            </a:extLst>
          </p:cNvPr>
          <p:cNvSpPr>
            <a:spLocks noGrp="1"/>
          </p:cNvSpPr>
          <p:nvPr>
            <p:ph sz="half" idx="2"/>
          </p:nvPr>
        </p:nvSpPr>
        <p:spPr/>
        <p:txBody>
          <a:bodyPr>
            <a:noAutofit/>
          </a:bodyPr>
          <a:lstStyle/>
          <a:p>
            <a:pPr algn="just"/>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qui </a:t>
            </a:r>
            <a:r>
              <a:rPr lang="en-US" sz="2400" b="1" dirty="0" err="1">
                <a:solidFill>
                  <a:srgbClr val="C00000"/>
                </a:solidFill>
                <a:latin typeface="Times New Roman" panose="02020603050405020304" pitchFamily="18" charset="0"/>
                <a:cs typeface="Times New Roman" panose="02020603050405020304" pitchFamily="18" charset="0"/>
              </a:rPr>
              <a:t>tắc</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nguyên</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tắc</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chuẩn</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mực</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xã</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endParaRPr lang="en-US" sz="24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39778798-6E33-F513-77A9-346B1852D6B5}"/>
              </a:ext>
            </a:extLst>
          </p:cNvPr>
          <p:cNvPicPr>
            <a:picLocks noGrp="1" noChangeAspect="1"/>
          </p:cNvPicPr>
          <p:nvPr>
            <p:ph sz="half" idx="1"/>
          </p:nvPr>
        </p:nvPicPr>
        <p:blipFill>
          <a:blip r:embed="rId2"/>
          <a:stretch>
            <a:fillRect/>
          </a:stretch>
        </p:blipFill>
        <p:spPr>
          <a:xfrm>
            <a:off x="2046287" y="2011363"/>
            <a:ext cx="3448050" cy="3448050"/>
          </a:xfrm>
        </p:spPr>
      </p:pic>
    </p:spTree>
    <p:extLst>
      <p:ext uri="{BB962C8B-B14F-4D97-AF65-F5344CB8AC3E}">
        <p14:creationId xmlns:p14="http://schemas.microsoft.com/office/powerpoint/2010/main" val="23315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A396E-0B06-4FE4-BC67-A2357C777B6E}"/>
              </a:ext>
            </a:extLst>
          </p:cNvPr>
          <p:cNvSpPr>
            <a:spLocks noGrp="1"/>
          </p:cNvSpPr>
          <p:nvPr>
            <p:ph sz="half" idx="1"/>
          </p:nvPr>
        </p:nvSpPr>
        <p:spPr>
          <a:xfrm>
            <a:off x="1447331" y="2010878"/>
            <a:ext cx="9605634" cy="34485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1.3.</a:t>
            </a:r>
            <a:r>
              <a:rPr lang="vi-VN" sz="2400" b="1" dirty="0">
                <a:latin typeface="Times New Roman" panose="02020603050405020304" pitchFamily="18" charset="0"/>
                <a:cs typeface="Times New Roman" panose="02020603050405020304" pitchFamily="18" charset="0"/>
              </a:rPr>
              <a:t> Những mối quan hệ trong y đức:</a:t>
            </a:r>
          </a:p>
          <a:p>
            <a:pPr marL="0" indent="0">
              <a:buNone/>
            </a:pPr>
            <a:endParaRPr lang="en-VN" sz="2400" b="1">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F2591C0-110E-5549-2713-E0F58403B3BC}"/>
              </a:ext>
            </a:extLst>
          </p:cNvPr>
          <p:cNvSpPr>
            <a:spLocks noGrp="1"/>
          </p:cNvSpPr>
          <p:nvPr>
            <p:ph type="title"/>
          </p:nvPr>
        </p:nvSpPr>
        <p:spPr>
          <a:xfrm>
            <a:off x="1447331" y="1249026"/>
            <a:ext cx="9605635" cy="1059305"/>
          </a:xfrm>
        </p:spPr>
        <p:txBody>
          <a:bodyPr/>
          <a:lstStyle/>
          <a:p>
            <a:r>
              <a:rPr lang="en-VN" b="1">
                <a:solidFill>
                  <a:srgbClr val="C00000"/>
                </a:solidFill>
                <a:latin typeface="Times New Roman" panose="02020603050405020304" pitchFamily="18" charset="0"/>
                <a:cs typeface="Times New Roman" panose="02020603050405020304" pitchFamily="18" charset="0"/>
              </a:rPr>
              <a:t>I. y đức</a:t>
            </a:r>
          </a:p>
        </p:txBody>
      </p:sp>
      <p:graphicFrame>
        <p:nvGraphicFramePr>
          <p:cNvPr id="6" name="Content Placeholder 3">
            <a:extLst>
              <a:ext uri="{FF2B5EF4-FFF2-40B4-BE49-F238E27FC236}">
                <a16:creationId xmlns:a16="http://schemas.microsoft.com/office/drawing/2014/main" id="{35839E7C-74BB-FD13-DC9E-07AF2EF32454}"/>
              </a:ext>
            </a:extLst>
          </p:cNvPr>
          <p:cNvGraphicFramePr>
            <a:graphicFrameLocks/>
          </p:cNvGraphicFramePr>
          <p:nvPr>
            <p:extLst>
              <p:ext uri="{D42A27DB-BD31-4B8C-83A1-F6EECF244321}">
                <p14:modId xmlns:p14="http://schemas.microsoft.com/office/powerpoint/2010/main" val="2428875710"/>
              </p:ext>
            </p:extLst>
          </p:nvPr>
        </p:nvGraphicFramePr>
        <p:xfrm>
          <a:off x="1447330" y="2573383"/>
          <a:ext cx="9605635" cy="3571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64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BCEC3-10A6-2621-692F-A5DE4AEF902F}"/>
              </a:ext>
            </a:extLst>
          </p:cNvPr>
          <p:cNvSpPr/>
          <p:nvPr/>
        </p:nvSpPr>
        <p:spPr>
          <a:xfrm>
            <a:off x="0" y="2921634"/>
            <a:ext cx="1646754" cy="6445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NVYT</a:t>
            </a:r>
          </a:p>
        </p:txBody>
      </p:sp>
      <p:sp>
        <p:nvSpPr>
          <p:cNvPr id="3" name="Rectangle 2">
            <a:extLst>
              <a:ext uri="{FF2B5EF4-FFF2-40B4-BE49-F238E27FC236}">
                <a16:creationId xmlns:a16="http://schemas.microsoft.com/office/drawing/2014/main" id="{8EA49363-E4D4-AE3C-D847-E663E66B1B28}"/>
              </a:ext>
            </a:extLst>
          </p:cNvPr>
          <p:cNvSpPr/>
          <p:nvPr/>
        </p:nvSpPr>
        <p:spPr>
          <a:xfrm>
            <a:off x="2654232" y="1"/>
            <a:ext cx="1669573" cy="60630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Nghề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nghiệp</a:t>
            </a:r>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603A351-5EC1-1EDB-82C3-35E81F0AC9DB}"/>
              </a:ext>
            </a:extLst>
          </p:cNvPr>
          <p:cNvSpPr/>
          <p:nvPr/>
        </p:nvSpPr>
        <p:spPr>
          <a:xfrm>
            <a:off x="2674666" y="1158241"/>
            <a:ext cx="1662202" cy="64006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7744094-4B36-0CF4-4EDE-429411A4D1CE}"/>
              </a:ext>
            </a:extLst>
          </p:cNvPr>
          <p:cNvSpPr/>
          <p:nvPr/>
        </p:nvSpPr>
        <p:spPr>
          <a:xfrm>
            <a:off x="2664962" y="2290355"/>
            <a:ext cx="1632718" cy="463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Khoa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596EDAF-73B3-3827-B928-CFDCD066D465}"/>
              </a:ext>
            </a:extLst>
          </p:cNvPr>
          <p:cNvSpPr/>
          <p:nvPr/>
        </p:nvSpPr>
        <p:spPr>
          <a:xfrm>
            <a:off x="2646209" y="3435531"/>
            <a:ext cx="1625346" cy="71735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Đồng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nghiệp</a:t>
            </a:r>
            <a:endParaRPr lang="en-US" sz="22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EE90868-17DF-A8E9-C86D-782B1487FC2D}"/>
              </a:ext>
            </a:extLst>
          </p:cNvPr>
          <p:cNvSpPr/>
          <p:nvPr/>
        </p:nvSpPr>
        <p:spPr>
          <a:xfrm>
            <a:off x="2616397" y="4515394"/>
            <a:ext cx="1629031" cy="463663"/>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trò</a:t>
            </a:r>
            <a:endParaRPr 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9EEE818-2BB9-1DE3-CFE9-3DF933C1CD3D}"/>
              </a:ext>
            </a:extLst>
          </p:cNvPr>
          <p:cNvSpPr/>
          <p:nvPr/>
        </p:nvSpPr>
        <p:spPr>
          <a:xfrm>
            <a:off x="2632818" y="5608319"/>
            <a:ext cx="1599547" cy="4636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Xã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hội</a:t>
            </a:r>
            <a:endParaRPr lang="en-US" sz="22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E6E02FF-3A88-9861-8215-911A27A3921C}"/>
              </a:ext>
            </a:extLst>
          </p:cNvPr>
          <p:cNvSpPr/>
          <p:nvPr/>
        </p:nvSpPr>
        <p:spPr>
          <a:xfrm>
            <a:off x="6347803" y="4355"/>
            <a:ext cx="4363739" cy="60194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latin typeface="Times New Roman" panose="02020603050405020304" pitchFamily="18" charset="0"/>
                <a:cs typeface="Times New Roman" panose="02020603050405020304" pitchFamily="18" charset="0"/>
              </a:rPr>
              <a:t>Muốn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hồng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thắm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sâu</a:t>
            </a:r>
            <a:endParaRPr lang="en-US" sz="2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4EDD5F3-0883-0907-CAC7-F5DEF4BEFA36}"/>
              </a:ext>
            </a:extLst>
          </p:cNvPr>
          <p:cNvSpPr/>
          <p:nvPr/>
        </p:nvSpPr>
        <p:spPr>
          <a:xfrm>
            <a:off x="6340104" y="783772"/>
            <a:ext cx="4345313" cy="46366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latin typeface="Times New Roman" panose="02020603050405020304" pitchFamily="18" charset="0"/>
                <a:cs typeface="Times New Roman" panose="02020603050405020304" pitchFamily="18" charset="0"/>
              </a:rPr>
              <a:t>Đến </a:t>
            </a:r>
            <a:r>
              <a:rPr lang="en-US" sz="2200" dirty="0">
                <a:latin typeface="Times New Roman" panose="02020603050405020304" pitchFamily="18" charset="0"/>
                <a:cs typeface="Times New Roman" panose="02020603050405020304" pitchFamily="18" charset="0"/>
              </a:rPr>
              <a:t>- ở - </a:t>
            </a:r>
            <a:r>
              <a:rPr lang="en-US" sz="2200" dirty="0" err="1">
                <a:latin typeface="Times New Roman" panose="02020603050405020304" pitchFamily="18" charset="0"/>
                <a:cs typeface="Times New Roman" panose="02020603050405020304" pitchFamily="18" charset="0"/>
              </a:rPr>
              <a:t>đi</a:t>
            </a:r>
            <a:endParaRPr lang="en-US" sz="2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7DCF930-DCB2-99AA-1A90-BFD4AF8F88CC}"/>
              </a:ext>
            </a:extLst>
          </p:cNvPr>
          <p:cNvSpPr/>
          <p:nvPr/>
        </p:nvSpPr>
        <p:spPr>
          <a:xfrm>
            <a:off x="6340431" y="1510938"/>
            <a:ext cx="4371112" cy="46366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latin typeface="Times New Roman" panose="02020603050405020304" pitchFamily="18" charset="0"/>
                <a:cs typeface="Times New Roman" panose="02020603050405020304" pitchFamily="18" charset="0"/>
              </a:rPr>
              <a:t>Lương</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mẫu</a:t>
            </a:r>
            <a:endParaRPr lang="en-US" sz="22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A5E0059-AEB3-0418-754A-DFA5B9569326}"/>
              </a:ext>
            </a:extLst>
          </p:cNvPr>
          <p:cNvSpPr/>
          <p:nvPr/>
        </p:nvSpPr>
        <p:spPr>
          <a:xfrm>
            <a:off x="6338750" y="2238103"/>
            <a:ext cx="4385856" cy="463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nữa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mãi</a:t>
            </a:r>
            <a:endParaRPr lang="en-US"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7A481AE-D017-FBD0-A830-915AF44EF288}"/>
              </a:ext>
            </a:extLst>
          </p:cNvPr>
          <p:cNvSpPr/>
          <p:nvPr/>
        </p:nvSpPr>
        <p:spPr>
          <a:xfrm>
            <a:off x="6333059" y="2926080"/>
            <a:ext cx="4378483" cy="46366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latin typeface="Times New Roman" panose="02020603050405020304" pitchFamily="18" charset="0"/>
                <a:cs typeface="Times New Roman" panose="02020603050405020304" pitchFamily="18" charset="0"/>
              </a:rPr>
              <a:t>Tôn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trọng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đạo</a:t>
            </a:r>
            <a:endParaRPr lang="en-US" sz="2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D3269CA7-D80B-25DD-3AE6-58095809322C}"/>
              </a:ext>
            </a:extLst>
          </p:cNvPr>
          <p:cNvSpPr/>
          <p:nvPr/>
        </p:nvSpPr>
        <p:spPr>
          <a:xfrm>
            <a:off x="6327369" y="4580709"/>
            <a:ext cx="4371112" cy="463663"/>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latin typeface="Times New Roman" panose="02020603050405020304" pitchFamily="18" charset="0"/>
                <a:cs typeface="Times New Roman" panose="02020603050405020304" pitchFamily="18" charset="0"/>
              </a:rPr>
              <a:t>Tận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giúp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dỗ</a:t>
            </a:r>
            <a:endParaRPr lang="en-US" sz="22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085A9E4-C1C4-9D1F-6691-5B4402867463}"/>
              </a:ext>
            </a:extLst>
          </p:cNvPr>
          <p:cNvSpPr/>
          <p:nvPr/>
        </p:nvSpPr>
        <p:spPr>
          <a:xfrm>
            <a:off x="6347802" y="3727269"/>
            <a:ext cx="4363740" cy="46366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latin typeface="Times New Roman" panose="02020603050405020304" pitchFamily="18" charset="0"/>
                <a:cs typeface="Times New Roman" panose="02020603050405020304" pitchFamily="18" charset="0"/>
              </a:rPr>
              <a:t>Khiêm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tốn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giúp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endParaRPr lang="en-US" sz="22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184A13D-1FFF-E786-717D-76C9F9E5AFC0}"/>
              </a:ext>
            </a:extLst>
          </p:cNvPr>
          <p:cNvSpPr/>
          <p:nvPr/>
        </p:nvSpPr>
        <p:spPr>
          <a:xfrm>
            <a:off x="6319997" y="5590902"/>
            <a:ext cx="4378483" cy="463663"/>
          </a:xfrm>
          <a:prstGeom prst="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tâm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a:t>
            </a:r>
            <a:endParaRPr lang="en-US" sz="2200"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2FE27BA8-EF69-9EEE-4132-517B0D686462}"/>
              </a:ext>
            </a:extLst>
          </p:cNvPr>
          <p:cNvCxnSpPr>
            <a:cxnSpLocks/>
            <a:stCxn id="6" idx="1"/>
          </p:cNvCxnSpPr>
          <p:nvPr/>
        </p:nvCxnSpPr>
        <p:spPr>
          <a:xfrm flipH="1" flipV="1">
            <a:off x="1645921" y="3383281"/>
            <a:ext cx="1000288" cy="410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1AC3EF-7632-61C8-482C-48F779F9C543}"/>
              </a:ext>
            </a:extLst>
          </p:cNvPr>
          <p:cNvCxnSpPr>
            <a:stCxn id="7" idx="1"/>
          </p:cNvCxnSpPr>
          <p:nvPr/>
        </p:nvCxnSpPr>
        <p:spPr>
          <a:xfrm flipH="1" flipV="1">
            <a:off x="1632864" y="3370218"/>
            <a:ext cx="983533" cy="1377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376550C-AD4C-D590-FC3B-4B73CE6ECF69}"/>
              </a:ext>
            </a:extLst>
          </p:cNvPr>
          <p:cNvCxnSpPr>
            <a:stCxn id="8" idx="1"/>
          </p:cNvCxnSpPr>
          <p:nvPr/>
        </p:nvCxnSpPr>
        <p:spPr>
          <a:xfrm flipH="1" flipV="1">
            <a:off x="1632858" y="3317972"/>
            <a:ext cx="999960" cy="2522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D6AE3C-3C19-BA62-D301-8D6A8F4E7CE1}"/>
              </a:ext>
            </a:extLst>
          </p:cNvPr>
          <p:cNvCxnSpPr>
            <a:cxnSpLocks/>
            <a:stCxn id="4" idx="3"/>
            <a:endCxn id="10" idx="1"/>
          </p:cNvCxnSpPr>
          <p:nvPr/>
        </p:nvCxnSpPr>
        <p:spPr>
          <a:xfrm flipV="1">
            <a:off x="4336868" y="1015604"/>
            <a:ext cx="2003236" cy="462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018C86-3C6B-F35F-F4F0-966DAF596587}"/>
              </a:ext>
            </a:extLst>
          </p:cNvPr>
          <p:cNvCxnSpPr>
            <a:cxnSpLocks/>
            <a:stCxn id="4" idx="3"/>
            <a:endCxn id="11" idx="1"/>
          </p:cNvCxnSpPr>
          <p:nvPr/>
        </p:nvCxnSpPr>
        <p:spPr>
          <a:xfrm>
            <a:off x="4336868" y="1478271"/>
            <a:ext cx="2003563" cy="264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BDD731-6E74-894B-3F2F-FCF76375AA22}"/>
              </a:ext>
            </a:extLst>
          </p:cNvPr>
          <p:cNvCxnSpPr>
            <a:stCxn id="5" idx="3"/>
            <a:endCxn id="12" idx="1"/>
          </p:cNvCxnSpPr>
          <p:nvPr/>
        </p:nvCxnSpPr>
        <p:spPr>
          <a:xfrm flipV="1">
            <a:off x="4297680" y="2469935"/>
            <a:ext cx="2041070" cy="52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E56C71-7359-451A-9FC0-403D98DA15B9}"/>
              </a:ext>
            </a:extLst>
          </p:cNvPr>
          <p:cNvCxnSpPr>
            <a:cxnSpLocks/>
            <a:stCxn id="6" idx="3"/>
            <a:endCxn id="13" idx="1"/>
          </p:cNvCxnSpPr>
          <p:nvPr/>
        </p:nvCxnSpPr>
        <p:spPr>
          <a:xfrm flipV="1">
            <a:off x="4271555" y="3157912"/>
            <a:ext cx="2061504" cy="63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3B46E6-50FD-2F96-951F-75F7E1D40800}"/>
              </a:ext>
            </a:extLst>
          </p:cNvPr>
          <p:cNvCxnSpPr>
            <a:cxnSpLocks/>
            <a:stCxn id="6" idx="3"/>
            <a:endCxn id="15" idx="1"/>
          </p:cNvCxnSpPr>
          <p:nvPr/>
        </p:nvCxnSpPr>
        <p:spPr>
          <a:xfrm>
            <a:off x="4271555" y="3794210"/>
            <a:ext cx="2076247" cy="164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1720294-B007-E391-68FD-CB05285CDFA0}"/>
              </a:ext>
            </a:extLst>
          </p:cNvPr>
          <p:cNvCxnSpPr>
            <a:cxnSpLocks/>
            <a:stCxn id="7" idx="3"/>
            <a:endCxn id="14" idx="1"/>
          </p:cNvCxnSpPr>
          <p:nvPr/>
        </p:nvCxnSpPr>
        <p:spPr>
          <a:xfrm>
            <a:off x="4245428" y="4747226"/>
            <a:ext cx="2081941" cy="65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A2EF7B-3B11-0650-7D71-7AA2DB688056}"/>
              </a:ext>
            </a:extLst>
          </p:cNvPr>
          <p:cNvCxnSpPr>
            <a:stCxn id="8" idx="3"/>
            <a:endCxn id="16" idx="1"/>
          </p:cNvCxnSpPr>
          <p:nvPr/>
        </p:nvCxnSpPr>
        <p:spPr>
          <a:xfrm flipV="1">
            <a:off x="4232365" y="5822734"/>
            <a:ext cx="2087632" cy="17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2B99C39-2F99-1FA1-0E8C-276D129B5076}"/>
              </a:ext>
            </a:extLst>
          </p:cNvPr>
          <p:cNvCxnSpPr>
            <a:cxnSpLocks/>
            <a:stCxn id="3" idx="1"/>
            <a:endCxn id="2" idx="3"/>
          </p:cNvCxnSpPr>
          <p:nvPr/>
        </p:nvCxnSpPr>
        <p:spPr>
          <a:xfrm flipH="1">
            <a:off x="1646754" y="303152"/>
            <a:ext cx="1007478" cy="2940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648F80-752E-BA5E-560E-CB01FD756FF6}"/>
              </a:ext>
            </a:extLst>
          </p:cNvPr>
          <p:cNvCxnSpPr>
            <a:cxnSpLocks/>
            <a:stCxn id="4" idx="1"/>
            <a:endCxn id="2" idx="3"/>
          </p:cNvCxnSpPr>
          <p:nvPr/>
        </p:nvCxnSpPr>
        <p:spPr>
          <a:xfrm flipH="1">
            <a:off x="1646754" y="1478271"/>
            <a:ext cx="1027912" cy="1765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F7CB645-A210-7996-8504-021587DAA6A8}"/>
              </a:ext>
            </a:extLst>
          </p:cNvPr>
          <p:cNvCxnSpPr>
            <a:stCxn id="5" idx="1"/>
            <a:endCxn id="2" idx="3"/>
          </p:cNvCxnSpPr>
          <p:nvPr/>
        </p:nvCxnSpPr>
        <p:spPr>
          <a:xfrm flipH="1">
            <a:off x="1646754" y="2522187"/>
            <a:ext cx="1018208" cy="72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1298BF-E6E8-90D3-A613-480E71ED79B4}"/>
              </a:ext>
            </a:extLst>
          </p:cNvPr>
          <p:cNvCxnSpPr>
            <a:cxnSpLocks/>
            <a:stCxn id="3" idx="3"/>
            <a:endCxn id="9" idx="1"/>
          </p:cNvCxnSpPr>
          <p:nvPr/>
        </p:nvCxnSpPr>
        <p:spPr>
          <a:xfrm>
            <a:off x="4323805" y="303152"/>
            <a:ext cx="2023998" cy="21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098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BBEA-7A1C-EA2B-0AB9-69E01AD0FBDD}"/>
              </a:ext>
            </a:extLst>
          </p:cNvPr>
          <p:cNvSpPr>
            <a:spLocks noGrp="1"/>
          </p:cNvSpPr>
          <p:nvPr>
            <p:ph sz="half" idx="1"/>
          </p:nvPr>
        </p:nvSpPr>
        <p:spPr/>
        <p:txBody>
          <a:bodyPr>
            <a:normAutofit/>
          </a:bodyPr>
          <a:lstStyle/>
          <a:p>
            <a:pPr algn="just"/>
            <a:r>
              <a:rPr lang="vi-VN" sz="2400" dirty="0">
                <a:latin typeface="Times New Roman" panose="02020603050405020304" pitchFamily="18" charset="0"/>
                <a:cs typeface="Times New Roman" panose="02020603050405020304" pitchFamily="18" charset="0"/>
              </a:rPr>
              <a:t>Gồm 10 điều đ</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ợc ban hành theo quyết định 2397/1999/QĐ- BYT ngày 10 / 8 / 1999. </a:t>
            </a:r>
            <a:endParaRPr lang="en-US" sz="2400" dirty="0">
              <a:latin typeface="Times New Roman" panose="02020603050405020304" pitchFamily="18" charset="0"/>
              <a:cs typeface="Times New Roman" panose="02020603050405020304" pitchFamily="18" charset="0"/>
            </a:endParaRPr>
          </a:p>
          <a:p>
            <a:pPr algn="just"/>
            <a:endParaRPr lang="en-VN" sz="240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EE1AF51-4176-F787-F08E-5FF6E3F329A8}"/>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794DB1F4-DD82-37FD-3DA4-DC9F7A36F120}"/>
              </a:ext>
            </a:extLst>
          </p:cNvPr>
          <p:cNvSpPr>
            <a:spLocks noGrp="1"/>
          </p:cNvSpPr>
          <p:nvPr>
            <p:ph type="title"/>
          </p:nvPr>
        </p:nvSpPr>
        <p:spPr>
          <a:xfrm>
            <a:off x="1447331" y="1288215"/>
            <a:ext cx="9605635" cy="1059305"/>
          </a:xfrm>
        </p:spPr>
        <p:txBody>
          <a:bodyPr/>
          <a:lstStyle/>
          <a:p>
            <a:r>
              <a:rPr lang="en-US" b="1" dirty="0">
                <a:solidFill>
                  <a:srgbClr val="C00000"/>
                </a:solidFill>
                <a:latin typeface="Times New Roman" panose="02020603050405020304" pitchFamily="18" charset="0"/>
                <a:cs typeface="Times New Roman" panose="02020603050405020304" pitchFamily="18" charset="0"/>
              </a:rPr>
              <a:t>II</a:t>
            </a:r>
            <a:r>
              <a:rPr lang="vi-VN" b="1" dirty="0">
                <a:solidFill>
                  <a:srgbClr val="C00000"/>
                </a:solidFill>
                <a:latin typeface="Times New Roman" panose="02020603050405020304" pitchFamily="18" charset="0"/>
                <a:cs typeface="Times New Roman" panose="02020603050405020304" pitchFamily="18" charset="0"/>
              </a:rPr>
              <a:t>. D</a:t>
            </a:r>
            <a:r>
              <a:rPr lang="en-US" b="1" dirty="0">
                <a:solidFill>
                  <a:srgbClr val="C00000"/>
                </a:solidFill>
                <a:latin typeface="Times New Roman" panose="02020603050405020304" pitchFamily="18" charset="0"/>
                <a:cs typeface="Times New Roman" panose="02020603050405020304" pitchFamily="18" charset="0"/>
              </a:rPr>
              <a:t>ƯỢ</a:t>
            </a:r>
            <a:r>
              <a:rPr lang="vi-VN" b="1" dirty="0">
                <a:solidFill>
                  <a:srgbClr val="C00000"/>
                </a:solidFill>
                <a:latin typeface="Times New Roman" panose="02020603050405020304" pitchFamily="18" charset="0"/>
                <a:cs typeface="Times New Roman" panose="02020603050405020304" pitchFamily="18" charset="0"/>
              </a:rPr>
              <a:t>C ĐỨC</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553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9025-CB94-F9BB-AF23-34E7AC154DC4}"/>
              </a:ext>
            </a:extLst>
          </p:cNvPr>
          <p:cNvSpPr>
            <a:spLocks noGrp="1"/>
          </p:cNvSpPr>
          <p:nvPr>
            <p:ph type="title"/>
          </p:nvPr>
        </p:nvSpPr>
        <p:spPr>
          <a:xfrm>
            <a:off x="1447331" y="1235963"/>
            <a:ext cx="9605635" cy="1059305"/>
          </a:xfrm>
        </p:spPr>
        <p:txBody>
          <a:bodyPr/>
          <a:lstStyle/>
          <a:p>
            <a:pPr marL="457200" indent="-457200">
              <a:buFont typeface="Wingdings" pitchFamily="2" charset="2"/>
              <a:buChar char="v"/>
            </a:pPr>
            <a:r>
              <a:rPr lang="vi-VN" b="1" dirty="0">
                <a:solidFill>
                  <a:srgbClr val="C00000"/>
                </a:solidFill>
                <a:latin typeface="Times New Roman" panose="02020603050405020304" pitchFamily="18" charset="0"/>
                <a:cs typeface="Times New Roman" panose="02020603050405020304" pitchFamily="18" charset="0"/>
              </a:rPr>
              <a:t>10 điều d</a:t>
            </a:r>
            <a:r>
              <a:rPr lang="en-US" b="1" dirty="0">
                <a:solidFill>
                  <a:srgbClr val="C00000"/>
                </a:solidFill>
                <a:latin typeface="Times New Roman" panose="02020603050405020304" pitchFamily="18" charset="0"/>
                <a:cs typeface="Times New Roman" panose="02020603050405020304" pitchFamily="18" charset="0"/>
              </a:rPr>
              <a:t>ư</a:t>
            </a:r>
            <a:r>
              <a:rPr lang="vi-VN" b="1" dirty="0">
                <a:solidFill>
                  <a:srgbClr val="C00000"/>
                </a:solidFill>
                <a:latin typeface="Times New Roman" panose="02020603050405020304" pitchFamily="18" charset="0"/>
                <a:cs typeface="Times New Roman" panose="02020603050405020304" pitchFamily="18" charset="0"/>
              </a:rPr>
              <a:t>ợc đức</a:t>
            </a:r>
            <a:endParaRPr lang="en-VN"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EE0B17-53D6-F312-469E-288846C437D5}"/>
              </a:ext>
            </a:extLst>
          </p:cNvPr>
          <p:cNvSpPr>
            <a:spLocks noGrp="1"/>
          </p:cNvSpPr>
          <p:nvPr>
            <p:ph sz="half" idx="1"/>
          </p:nvPr>
        </p:nvSpPr>
        <p:spPr/>
        <p:txBody>
          <a:bodyPr>
            <a:noAutofit/>
          </a:bodyPr>
          <a:lstStyle/>
          <a:p>
            <a:pPr algn="just">
              <a:buFont typeface="Wingdings"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1: </a:t>
            </a:r>
          </a:p>
          <a:p>
            <a:pPr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Phải đặt lợi ích của ng</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ời bệnh và sức khỏe của nhân dân lên trên hết.</a:t>
            </a: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v"/>
            </a:pP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2:</a:t>
            </a:r>
          </a:p>
          <a:p>
            <a:pPr algn="jus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a:t>
            </a:r>
          </a:p>
        </p:txBody>
      </p:sp>
      <p:pic>
        <p:nvPicPr>
          <p:cNvPr id="10" name="Content Placeholder 9">
            <a:extLst>
              <a:ext uri="{FF2B5EF4-FFF2-40B4-BE49-F238E27FC236}">
                <a16:creationId xmlns:a16="http://schemas.microsoft.com/office/drawing/2014/main" id="{9F094C75-905F-6B7F-83C8-F521A2E1086C}"/>
              </a:ext>
            </a:extLst>
          </p:cNvPr>
          <p:cNvPicPr>
            <a:picLocks noGrp="1" noChangeAspect="1"/>
          </p:cNvPicPr>
          <p:nvPr>
            <p:ph sz="half" idx="2"/>
          </p:nvPr>
        </p:nvPicPr>
        <p:blipFill>
          <a:blip r:embed="rId2"/>
          <a:stretch>
            <a:fillRect/>
          </a:stretch>
        </p:blipFill>
        <p:spPr>
          <a:xfrm>
            <a:off x="7015162" y="2017713"/>
            <a:ext cx="3441700" cy="3441700"/>
          </a:xfrm>
        </p:spPr>
      </p:pic>
      <p:pic>
        <p:nvPicPr>
          <p:cNvPr id="11" name="Content Placeholder 9">
            <a:extLst>
              <a:ext uri="{FF2B5EF4-FFF2-40B4-BE49-F238E27FC236}">
                <a16:creationId xmlns:a16="http://schemas.microsoft.com/office/drawing/2014/main" id="{F050BC86-1AFE-6EB9-AB76-9BA232799CC7}"/>
              </a:ext>
            </a:extLst>
          </p:cNvPr>
          <p:cNvPicPr>
            <a:picLocks noChangeAspect="1"/>
          </p:cNvPicPr>
          <p:nvPr/>
        </p:nvPicPr>
        <p:blipFill>
          <a:blip r:embed="rId2"/>
          <a:stretch>
            <a:fillRect/>
          </a:stretch>
        </p:blipFill>
        <p:spPr>
          <a:xfrm>
            <a:off x="7167562" y="2170113"/>
            <a:ext cx="3441700" cy="3441700"/>
          </a:xfrm>
          <a:prstGeom prst="rect">
            <a:avLst/>
          </a:prstGeom>
        </p:spPr>
      </p:pic>
    </p:spTree>
    <p:extLst>
      <p:ext uri="{BB962C8B-B14F-4D97-AF65-F5344CB8AC3E}">
        <p14:creationId xmlns:p14="http://schemas.microsoft.com/office/powerpoint/2010/main" val="561922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1E7DF-4BE7-F0B5-50E5-58DF1F56641F}"/>
              </a:ext>
            </a:extLst>
          </p:cNvPr>
          <p:cNvSpPr>
            <a:spLocks noGrp="1"/>
          </p:cNvSpPr>
          <p:nvPr>
            <p:ph sz="half" idx="1"/>
          </p:nvPr>
        </p:nvSpPr>
        <p:spPr/>
        <p:txBody>
          <a:bodyPr>
            <a:noAutofit/>
          </a:bodyPr>
          <a:lstStyle/>
          <a:p>
            <a:pPr algn="just">
              <a:lnSpc>
                <a:spcPct val="100000"/>
              </a:lnSpc>
              <a:buFont typeface="Wingdings" pitchFamily="2" charset="2"/>
              <a:buChar char="v"/>
            </a:pPr>
            <a:r>
              <a:rPr lang="en-US" sz="2400" b="1" dirty="0">
                <a:latin typeface="Times New Roman" panose="02020603050405020304" pitchFamily="18" charset="0"/>
                <a:cs typeface="Times New Roman" panose="02020603050405020304" pitchFamily="18" charset="0"/>
              </a:rPr>
              <a:t>Điều 3</a:t>
            </a:r>
          </a:p>
          <a:p>
            <a:pPr algn="just">
              <a:lnSpc>
                <a:spcPct val="100000"/>
              </a:lnSpc>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Phải tôn trọng và bảo vệ quyền, những bí mật liên quan đến bệnh tật của ng</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ời bệnh.</a:t>
            </a:r>
            <a:endParaRPr lang="en-US" sz="2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E2AACE1-4D5B-8339-46FF-0F488B8FBD43}"/>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5744197D-09AA-0DB0-FBCA-9AF666099493}"/>
              </a:ext>
            </a:extLst>
          </p:cNvPr>
          <p:cNvSpPr>
            <a:spLocks noGrp="1"/>
          </p:cNvSpPr>
          <p:nvPr>
            <p:ph type="title"/>
          </p:nvPr>
        </p:nvSpPr>
        <p:spPr>
          <a:xfrm>
            <a:off x="1447331" y="1235963"/>
            <a:ext cx="9605635" cy="1059305"/>
          </a:xfrm>
        </p:spPr>
        <p:txBody>
          <a:bodyPr/>
          <a:lstStyle/>
          <a:p>
            <a:pPr marL="457200" indent="-457200">
              <a:buFont typeface="Wingdings" pitchFamily="2" charset="2"/>
              <a:buChar char="v"/>
            </a:pPr>
            <a:r>
              <a:rPr lang="vi-VN" b="1" dirty="0">
                <a:solidFill>
                  <a:srgbClr val="C00000"/>
                </a:solidFill>
                <a:latin typeface="Times New Roman" panose="02020603050405020304" pitchFamily="18" charset="0"/>
                <a:cs typeface="Times New Roman" panose="02020603050405020304" pitchFamily="18" charset="0"/>
              </a:rPr>
              <a:t>10 điều d</a:t>
            </a:r>
            <a:r>
              <a:rPr lang="en-US" b="1" dirty="0">
                <a:solidFill>
                  <a:srgbClr val="C00000"/>
                </a:solidFill>
                <a:latin typeface="Times New Roman" panose="02020603050405020304" pitchFamily="18" charset="0"/>
                <a:cs typeface="Times New Roman" panose="02020603050405020304" pitchFamily="18" charset="0"/>
              </a:rPr>
              <a:t>ư</a:t>
            </a:r>
            <a:r>
              <a:rPr lang="vi-VN" b="1" dirty="0">
                <a:solidFill>
                  <a:srgbClr val="C00000"/>
                </a:solidFill>
                <a:latin typeface="Times New Roman" panose="02020603050405020304" pitchFamily="18" charset="0"/>
                <a:cs typeface="Times New Roman" panose="02020603050405020304" pitchFamily="18" charset="0"/>
              </a:rPr>
              <a:t>ợc đức</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529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B16D6-7AFD-9F39-3AF6-3214BC470A5F}"/>
              </a:ext>
            </a:extLst>
          </p:cNvPr>
          <p:cNvSpPr>
            <a:spLocks noGrp="1"/>
          </p:cNvSpPr>
          <p:nvPr>
            <p:ph sz="half" idx="1"/>
          </p:nvPr>
        </p:nvSpPr>
        <p:spPr/>
        <p:txBody>
          <a:bodyPr>
            <a:noAutofit/>
          </a:bodyPr>
          <a:lstStyle/>
          <a:p>
            <a:pPr algn="just">
              <a:lnSpc>
                <a:spcPct val="100000"/>
              </a:lnSpc>
              <a:buFont typeface="Wingdings" pitchFamily="2" charset="2"/>
              <a:buChar char="v"/>
            </a:pPr>
            <a:r>
              <a:rPr lang="en-US" sz="2400" b="1" dirty="0">
                <a:latin typeface="Times New Roman" panose="02020603050405020304" pitchFamily="18" charset="0"/>
                <a:cs typeface="Times New Roman" panose="02020603050405020304" pitchFamily="18" charset="0"/>
              </a:rPr>
              <a:t>Điều 4</a:t>
            </a:r>
          </a:p>
          <a:p>
            <a:pPr algn="just">
              <a:lnSpc>
                <a:spcPct val="100000"/>
              </a:lnSpc>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Phải nghiêm chỉnh chấp hành pháp luật và nhữmg qui định chuyên môn, thực hiện Chính sách Quốc gia về thuốc. Không lợi dụng hoặc tạo điều kiện cho ng</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ời khác lợi dụng nghề nghiệp để m</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u cầu lợi ích cá nhân, vi phạm pháp luật</a:t>
            </a:r>
            <a:endParaRPr lang="en-US" sz="2400" dirty="0">
              <a:latin typeface="Times New Roman" panose="02020603050405020304" pitchFamily="18" charset="0"/>
              <a:cs typeface="Times New Roman" panose="02020603050405020304" pitchFamily="18" charset="0"/>
            </a:endParaRPr>
          </a:p>
          <a:p>
            <a:pPr algn="just"/>
            <a:endParaRPr lang="en-VN" sz="2400"/>
          </a:p>
        </p:txBody>
      </p:sp>
      <p:pic>
        <p:nvPicPr>
          <p:cNvPr id="7" name="Content Placeholder 6">
            <a:extLst>
              <a:ext uri="{FF2B5EF4-FFF2-40B4-BE49-F238E27FC236}">
                <a16:creationId xmlns:a16="http://schemas.microsoft.com/office/drawing/2014/main" id="{B1601C83-DAB0-2DA5-66E0-F7937F7E2BE4}"/>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63A70D50-4A0C-F1FD-56B8-2A80658F1AC0}"/>
              </a:ext>
            </a:extLst>
          </p:cNvPr>
          <p:cNvSpPr>
            <a:spLocks noGrp="1"/>
          </p:cNvSpPr>
          <p:nvPr>
            <p:ph type="title"/>
          </p:nvPr>
        </p:nvSpPr>
        <p:spPr>
          <a:xfrm>
            <a:off x="1447331" y="1235963"/>
            <a:ext cx="9605635" cy="1059305"/>
          </a:xfrm>
        </p:spPr>
        <p:txBody>
          <a:bodyPr/>
          <a:lstStyle/>
          <a:p>
            <a:pPr marL="457200" indent="-457200">
              <a:buFont typeface="Wingdings" pitchFamily="2" charset="2"/>
              <a:buChar char="v"/>
            </a:pPr>
            <a:r>
              <a:rPr lang="vi-VN" b="1" dirty="0">
                <a:solidFill>
                  <a:srgbClr val="C00000"/>
                </a:solidFill>
                <a:latin typeface="Times New Roman" panose="02020603050405020304" pitchFamily="18" charset="0"/>
                <a:cs typeface="Times New Roman" panose="02020603050405020304" pitchFamily="18" charset="0"/>
              </a:rPr>
              <a:t>10 điều d</a:t>
            </a:r>
            <a:r>
              <a:rPr lang="en-US" b="1" dirty="0">
                <a:solidFill>
                  <a:srgbClr val="C00000"/>
                </a:solidFill>
                <a:latin typeface="Times New Roman" panose="02020603050405020304" pitchFamily="18" charset="0"/>
                <a:cs typeface="Times New Roman" panose="02020603050405020304" pitchFamily="18" charset="0"/>
              </a:rPr>
              <a:t>ư</a:t>
            </a:r>
            <a:r>
              <a:rPr lang="vi-VN" b="1" dirty="0">
                <a:solidFill>
                  <a:srgbClr val="C00000"/>
                </a:solidFill>
                <a:latin typeface="Times New Roman" panose="02020603050405020304" pitchFamily="18" charset="0"/>
                <a:cs typeface="Times New Roman" panose="02020603050405020304" pitchFamily="18" charset="0"/>
              </a:rPr>
              <a:t>ợc đức</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341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5DAC6-A3AA-AD2F-9143-BF6F1BCFAC6C}"/>
              </a:ext>
            </a:extLst>
          </p:cNvPr>
          <p:cNvSpPr>
            <a:spLocks noGrp="1"/>
          </p:cNvSpPr>
          <p:nvPr>
            <p:ph sz="half" idx="1"/>
          </p:nvPr>
        </p:nvSpPr>
        <p:spPr/>
        <p:txBody>
          <a:bodyPr>
            <a:normAutofit/>
          </a:bodyPr>
          <a:lstStyle/>
          <a:p>
            <a:pPr algn="just">
              <a:buFont typeface="Wingdings" pitchFamily="2" charset="2"/>
              <a:buChar char="v"/>
            </a:pPr>
            <a:r>
              <a:rPr lang="en-US" sz="2400" b="1" dirty="0">
                <a:latin typeface="Times New Roman" panose="02020603050405020304" pitchFamily="18" charset="0"/>
                <a:cs typeface="Times New Roman" panose="02020603050405020304" pitchFamily="18" charset="0"/>
              </a:rPr>
              <a:t>Điều 5</a:t>
            </a:r>
          </a:p>
          <a:p>
            <a:pPr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Phải tôn trọng và hợp tác với cơ quan quản lý Nhà n</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ớc, kiên quyết đấu tranh với những hiện t</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ợng tiêu cực trong hoạt động nghề nghiệp.</a:t>
            </a:r>
            <a:endParaRPr lang="en-US" sz="2400" dirty="0">
              <a:latin typeface="Times New Roman" panose="02020603050405020304" pitchFamily="18" charset="0"/>
              <a:cs typeface="Times New Roman" panose="02020603050405020304" pitchFamily="18" charset="0"/>
            </a:endParaRPr>
          </a:p>
          <a:p>
            <a:pPr algn="just"/>
            <a:endParaRPr lang="en-VN" sz="240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564199E-F0E0-6DA2-58E2-CF7D2F9DDB2E}"/>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1074543D-E7F5-20CD-AFA4-67190C2A74DB}"/>
              </a:ext>
            </a:extLst>
          </p:cNvPr>
          <p:cNvSpPr>
            <a:spLocks noGrp="1"/>
          </p:cNvSpPr>
          <p:nvPr>
            <p:ph type="title"/>
          </p:nvPr>
        </p:nvSpPr>
        <p:spPr>
          <a:xfrm>
            <a:off x="1447331" y="1235963"/>
            <a:ext cx="9605635" cy="1059305"/>
          </a:xfrm>
        </p:spPr>
        <p:txBody>
          <a:bodyPr/>
          <a:lstStyle/>
          <a:p>
            <a:pPr marL="457200" indent="-457200">
              <a:buFont typeface="Wingdings" pitchFamily="2" charset="2"/>
              <a:buChar char="v"/>
            </a:pPr>
            <a:r>
              <a:rPr lang="vi-VN" b="1" dirty="0">
                <a:solidFill>
                  <a:srgbClr val="C00000"/>
                </a:solidFill>
                <a:latin typeface="Times New Roman" panose="02020603050405020304" pitchFamily="18" charset="0"/>
                <a:cs typeface="Times New Roman" panose="02020603050405020304" pitchFamily="18" charset="0"/>
              </a:rPr>
              <a:t>10 điều d</a:t>
            </a:r>
            <a:r>
              <a:rPr lang="en-US" b="1" dirty="0">
                <a:solidFill>
                  <a:srgbClr val="C00000"/>
                </a:solidFill>
                <a:latin typeface="Times New Roman" panose="02020603050405020304" pitchFamily="18" charset="0"/>
                <a:cs typeface="Times New Roman" panose="02020603050405020304" pitchFamily="18" charset="0"/>
              </a:rPr>
              <a:t>ư</a:t>
            </a:r>
            <a:r>
              <a:rPr lang="vi-VN" b="1" dirty="0">
                <a:solidFill>
                  <a:srgbClr val="C00000"/>
                </a:solidFill>
                <a:latin typeface="Times New Roman" panose="02020603050405020304" pitchFamily="18" charset="0"/>
                <a:cs typeface="Times New Roman" panose="02020603050405020304" pitchFamily="18" charset="0"/>
              </a:rPr>
              <a:t>ợc đức</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18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446C2-E2BC-F36E-1225-C035E1811036}"/>
              </a:ext>
            </a:extLst>
          </p:cNvPr>
          <p:cNvSpPr>
            <a:spLocks noGrp="1"/>
          </p:cNvSpPr>
          <p:nvPr>
            <p:ph sz="half" idx="1"/>
          </p:nvPr>
        </p:nvSpPr>
        <p:spPr/>
        <p:txBody>
          <a:bodyPr>
            <a:normAutofit/>
          </a:bodyPr>
          <a:lstStyle/>
          <a:p>
            <a:pPr algn="just">
              <a:buFont typeface="Wingdings" pitchFamily="2" charset="2"/>
              <a:buChar char="v"/>
            </a:pPr>
            <a:r>
              <a:rPr lang="en-US" sz="2400" b="1" dirty="0">
                <a:latin typeface="Times New Roman" panose="02020603050405020304" pitchFamily="18" charset="0"/>
                <a:cs typeface="Times New Roman" panose="02020603050405020304" pitchFamily="18" charset="0"/>
              </a:rPr>
              <a:t>Điều 6</a:t>
            </a:r>
          </a:p>
          <a:p>
            <a:pPr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Phải trung thực, thật thà, đoàn kết, kính trọng các bậc thầy, tôn trọng đồng nghiệp, sẵn sàng học hỏi kinh nghiệm, trao đổi kiến thức với đồng nghiệp và giúp đở nhau cùng tiến bộ</a:t>
            </a:r>
            <a:endParaRPr lang="en-US" sz="2400" dirty="0">
              <a:latin typeface="Times New Roman" panose="02020603050405020304" pitchFamily="18" charset="0"/>
              <a:cs typeface="Times New Roman" panose="02020603050405020304" pitchFamily="18" charset="0"/>
            </a:endParaRPr>
          </a:p>
          <a:p>
            <a:pPr algn="just"/>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6F801F8-14F3-0266-80D6-CE361CDBAF51}"/>
              </a:ext>
            </a:extLst>
          </p:cNvPr>
          <p:cNvPicPr>
            <a:picLocks noGrp="1" noChangeAspect="1"/>
          </p:cNvPicPr>
          <p:nvPr>
            <p:ph sz="half" idx="2"/>
          </p:nvPr>
        </p:nvPicPr>
        <p:blipFill>
          <a:blip r:embed="rId2"/>
          <a:stretch>
            <a:fillRect/>
          </a:stretch>
        </p:blipFill>
        <p:spPr>
          <a:xfrm>
            <a:off x="7015162" y="2017713"/>
            <a:ext cx="3441700" cy="3441700"/>
          </a:xfrm>
        </p:spPr>
      </p:pic>
      <p:sp>
        <p:nvSpPr>
          <p:cNvPr id="7" name="Title 1">
            <a:extLst>
              <a:ext uri="{FF2B5EF4-FFF2-40B4-BE49-F238E27FC236}">
                <a16:creationId xmlns:a16="http://schemas.microsoft.com/office/drawing/2014/main" id="{03ED1112-D621-102A-236B-3DCD02E92E08}"/>
              </a:ext>
            </a:extLst>
          </p:cNvPr>
          <p:cNvSpPr>
            <a:spLocks noGrp="1"/>
          </p:cNvSpPr>
          <p:nvPr>
            <p:ph type="title"/>
          </p:nvPr>
        </p:nvSpPr>
        <p:spPr>
          <a:xfrm>
            <a:off x="1447331" y="1235963"/>
            <a:ext cx="9605635" cy="1059305"/>
          </a:xfrm>
        </p:spPr>
        <p:txBody>
          <a:bodyPr/>
          <a:lstStyle/>
          <a:p>
            <a:pPr marL="457200" indent="-457200">
              <a:buFont typeface="Wingdings" pitchFamily="2" charset="2"/>
              <a:buChar char="v"/>
            </a:pPr>
            <a:r>
              <a:rPr lang="vi-VN" b="1" dirty="0">
                <a:solidFill>
                  <a:srgbClr val="C00000"/>
                </a:solidFill>
                <a:latin typeface="Times New Roman" panose="02020603050405020304" pitchFamily="18" charset="0"/>
                <a:cs typeface="Times New Roman" panose="02020603050405020304" pitchFamily="18" charset="0"/>
              </a:rPr>
              <a:t>10 điều d</a:t>
            </a:r>
            <a:r>
              <a:rPr lang="en-US" b="1" dirty="0">
                <a:solidFill>
                  <a:srgbClr val="C00000"/>
                </a:solidFill>
                <a:latin typeface="Times New Roman" panose="02020603050405020304" pitchFamily="18" charset="0"/>
                <a:cs typeface="Times New Roman" panose="02020603050405020304" pitchFamily="18" charset="0"/>
              </a:rPr>
              <a:t>ư</a:t>
            </a:r>
            <a:r>
              <a:rPr lang="vi-VN" b="1" dirty="0">
                <a:solidFill>
                  <a:srgbClr val="C00000"/>
                </a:solidFill>
                <a:latin typeface="Times New Roman" panose="02020603050405020304" pitchFamily="18" charset="0"/>
                <a:cs typeface="Times New Roman" panose="02020603050405020304" pitchFamily="18" charset="0"/>
              </a:rPr>
              <a:t>ợc đức</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70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8E997-3AF4-BA58-48E0-216054C5195D}"/>
              </a:ext>
            </a:extLst>
          </p:cNvPr>
          <p:cNvSpPr>
            <a:spLocks noGrp="1"/>
          </p:cNvSpPr>
          <p:nvPr>
            <p:ph sz="half" idx="1"/>
          </p:nvPr>
        </p:nvSpPr>
        <p:spPr>
          <a:xfrm>
            <a:off x="1447331" y="2010878"/>
            <a:ext cx="5266978" cy="3448595"/>
          </a:xfrm>
        </p:spPr>
        <p:txBody>
          <a:bodyPr>
            <a:noAutofit/>
          </a:bodyPr>
          <a:lstStyle/>
          <a:p>
            <a:pPr algn="just">
              <a:lnSpc>
                <a:spcPct val="100000"/>
              </a:lnSpc>
              <a:buFont typeface="Wingdings" pitchFamily="2" charset="2"/>
              <a:buChar char="v"/>
            </a:pPr>
            <a:r>
              <a:rPr lang="en-US" sz="2400" b="1">
                <a:latin typeface="Times New Roman" panose="02020603050405020304" pitchFamily="18" charset="0"/>
                <a:cs typeface="Times New Roman" panose="02020603050405020304" pitchFamily="18" charset="0"/>
              </a:rPr>
              <a:t>Đ</a:t>
            </a:r>
            <a:r>
              <a:rPr lang="en-VN" sz="2400" b="1">
                <a:latin typeface="Times New Roman" panose="02020603050405020304" pitchFamily="18" charset="0"/>
                <a:cs typeface="Times New Roman" panose="02020603050405020304" pitchFamily="18" charset="0"/>
              </a:rPr>
              <a:t>iều 7</a:t>
            </a:r>
          </a:p>
          <a:p>
            <a:pPr marL="0" indent="0" algn="just">
              <a:lnSpc>
                <a:spcPct val="100000"/>
              </a:lnSpc>
              <a:buNone/>
            </a:pPr>
            <a:r>
              <a:rPr lang="vi-VN" sz="2400" b="0" i="0" u="none" strike="noStrike">
                <a:solidFill>
                  <a:srgbClr val="404040"/>
                </a:solidFill>
                <a:effectLst/>
                <a:latin typeface="Times New Roman" panose="02020603050405020304" pitchFamily="18" charset="0"/>
                <a:cs typeface="Times New Roman" panose="02020603050405020304" pitchFamily="18" charset="0"/>
              </a:rPr>
              <a:t>Phải hợp tác chặt chẽ với các cán bộ y tế khác để thực hiện tốt nhiệm vụ phòng chống dịch bệnh, khám chữa bệnh, nghiên cứu khoa học. Nghĩa là cần tham gia những chương trình giáo dục sức khỏe giới tính, sinh sản để cung cấp những kiến thức bổ ích giúp người dân chủ động phòng ngừa bệnh tật nguy hiểm.</a:t>
            </a:r>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57D6CD7-D3EF-6E0A-59C9-1445816D702C}"/>
              </a:ext>
            </a:extLst>
          </p:cNvPr>
          <p:cNvPicPr>
            <a:picLocks noGrp="1" noChangeAspect="1"/>
          </p:cNvPicPr>
          <p:nvPr>
            <p:ph sz="half" idx="2"/>
          </p:nvPr>
        </p:nvPicPr>
        <p:blipFill>
          <a:blip r:embed="rId2"/>
          <a:stretch>
            <a:fillRect/>
          </a:stretch>
        </p:blipFill>
        <p:spPr>
          <a:xfrm>
            <a:off x="7322344" y="2017713"/>
            <a:ext cx="3441700" cy="3703818"/>
          </a:xfrm>
        </p:spPr>
      </p:pic>
      <p:sp>
        <p:nvSpPr>
          <p:cNvPr id="7" name="Title 1">
            <a:extLst>
              <a:ext uri="{FF2B5EF4-FFF2-40B4-BE49-F238E27FC236}">
                <a16:creationId xmlns:a16="http://schemas.microsoft.com/office/drawing/2014/main" id="{061F8F1B-D2BD-8871-2236-9CC67836963B}"/>
              </a:ext>
            </a:extLst>
          </p:cNvPr>
          <p:cNvSpPr>
            <a:spLocks noGrp="1"/>
          </p:cNvSpPr>
          <p:nvPr>
            <p:ph type="title"/>
          </p:nvPr>
        </p:nvSpPr>
        <p:spPr>
          <a:xfrm>
            <a:off x="1447331" y="1235963"/>
            <a:ext cx="9605635" cy="1059305"/>
          </a:xfrm>
        </p:spPr>
        <p:txBody>
          <a:bodyPr/>
          <a:lstStyle/>
          <a:p>
            <a:pPr marL="457200" indent="-457200">
              <a:buFont typeface="Wingdings" pitchFamily="2" charset="2"/>
              <a:buChar char="v"/>
            </a:pPr>
            <a:r>
              <a:rPr lang="vi-VN" b="1" dirty="0">
                <a:solidFill>
                  <a:srgbClr val="C00000"/>
                </a:solidFill>
                <a:latin typeface="Times New Roman" panose="02020603050405020304" pitchFamily="18" charset="0"/>
                <a:cs typeface="Times New Roman" panose="02020603050405020304" pitchFamily="18" charset="0"/>
              </a:rPr>
              <a:t>10 điều d</a:t>
            </a:r>
            <a:r>
              <a:rPr lang="en-US" b="1" dirty="0">
                <a:solidFill>
                  <a:srgbClr val="C00000"/>
                </a:solidFill>
                <a:latin typeface="Times New Roman" panose="02020603050405020304" pitchFamily="18" charset="0"/>
                <a:cs typeface="Times New Roman" panose="02020603050405020304" pitchFamily="18" charset="0"/>
              </a:rPr>
              <a:t>ư</a:t>
            </a:r>
            <a:r>
              <a:rPr lang="vi-VN" b="1" dirty="0">
                <a:solidFill>
                  <a:srgbClr val="C00000"/>
                </a:solidFill>
                <a:latin typeface="Times New Roman" panose="02020603050405020304" pitchFamily="18" charset="0"/>
                <a:cs typeface="Times New Roman" panose="02020603050405020304" pitchFamily="18" charset="0"/>
              </a:rPr>
              <a:t>ợc đức</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180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3A124-3242-E027-FABD-BD2ECAA739E6}"/>
              </a:ext>
            </a:extLst>
          </p:cNvPr>
          <p:cNvSpPr>
            <a:spLocks noGrp="1"/>
          </p:cNvSpPr>
          <p:nvPr>
            <p:ph sz="half" idx="1"/>
          </p:nvPr>
        </p:nvSpPr>
        <p:spPr/>
        <p:txBody>
          <a:bodyPr>
            <a:noAutofit/>
          </a:bodyPr>
          <a:lstStyle/>
          <a:p>
            <a:pPr algn="just">
              <a:buFont typeface="Wingdings" pitchFamily="2" charset="2"/>
              <a:buChar char="v"/>
            </a:pPr>
            <a:r>
              <a:rPr lang="en-US" sz="2400" b="1">
                <a:latin typeface="Times New Roman" panose="02020603050405020304" pitchFamily="18" charset="0"/>
                <a:cs typeface="Times New Roman" panose="02020603050405020304" pitchFamily="18" charset="0"/>
              </a:rPr>
              <a:t>Đ</a:t>
            </a:r>
            <a:r>
              <a:rPr lang="en-VN" sz="2400" b="1">
                <a:latin typeface="Times New Roman" panose="02020603050405020304" pitchFamily="18" charset="0"/>
                <a:cs typeface="Times New Roman" panose="02020603050405020304" pitchFamily="18" charset="0"/>
              </a:rPr>
              <a:t>iều 8</a:t>
            </a:r>
          </a:p>
          <a:p>
            <a:pPr marL="0" indent="0" algn="just">
              <a:buNone/>
            </a:pPr>
            <a:r>
              <a:rPr lang="vi-VN" sz="2400" b="0" i="0" u="none" strike="noStrike">
                <a:solidFill>
                  <a:srgbClr val="404040"/>
                </a:solidFill>
                <a:effectLst/>
                <a:latin typeface="Times New Roman" panose="02020603050405020304" pitchFamily="18" charset="0"/>
                <a:cs typeface="Times New Roman" panose="02020603050405020304" pitchFamily="18" charset="0"/>
              </a:rPr>
              <a:t>Phải thận trọng, tỷ mỉ, chính xác trong khi làm việc. Không được vì mục đích tăng doanh thu, áp lực chỉ tiêu mà làm ảnh hưởng đến quyền lợi của người bệnh, đánh mất uy tín của bản thân và danh dự với nghề Y.</a:t>
            </a:r>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723FB68-FED2-1F4D-0472-36897A0E060E}"/>
              </a:ext>
            </a:extLst>
          </p:cNvPr>
          <p:cNvPicPr>
            <a:picLocks noGrp="1" noChangeAspect="1"/>
          </p:cNvPicPr>
          <p:nvPr>
            <p:ph sz="half" idx="2"/>
          </p:nvPr>
        </p:nvPicPr>
        <p:blipFill>
          <a:blip r:embed="rId2"/>
          <a:stretch>
            <a:fillRect/>
          </a:stretch>
        </p:blipFill>
        <p:spPr>
          <a:xfrm>
            <a:off x="7015161" y="2017713"/>
            <a:ext cx="3944575" cy="3441700"/>
          </a:xfrm>
        </p:spPr>
      </p:pic>
      <p:sp>
        <p:nvSpPr>
          <p:cNvPr id="7" name="Title 1">
            <a:extLst>
              <a:ext uri="{FF2B5EF4-FFF2-40B4-BE49-F238E27FC236}">
                <a16:creationId xmlns:a16="http://schemas.microsoft.com/office/drawing/2014/main" id="{545BBE27-06D8-C058-804C-A41CC682601E}"/>
              </a:ext>
            </a:extLst>
          </p:cNvPr>
          <p:cNvSpPr>
            <a:spLocks noGrp="1"/>
          </p:cNvSpPr>
          <p:nvPr>
            <p:ph type="title"/>
          </p:nvPr>
        </p:nvSpPr>
        <p:spPr>
          <a:xfrm>
            <a:off x="1447331" y="1235963"/>
            <a:ext cx="9605635" cy="1059305"/>
          </a:xfrm>
        </p:spPr>
        <p:txBody>
          <a:bodyPr/>
          <a:lstStyle/>
          <a:p>
            <a:pPr marL="457200" indent="-457200">
              <a:buFont typeface="Wingdings" pitchFamily="2" charset="2"/>
              <a:buChar char="v"/>
            </a:pPr>
            <a:r>
              <a:rPr lang="vi-VN" b="1" dirty="0">
                <a:solidFill>
                  <a:srgbClr val="C00000"/>
                </a:solidFill>
                <a:latin typeface="Times New Roman" panose="02020603050405020304" pitchFamily="18" charset="0"/>
                <a:cs typeface="Times New Roman" panose="02020603050405020304" pitchFamily="18" charset="0"/>
              </a:rPr>
              <a:t>10 điều d</a:t>
            </a:r>
            <a:r>
              <a:rPr lang="en-US" b="1" dirty="0">
                <a:solidFill>
                  <a:srgbClr val="C00000"/>
                </a:solidFill>
                <a:latin typeface="Times New Roman" panose="02020603050405020304" pitchFamily="18" charset="0"/>
                <a:cs typeface="Times New Roman" panose="02020603050405020304" pitchFamily="18" charset="0"/>
              </a:rPr>
              <a:t>ư</a:t>
            </a:r>
            <a:r>
              <a:rPr lang="vi-VN" b="1" dirty="0">
                <a:solidFill>
                  <a:srgbClr val="C00000"/>
                </a:solidFill>
                <a:latin typeface="Times New Roman" panose="02020603050405020304" pitchFamily="18" charset="0"/>
                <a:cs typeface="Times New Roman" panose="02020603050405020304" pitchFamily="18" charset="0"/>
              </a:rPr>
              <a:t>ợc đức</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28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17371-F934-198F-B21B-B9E194FA2734}"/>
              </a:ext>
            </a:extLst>
          </p:cNvPr>
          <p:cNvSpPr>
            <a:spLocks noGrp="1"/>
          </p:cNvSpPr>
          <p:nvPr>
            <p:ph sz="half" idx="1"/>
          </p:nvPr>
        </p:nvSpPr>
        <p:spPr/>
        <p:txBody>
          <a:bodyPr>
            <a:normAutofit/>
          </a:bodyPr>
          <a:lstStyle/>
          <a:p>
            <a:pPr marL="457200" indent="-457200">
              <a:buFont typeface="+mj-lt"/>
              <a:buAutoNum type="arabicPeriod"/>
            </a:pPr>
            <a:r>
              <a:rPr lang="vi-VN" sz="2400" b="1" dirty="0">
                <a:solidFill>
                  <a:srgbClr val="C00000"/>
                </a:solidFill>
                <a:latin typeface="Times New Roman" panose="02020603050405020304" pitchFamily="18" charset="0"/>
                <a:cs typeface="Times New Roman" panose="02020603050405020304" pitchFamily="18" charset="0"/>
              </a:rPr>
              <a:t>Khái niệm</a:t>
            </a:r>
          </a:p>
          <a:p>
            <a:pPr algn="just"/>
            <a:r>
              <a:rPr lang="vi-VN" sz="2400" dirty="0">
                <a:latin typeface="Times New Roman" panose="02020603050405020304" pitchFamily="18" charset="0"/>
                <a:cs typeface="Times New Roman" panose="02020603050405020304" pitchFamily="18" charset="0"/>
              </a:rPr>
              <a:t>Y đức là đạo đức của ng</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ời hành nghề y tế, thể hiện qua những tiêu chuẩn, nguyên tắc đạo đức đ</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ợc xã hội thừa nhận, nhằm điều chỉnh hành vi, cách ứng xử của thầy thuốc với bệnh nhân và cộng đồng</a:t>
            </a:r>
            <a:endParaRPr lang="en-VN" sz="240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308232EF-4CB4-E45F-38E6-C8B69130BDB3}"/>
              </a:ext>
            </a:extLst>
          </p:cNvPr>
          <p:cNvPicPr>
            <a:picLocks noGrp="1" noChangeAspect="1"/>
          </p:cNvPicPr>
          <p:nvPr>
            <p:ph sz="half" idx="2"/>
          </p:nvPr>
        </p:nvPicPr>
        <p:blipFill>
          <a:blip r:embed="rId2"/>
          <a:stretch>
            <a:fillRect/>
          </a:stretch>
        </p:blipFill>
        <p:spPr>
          <a:xfrm>
            <a:off x="7015162" y="2017713"/>
            <a:ext cx="3441700" cy="3441700"/>
          </a:xfrm>
        </p:spPr>
      </p:pic>
      <p:sp>
        <p:nvSpPr>
          <p:cNvPr id="12" name="Title 1">
            <a:extLst>
              <a:ext uri="{FF2B5EF4-FFF2-40B4-BE49-F238E27FC236}">
                <a16:creationId xmlns:a16="http://schemas.microsoft.com/office/drawing/2014/main" id="{01B14531-C33A-AFBB-A1B3-BA94C54D89DB}"/>
              </a:ext>
            </a:extLst>
          </p:cNvPr>
          <p:cNvSpPr txBox="1">
            <a:spLocks/>
          </p:cNvSpPr>
          <p:nvPr/>
        </p:nvSpPr>
        <p:spPr>
          <a:xfrm>
            <a:off x="1447331" y="1249026"/>
            <a:ext cx="9605635" cy="10593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VN" b="1">
                <a:solidFill>
                  <a:srgbClr val="C00000"/>
                </a:solidFill>
                <a:latin typeface="Times New Roman" panose="02020603050405020304" pitchFamily="18" charset="0"/>
                <a:cs typeface="Times New Roman" panose="02020603050405020304" pitchFamily="18" charset="0"/>
              </a:rPr>
              <a:t>I. y đức</a:t>
            </a:r>
          </a:p>
        </p:txBody>
      </p:sp>
    </p:spTree>
    <p:extLst>
      <p:ext uri="{BB962C8B-B14F-4D97-AF65-F5344CB8AC3E}">
        <p14:creationId xmlns:p14="http://schemas.microsoft.com/office/powerpoint/2010/main" val="146764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52103-339F-6075-8E0D-33A0AC5A044F}"/>
              </a:ext>
            </a:extLst>
          </p:cNvPr>
          <p:cNvSpPr>
            <a:spLocks noGrp="1"/>
          </p:cNvSpPr>
          <p:nvPr>
            <p:ph sz="half" idx="1"/>
          </p:nvPr>
        </p:nvSpPr>
        <p:spPr/>
        <p:txBody>
          <a:bodyPr>
            <a:noAutofit/>
          </a:bodyPr>
          <a:lstStyle/>
          <a:p>
            <a:pPr algn="just">
              <a:buFont typeface="Wingdings" pitchFamily="2" charset="2"/>
              <a:buChar char="v"/>
            </a:pPr>
            <a:r>
              <a:rPr lang="en-US" sz="2400" b="1" dirty="0">
                <a:latin typeface="Times New Roman" panose="02020603050405020304" pitchFamily="18" charset="0"/>
                <a:cs typeface="Times New Roman" panose="02020603050405020304" pitchFamily="18" charset="0"/>
              </a:rPr>
              <a:t>Điều 9</a:t>
            </a:r>
          </a:p>
          <a:p>
            <a:pPr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Không ngừng học tập nâng cao trình độ chuyên môn, kinh nghiệm nghề nghiệp, tích cực nghiên cứu và ứng dụng tiến bộ khoa học – công nghệ, phát huy sáng kiến, cải tiền đáp ứng các nhu cầu phục vụ xã hội trong mọi tình huống.</a:t>
            </a:r>
            <a:endParaRPr lang="en-US" sz="2400" dirty="0">
              <a:latin typeface="Times New Roman" panose="02020603050405020304" pitchFamily="18" charset="0"/>
              <a:cs typeface="Times New Roman" panose="02020603050405020304" pitchFamily="18" charset="0"/>
            </a:endParaRPr>
          </a:p>
          <a:p>
            <a:pPr algn="just"/>
            <a:endParaRPr lang="en-VN" sz="240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A62CD24-1CC7-03A1-13CF-21E865E97E86}"/>
              </a:ext>
            </a:extLst>
          </p:cNvPr>
          <p:cNvPicPr>
            <a:picLocks noGrp="1" noChangeAspect="1"/>
          </p:cNvPicPr>
          <p:nvPr>
            <p:ph sz="half" idx="2"/>
          </p:nvPr>
        </p:nvPicPr>
        <p:blipFill>
          <a:blip r:embed="rId2"/>
          <a:stretch>
            <a:fillRect/>
          </a:stretch>
        </p:blipFill>
        <p:spPr>
          <a:xfrm>
            <a:off x="7015162" y="2017713"/>
            <a:ext cx="3441700" cy="3441700"/>
          </a:xfrm>
        </p:spPr>
      </p:pic>
      <p:sp>
        <p:nvSpPr>
          <p:cNvPr id="5" name="Title 1">
            <a:extLst>
              <a:ext uri="{FF2B5EF4-FFF2-40B4-BE49-F238E27FC236}">
                <a16:creationId xmlns:a16="http://schemas.microsoft.com/office/drawing/2014/main" id="{B427166C-069A-02CC-929D-7A7FA0578E77}"/>
              </a:ext>
            </a:extLst>
          </p:cNvPr>
          <p:cNvSpPr>
            <a:spLocks noGrp="1"/>
          </p:cNvSpPr>
          <p:nvPr>
            <p:ph type="title"/>
          </p:nvPr>
        </p:nvSpPr>
        <p:spPr>
          <a:xfrm>
            <a:off x="1447331" y="1235963"/>
            <a:ext cx="9605635" cy="1059305"/>
          </a:xfrm>
        </p:spPr>
        <p:txBody>
          <a:bodyPr/>
          <a:lstStyle/>
          <a:p>
            <a:pPr marL="457200" indent="-457200">
              <a:buFont typeface="Wingdings" pitchFamily="2" charset="2"/>
              <a:buChar char="v"/>
            </a:pPr>
            <a:r>
              <a:rPr lang="vi-VN" b="1" dirty="0">
                <a:solidFill>
                  <a:srgbClr val="C00000"/>
                </a:solidFill>
                <a:latin typeface="Times New Roman" panose="02020603050405020304" pitchFamily="18" charset="0"/>
                <a:cs typeface="Times New Roman" panose="02020603050405020304" pitchFamily="18" charset="0"/>
              </a:rPr>
              <a:t>10 điều d</a:t>
            </a:r>
            <a:r>
              <a:rPr lang="en-US" b="1" dirty="0">
                <a:solidFill>
                  <a:srgbClr val="C00000"/>
                </a:solidFill>
                <a:latin typeface="Times New Roman" panose="02020603050405020304" pitchFamily="18" charset="0"/>
                <a:cs typeface="Times New Roman" panose="02020603050405020304" pitchFamily="18" charset="0"/>
              </a:rPr>
              <a:t>ư</a:t>
            </a:r>
            <a:r>
              <a:rPr lang="vi-VN" b="1" dirty="0">
                <a:solidFill>
                  <a:srgbClr val="C00000"/>
                </a:solidFill>
                <a:latin typeface="Times New Roman" panose="02020603050405020304" pitchFamily="18" charset="0"/>
                <a:cs typeface="Times New Roman" panose="02020603050405020304" pitchFamily="18" charset="0"/>
              </a:rPr>
              <a:t>ợc đức</a:t>
            </a:r>
            <a:endParaRPr lang="en-VN"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807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309F-76CB-D91B-320E-22F703E13FAA}"/>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B7EE2599-9BF3-A472-30D9-8FDF65A5B03E}"/>
              </a:ext>
            </a:extLst>
          </p:cNvPr>
          <p:cNvSpPr>
            <a:spLocks noGrp="1"/>
          </p:cNvSpPr>
          <p:nvPr>
            <p:ph sz="half" idx="1"/>
          </p:nvPr>
        </p:nvSpPr>
        <p:spPr/>
        <p:txBody>
          <a:bodyPr>
            <a:normAutofit/>
          </a:bodyPr>
          <a:lstStyle/>
          <a:p>
            <a:pPr algn="just">
              <a:buFont typeface="Wingdings" pitchFamily="2" charset="2"/>
              <a:buChar char="v"/>
            </a:pPr>
            <a:r>
              <a:rPr lang="en-US" sz="2400" b="1" dirty="0">
                <a:latin typeface="Times New Roman" panose="02020603050405020304" pitchFamily="18" charset="0"/>
                <a:cs typeface="Times New Roman" panose="02020603050405020304" pitchFamily="18" charset="0"/>
              </a:rPr>
              <a:t>Điều 10</a:t>
            </a:r>
          </a:p>
          <a:p>
            <a:pPr marL="0" indent="0" algn="just">
              <a:buNone/>
            </a:pPr>
            <a:r>
              <a:rPr lang="vi-VN" sz="2400" dirty="0">
                <a:latin typeface="Times New Roman" panose="02020603050405020304" pitchFamily="18" charset="0"/>
                <a:cs typeface="Times New Roman" panose="02020603050405020304" pitchFamily="18" charset="0"/>
              </a:rPr>
              <a:t>Phải nâng cao tinh thần trách nhiệm trong hành nghề, g</a:t>
            </a: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ơng mẫu thực hiện nếp sống văn minh, tích cực tham gia đấu tranh phòng chống các tệ nạn xã hội.</a:t>
            </a:r>
            <a:endParaRPr lang="en-US" sz="2400" dirty="0">
              <a:latin typeface="Times New Roman" panose="02020603050405020304" pitchFamily="18" charset="0"/>
              <a:cs typeface="Times New Roman" panose="02020603050405020304" pitchFamily="18" charset="0"/>
            </a:endParaRPr>
          </a:p>
          <a:p>
            <a:pPr algn="just"/>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36B1269-D2B8-50F8-A204-D7E7037C2E83}"/>
              </a:ext>
            </a:extLst>
          </p:cNvPr>
          <p:cNvPicPr>
            <a:picLocks noGrp="1" noChangeAspect="1"/>
          </p:cNvPicPr>
          <p:nvPr>
            <p:ph sz="half" idx="2"/>
          </p:nvPr>
        </p:nvPicPr>
        <p:blipFill>
          <a:blip r:embed="rId2"/>
          <a:stretch>
            <a:fillRect/>
          </a:stretch>
        </p:blipFill>
        <p:spPr>
          <a:xfrm>
            <a:off x="7015162" y="2017713"/>
            <a:ext cx="3441700" cy="3441700"/>
          </a:xfrm>
        </p:spPr>
      </p:pic>
    </p:spTree>
    <p:extLst>
      <p:ext uri="{BB962C8B-B14F-4D97-AF65-F5344CB8AC3E}">
        <p14:creationId xmlns:p14="http://schemas.microsoft.com/office/powerpoint/2010/main" val="366380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68E92-96AF-BE5D-5B39-8E0186AA50AA}"/>
              </a:ext>
            </a:extLst>
          </p:cNvPr>
          <p:cNvSpPr>
            <a:spLocks noGrp="1"/>
          </p:cNvSpPr>
          <p:nvPr>
            <p:ph sz="half" idx="1"/>
          </p:nvPr>
        </p:nvSpPr>
        <p:spPr/>
        <p:txBody>
          <a:bodyPr>
            <a:normAutofit/>
          </a:bodyPr>
          <a:lstStyle/>
          <a:p>
            <a:pPr>
              <a:lnSpc>
                <a:spcPct val="100000"/>
              </a:lnSpc>
              <a:buFont typeface="Wingdings" pitchFamily="2" charset="2"/>
              <a:buChar char="Ø"/>
            </a:pP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đức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nghề</a:t>
            </a:r>
            <a:r>
              <a:rPr lang="en-US" sz="2400" dirty="0">
                <a:latin typeface="Times New Roman" panose="02020603050405020304" pitchFamily="18" charset="0"/>
                <a:cs typeface="Times New Roman" panose="02020603050405020304" pitchFamily="18" charset="0"/>
              </a:rPr>
              <a:t> y?</a:t>
            </a:r>
          </a:p>
          <a:p>
            <a:pPr>
              <a:lnSpc>
                <a:spcPct val="100000"/>
              </a:lnSpc>
              <a:buFontTx/>
              <a:buChar char="-"/>
            </a:pPr>
            <a:r>
              <a:rPr lang="en-US" sz="2400" dirty="0" err="1">
                <a:latin typeface="Times New Roman" panose="02020603050405020304" pitchFamily="18" charset="0"/>
                <a:cs typeface="Times New Roman" panose="02020603050405020304" pitchFamily="18" charset="0"/>
              </a:rPr>
              <a:t>Trách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endParaRPr lang="en-US" sz="2400" dirty="0">
              <a:latin typeface="Times New Roman" panose="02020603050405020304" pitchFamily="18" charset="0"/>
              <a:cs typeface="Times New Roman" panose="02020603050405020304" pitchFamily="18" charset="0"/>
            </a:endParaRPr>
          </a:p>
          <a:p>
            <a:pPr>
              <a:lnSpc>
                <a:spcPct val="100000"/>
              </a:lnSpc>
              <a:buFontTx/>
              <a:buChar char="-"/>
            </a:pP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endParaRPr lang="en-US" sz="2400" dirty="0">
              <a:latin typeface="Times New Roman" panose="02020603050405020304" pitchFamily="18" charset="0"/>
              <a:cs typeface="Times New Roman" panose="02020603050405020304" pitchFamily="18" charset="0"/>
            </a:endParaRPr>
          </a:p>
          <a:p>
            <a:pPr>
              <a:lnSpc>
                <a:spcPct val="100000"/>
              </a:lnSpc>
              <a:buFontTx/>
              <a:buChar char="-"/>
            </a:pP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p>
          <a:p>
            <a:pPr>
              <a:lnSpc>
                <a:spcPct val="100000"/>
              </a:lnSpc>
              <a:buFontTx/>
              <a:buChar char="-"/>
            </a:pPr>
            <a:r>
              <a:rPr lang="en-US" sz="2400" dirty="0" err="1">
                <a:latin typeface="Times New Roman" panose="02020603050405020304" pitchFamily="18" charset="0"/>
                <a:cs typeface="Times New Roman" panose="02020603050405020304" pitchFamily="18" charset="0"/>
              </a:rPr>
              <a:t>Niềm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phúc</a:t>
            </a:r>
            <a:endParaRPr lang="en-US" sz="2400" dirty="0">
              <a:latin typeface="Times New Roman" panose="02020603050405020304" pitchFamily="18" charset="0"/>
              <a:cs typeface="Times New Roman" panose="02020603050405020304" pitchFamily="18" charset="0"/>
            </a:endParaRPr>
          </a:p>
          <a:p>
            <a:pPr>
              <a:lnSpc>
                <a:spcPct val="100000"/>
              </a:lnSpc>
            </a:pPr>
            <a:endParaRPr lang="en-VN" sz="240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526085EB-C42A-0F77-2EC2-CCD419A807B5}"/>
              </a:ext>
            </a:extLst>
          </p:cNvPr>
          <p:cNvPicPr>
            <a:picLocks noGrp="1" noChangeAspect="1"/>
          </p:cNvPicPr>
          <p:nvPr>
            <p:ph sz="half" idx="2"/>
          </p:nvPr>
        </p:nvPicPr>
        <p:blipFill>
          <a:blip r:embed="rId2"/>
          <a:stretch>
            <a:fillRect/>
          </a:stretch>
        </p:blipFill>
        <p:spPr>
          <a:xfrm>
            <a:off x="7015162" y="2017713"/>
            <a:ext cx="3441700" cy="3441700"/>
          </a:xfrm>
        </p:spPr>
      </p:pic>
      <p:sp>
        <p:nvSpPr>
          <p:cNvPr id="15" name="Title 1">
            <a:extLst>
              <a:ext uri="{FF2B5EF4-FFF2-40B4-BE49-F238E27FC236}">
                <a16:creationId xmlns:a16="http://schemas.microsoft.com/office/drawing/2014/main" id="{BE5328CE-A1D0-36B5-9F83-AF33676830F7}"/>
              </a:ext>
            </a:extLst>
          </p:cNvPr>
          <p:cNvSpPr>
            <a:spLocks noGrp="1"/>
          </p:cNvSpPr>
          <p:nvPr>
            <p:ph type="title"/>
          </p:nvPr>
        </p:nvSpPr>
        <p:spPr>
          <a:xfrm>
            <a:off x="1447331" y="1249026"/>
            <a:ext cx="9605635" cy="1059305"/>
          </a:xfrm>
        </p:spPr>
        <p:txBody>
          <a:bodyPr/>
          <a:lstStyle/>
          <a:p>
            <a:r>
              <a:rPr lang="en-VN" b="1">
                <a:solidFill>
                  <a:srgbClr val="C00000"/>
                </a:solidFill>
                <a:latin typeface="Times New Roman" panose="02020603050405020304" pitchFamily="18" charset="0"/>
                <a:cs typeface="Times New Roman" panose="02020603050405020304" pitchFamily="18" charset="0"/>
              </a:rPr>
              <a:t>I. y đức</a:t>
            </a:r>
          </a:p>
        </p:txBody>
      </p:sp>
    </p:spTree>
    <p:extLst>
      <p:ext uri="{BB962C8B-B14F-4D97-AF65-F5344CB8AC3E}">
        <p14:creationId xmlns:p14="http://schemas.microsoft.com/office/powerpoint/2010/main" val="77277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DBE03-8C14-8A1C-723D-62C876E8B6A1}"/>
              </a:ext>
            </a:extLst>
          </p:cNvPr>
          <p:cNvSpPr>
            <a:spLocks noGrp="1"/>
          </p:cNvSpPr>
          <p:nvPr>
            <p:ph sz="half" idx="1"/>
          </p:nvPr>
        </p:nvSpPr>
        <p:spPr/>
        <p:txBody>
          <a:bodyPr>
            <a:normAutofit/>
          </a:bodyPr>
          <a:lstStyle/>
          <a:p>
            <a:pPr marL="0" indent="0">
              <a:buNone/>
            </a:pPr>
            <a:r>
              <a:rPr lang="en-VN" sz="2400" b="1">
                <a:latin typeface="Times New Roman" panose="02020603050405020304" pitchFamily="18" charset="0"/>
                <a:cs typeface="Times New Roman" panose="02020603050405020304" pitchFamily="18" charset="0"/>
              </a:rPr>
              <a:t>1.1. Tầm quan trọng của Y đức:</a:t>
            </a:r>
          </a:p>
          <a:p>
            <a:r>
              <a:rPr lang="vi-VN" sz="2400" dirty="0">
                <a:latin typeface="Times New Roman" panose="02020603050405020304" pitchFamily="18" charset="0"/>
                <a:cs typeface="Times New Roman" panose="02020603050405020304" pitchFamily="18" charset="0"/>
              </a:rPr>
              <a:t>Nghề y là một nghề đặc biệt</a:t>
            </a:r>
            <a:r>
              <a:rPr lang="en-US" sz="2400" dirty="0">
                <a:latin typeface="Times New Roman" panose="02020603050405020304" pitchFamily="18" charset="0"/>
                <a:cs typeface="Times New Roman" panose="02020603050405020304" pitchFamily="18" charset="0"/>
              </a:rPr>
              <a:t>.</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Tại sao?</a:t>
            </a:r>
          </a:p>
          <a:p>
            <a:pPr marL="0" indent="0">
              <a:buNone/>
            </a:pPr>
            <a:endParaRPr lang="en-VN" sz="240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529A79B9-3575-E606-FDD8-047CA7E4CA68}"/>
              </a:ext>
            </a:extLst>
          </p:cNvPr>
          <p:cNvPicPr>
            <a:picLocks noGrp="1" noChangeAspect="1"/>
          </p:cNvPicPr>
          <p:nvPr>
            <p:ph sz="half" idx="2"/>
          </p:nvPr>
        </p:nvPicPr>
        <p:blipFill>
          <a:blip r:embed="rId2"/>
          <a:stretch>
            <a:fillRect/>
          </a:stretch>
        </p:blipFill>
        <p:spPr>
          <a:xfrm>
            <a:off x="6858001" y="2017713"/>
            <a:ext cx="3886668" cy="3441700"/>
          </a:xfrm>
        </p:spPr>
      </p:pic>
      <p:sp>
        <p:nvSpPr>
          <p:cNvPr id="16" name="Title 1">
            <a:extLst>
              <a:ext uri="{FF2B5EF4-FFF2-40B4-BE49-F238E27FC236}">
                <a16:creationId xmlns:a16="http://schemas.microsoft.com/office/drawing/2014/main" id="{705AFE0F-6D17-8082-250A-E4482145AF7A}"/>
              </a:ext>
            </a:extLst>
          </p:cNvPr>
          <p:cNvSpPr txBox="1">
            <a:spLocks/>
          </p:cNvSpPr>
          <p:nvPr/>
        </p:nvSpPr>
        <p:spPr>
          <a:xfrm>
            <a:off x="1447331" y="1249026"/>
            <a:ext cx="9605635" cy="10593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VN" b="1">
                <a:solidFill>
                  <a:srgbClr val="C00000"/>
                </a:solidFill>
                <a:latin typeface="Times New Roman" panose="02020603050405020304" pitchFamily="18" charset="0"/>
                <a:cs typeface="Times New Roman" panose="02020603050405020304" pitchFamily="18" charset="0"/>
              </a:rPr>
              <a:t>I. y đức</a:t>
            </a:r>
          </a:p>
        </p:txBody>
      </p:sp>
    </p:spTree>
    <p:extLst>
      <p:ext uri="{BB962C8B-B14F-4D97-AF65-F5344CB8AC3E}">
        <p14:creationId xmlns:p14="http://schemas.microsoft.com/office/powerpoint/2010/main" val="251961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FC1F-EE21-6662-9612-EFAB77E25FB3}"/>
              </a:ext>
            </a:extLst>
          </p:cNvPr>
          <p:cNvSpPr>
            <a:spLocks noGrp="1"/>
          </p:cNvSpPr>
          <p:nvPr>
            <p:ph type="title"/>
          </p:nvPr>
        </p:nvSpPr>
        <p:spPr>
          <a:xfrm>
            <a:off x="1447331" y="1262089"/>
            <a:ext cx="9605635" cy="1059305"/>
          </a:xfrm>
        </p:spPr>
        <p:txBody>
          <a:bodyPr/>
          <a:lstStyle/>
          <a:p>
            <a:pPr marL="457200" indent="-457200">
              <a:buFont typeface="Wingdings" pitchFamily="2" charset="2"/>
              <a:buChar char="v"/>
            </a:pPr>
            <a:r>
              <a:rPr lang="en-US" sz="3200" b="1" dirty="0" err="1">
                <a:solidFill>
                  <a:srgbClr val="C00000"/>
                </a:solidFill>
                <a:latin typeface="Times New Roman" panose="02020603050405020304" pitchFamily="18" charset="0"/>
                <a:cs typeface="Times New Roman" panose="02020603050405020304" pitchFamily="18" charset="0"/>
              </a:rPr>
              <a:t>Nghề</a:t>
            </a:r>
            <a:r>
              <a:rPr lang="en-US" sz="3200" b="1" dirty="0">
                <a:solidFill>
                  <a:srgbClr val="C00000"/>
                </a:solidFill>
                <a:latin typeface="Times New Roman" panose="02020603050405020304" pitchFamily="18" charset="0"/>
                <a:cs typeface="Times New Roman" panose="02020603050405020304" pitchFamily="18" charset="0"/>
              </a:rPr>
              <a:t> y </a:t>
            </a:r>
            <a:r>
              <a:rPr lang="en-US" sz="3200" b="1" dirty="0" err="1">
                <a:solidFill>
                  <a:srgbClr val="C00000"/>
                </a:solidFill>
                <a:latin typeface="Times New Roman" panose="02020603050405020304" pitchFamily="18" charset="0"/>
                <a:cs typeface="Times New Roman" panose="02020603050405020304" pitchFamily="18" charset="0"/>
              </a:rPr>
              <a:t>là</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một</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nghề</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đặc</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biệt</a:t>
            </a:r>
            <a:endParaRPr lang="en-VN"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32C967-243E-7432-CF4F-2B779560D532}"/>
              </a:ext>
            </a:extLst>
          </p:cNvPr>
          <p:cNvSpPr>
            <a:spLocks noGrp="1"/>
          </p:cNvSpPr>
          <p:nvPr>
            <p:ph sz="half" idx="1"/>
          </p:nvPr>
        </p:nvSpPr>
        <p:spPr/>
        <p:txBody>
          <a:bodyPr>
            <a:noAutofit/>
          </a:bodyPr>
          <a:lstStyle/>
          <a:p>
            <a:pPr>
              <a:lnSpc>
                <a:spcPct val="100000"/>
              </a:lnSpc>
              <a:buFontTx/>
              <a:buChar char="-"/>
            </a:pP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SK,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a:t>
            </a:r>
          </a:p>
          <a:p>
            <a:pPr>
              <a:lnSpc>
                <a:spcPct val="100000"/>
              </a:lnSpc>
              <a:buFontTx/>
              <a:buChar char="-"/>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lầm</a:t>
            </a:r>
            <a:r>
              <a:rPr lang="en-US" sz="2400" dirty="0">
                <a:latin typeface="Times New Roman" panose="02020603050405020304" pitchFamily="18" charset="0"/>
                <a:cs typeface="Times New Roman" panose="02020603050405020304" pitchFamily="18" charset="0"/>
              </a:rPr>
              <a:t> = 1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a:t>
            </a:r>
          </a:p>
          <a:p>
            <a:pPr>
              <a:lnSpc>
                <a:spcPct val="100000"/>
              </a:lnSpc>
              <a:buFontTx/>
              <a:buChar char="-"/>
            </a:pP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a:t>
            </a:r>
          </a:p>
          <a:p>
            <a:pPr>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a:t>
            </a:r>
          </a:p>
          <a:p>
            <a:pPr>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nòi</a:t>
            </a:r>
            <a:r>
              <a:rPr lang="en-US" sz="2400" dirty="0">
                <a:latin typeface="Times New Roman" panose="02020603050405020304" pitchFamily="18" charset="0"/>
                <a:cs typeface="Times New Roman" panose="02020603050405020304" pitchFamily="18" charset="0"/>
              </a:rPr>
              <a:t>.</a:t>
            </a:r>
          </a:p>
          <a:p>
            <a:pPr>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a:t>
            </a:r>
          </a:p>
          <a:p>
            <a:pPr>
              <a:lnSpc>
                <a:spcPct val="100000"/>
              </a:lnSpc>
              <a:buFontTx/>
              <a:buChar char="-"/>
            </a:pPr>
            <a:endParaRPr lang="en-US" sz="2400" dirty="0">
              <a:latin typeface="Times New Roman" panose="02020603050405020304" pitchFamily="18" charset="0"/>
              <a:cs typeface="Times New Roman" panose="02020603050405020304" pitchFamily="18" charset="0"/>
            </a:endParaRPr>
          </a:p>
          <a:p>
            <a:pPr>
              <a:lnSpc>
                <a:spcPct val="100000"/>
              </a:lnSpc>
            </a:pPr>
            <a:endParaRPr lang="en-VN" sz="240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A4F1C14-59ED-A041-A88C-BCD9BA5683E0}"/>
              </a:ext>
            </a:extLst>
          </p:cNvPr>
          <p:cNvPicPr>
            <a:picLocks noGrp="1" noChangeAspect="1"/>
          </p:cNvPicPr>
          <p:nvPr>
            <p:ph sz="half" idx="2"/>
          </p:nvPr>
        </p:nvPicPr>
        <p:blipFill>
          <a:blip r:embed="rId2"/>
          <a:stretch>
            <a:fillRect/>
          </a:stretch>
        </p:blipFill>
        <p:spPr>
          <a:xfrm>
            <a:off x="7015161" y="2017713"/>
            <a:ext cx="3729507" cy="3441700"/>
          </a:xfrm>
        </p:spPr>
      </p:pic>
    </p:spTree>
    <p:extLst>
      <p:ext uri="{BB962C8B-B14F-4D97-AF65-F5344CB8AC3E}">
        <p14:creationId xmlns:p14="http://schemas.microsoft.com/office/powerpoint/2010/main" val="203369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F2C244-55AE-A4A7-5CDB-B1B26345AB0C}"/>
              </a:ext>
            </a:extLst>
          </p:cNvPr>
          <p:cNvSpPr>
            <a:spLocks noGrp="1"/>
          </p:cNvSpPr>
          <p:nvPr>
            <p:ph type="title"/>
          </p:nvPr>
        </p:nvSpPr>
        <p:spPr>
          <a:xfrm>
            <a:off x="1447331" y="1262089"/>
            <a:ext cx="9605635" cy="1059305"/>
          </a:xfrm>
        </p:spPr>
        <p:txBody>
          <a:bodyPr/>
          <a:lstStyle/>
          <a:p>
            <a:pPr marL="457200" indent="-457200">
              <a:buFont typeface="Wingdings" pitchFamily="2" charset="2"/>
              <a:buChar char="v"/>
            </a:pPr>
            <a:r>
              <a:rPr lang="en-US" sz="3200" dirty="0" err="1">
                <a:solidFill>
                  <a:srgbClr val="C00000"/>
                </a:solidFill>
                <a:latin typeface="Times New Roman" panose="02020603050405020304" pitchFamily="18" charset="0"/>
                <a:cs typeface="Times New Roman" panose="02020603050405020304" pitchFamily="18" charset="0"/>
              </a:rPr>
              <a:t>Lịch</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sử</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đạo</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đức</a:t>
            </a:r>
            <a:r>
              <a:rPr lang="en-US" sz="3200" dirty="0">
                <a:solidFill>
                  <a:srgbClr val="C00000"/>
                </a:solidFill>
                <a:latin typeface="Times New Roman" panose="02020603050405020304" pitchFamily="18" charset="0"/>
                <a:cs typeface="Times New Roman" panose="02020603050405020304" pitchFamily="18" charset="0"/>
              </a:rPr>
              <a:t> y </a:t>
            </a:r>
            <a:r>
              <a:rPr lang="en-US" sz="3200" dirty="0" err="1">
                <a:solidFill>
                  <a:srgbClr val="C00000"/>
                </a:solidFill>
                <a:latin typeface="Times New Roman" panose="02020603050405020304" pitchFamily="18" charset="0"/>
                <a:cs typeface="Times New Roman" panose="02020603050405020304" pitchFamily="18" charset="0"/>
              </a:rPr>
              <a:t>học</a:t>
            </a:r>
            <a:endParaRPr lang="en-VN">
              <a:solidFill>
                <a:srgbClr val="C00000"/>
              </a:solidFill>
              <a:latin typeface="Times New Roman" panose="02020603050405020304" pitchFamily="18" charset="0"/>
              <a:cs typeface="Times New Roman" panose="02020603050405020304" pitchFamily="18" charset="0"/>
            </a:endParaRPr>
          </a:p>
        </p:txBody>
      </p:sp>
      <p:graphicFrame>
        <p:nvGraphicFramePr>
          <p:cNvPr id="8" name="Content Placeholder 5">
            <a:extLst>
              <a:ext uri="{FF2B5EF4-FFF2-40B4-BE49-F238E27FC236}">
                <a16:creationId xmlns:a16="http://schemas.microsoft.com/office/drawing/2014/main" id="{C8757691-ED0B-80EA-F849-17FE81233EAE}"/>
              </a:ext>
            </a:extLst>
          </p:cNvPr>
          <p:cNvGraphicFramePr>
            <a:graphicFrameLocks/>
          </p:cNvGraphicFramePr>
          <p:nvPr>
            <p:extLst>
              <p:ext uri="{D42A27DB-BD31-4B8C-83A1-F6EECF244321}">
                <p14:modId xmlns:p14="http://schemas.microsoft.com/office/powerpoint/2010/main" val="1491645701"/>
              </p:ext>
            </p:extLst>
          </p:nvPr>
        </p:nvGraphicFramePr>
        <p:xfrm>
          <a:off x="1447331" y="2321394"/>
          <a:ext cx="10083408" cy="354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77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C3C2-5567-1283-A4A2-4F96C214ED9F}"/>
              </a:ext>
            </a:extLst>
          </p:cNvPr>
          <p:cNvSpPr>
            <a:spLocks noGrp="1"/>
          </p:cNvSpPr>
          <p:nvPr>
            <p:ph type="title"/>
          </p:nvPr>
        </p:nvSpPr>
        <p:spPr>
          <a:xfrm>
            <a:off x="1447331" y="1275152"/>
            <a:ext cx="9605635" cy="1059305"/>
          </a:xfrm>
        </p:spPr>
        <p:txBody>
          <a:bodyPr/>
          <a:lstStyle/>
          <a:p>
            <a:pPr marL="457200" indent="-457200">
              <a:buFont typeface="Wingdings" pitchFamily="2" charset="2"/>
              <a:buChar char="v"/>
            </a:pPr>
            <a:r>
              <a:rPr lang="en-US" sz="3200" b="1" dirty="0">
                <a:solidFill>
                  <a:srgbClr val="C00000"/>
                </a:solidFill>
                <a:latin typeface="Times New Roman" panose="02020603050405020304" pitchFamily="18" charset="0"/>
                <a:cs typeface="Times New Roman" panose="02020603050405020304" pitchFamily="18" charset="0"/>
              </a:rPr>
              <a:t>Hippocrates</a:t>
            </a:r>
            <a:endParaRPr lang="en-VN"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4646D3-8705-F5DC-023D-6B8353795C8E}"/>
              </a:ext>
            </a:extLst>
          </p:cNvPr>
          <p:cNvSpPr>
            <a:spLocks noGrp="1"/>
          </p:cNvSpPr>
          <p:nvPr>
            <p:ph sz="half" idx="1"/>
          </p:nvPr>
        </p:nvSpPr>
        <p:spPr/>
        <p:txBody>
          <a:bodyPr>
            <a:normAutofit/>
          </a:bodyPr>
          <a:lstStyle/>
          <a:p>
            <a:pPr algn="just">
              <a:buFontTx/>
              <a:buChar char="-"/>
            </a:pP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ngành</a:t>
            </a:r>
            <a:r>
              <a:rPr lang="en-US" sz="2400" dirty="0">
                <a:latin typeface="Times New Roman" panose="02020603050405020304" pitchFamily="18" charset="0"/>
                <a:cs typeface="Times New Roman" panose="02020603050405020304" pitchFamily="18" charset="0"/>
              </a:rPr>
              <a:t> Y.</a:t>
            </a:r>
          </a:p>
          <a:p>
            <a:pPr algn="just">
              <a:buFontTx/>
              <a:buChar char="-"/>
            </a:pPr>
            <a:r>
              <a:rPr lang="en-US" sz="2400" dirty="0" err="1">
                <a:latin typeface="Times New Roman" panose="02020603050405020304" pitchFamily="18" charset="0"/>
                <a:cs typeface="Times New Roman" panose="02020603050405020304" pitchFamily="18" charset="0"/>
              </a:rPr>
              <a:t>Thầy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nay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a:t>
            </a:r>
          </a:p>
          <a:p>
            <a:pPr algn="just">
              <a:buFontTx/>
              <a:buChar char="-"/>
            </a:pPr>
            <a:endParaRPr lang="en-US" sz="2400" dirty="0">
              <a:latin typeface="Times New Roman" panose="02020603050405020304" pitchFamily="18" charset="0"/>
              <a:cs typeface="Times New Roman" panose="02020603050405020304" pitchFamily="18" charset="0"/>
            </a:endParaRPr>
          </a:p>
          <a:p>
            <a:pPr algn="just"/>
            <a:endParaRPr lang="en-VN" sz="2400">
              <a:latin typeface="Times New Roman" panose="02020603050405020304" pitchFamily="18" charset="0"/>
              <a:cs typeface="Times New Roman" panose="02020603050405020304" pitchFamily="18" charset="0"/>
            </a:endParaRPr>
          </a:p>
        </p:txBody>
      </p:sp>
      <p:pic>
        <p:nvPicPr>
          <p:cNvPr id="5" name="Content Placeholder 4" descr="Káº¿t quáº£ hÃ¬nh áº£nh cho lá»i thá» hypocrat">
            <a:extLst>
              <a:ext uri="{FF2B5EF4-FFF2-40B4-BE49-F238E27FC236}">
                <a16:creationId xmlns:a16="http://schemas.microsoft.com/office/drawing/2014/main" id="{1BE72204-FB68-A4FC-44F7-38D19134B612}"/>
              </a:ext>
            </a:extLst>
          </p:cNvPr>
          <p:cNvPicPr>
            <a:picLocks noGrp="1" noChangeAspect="1" noChangeArrowheads="1"/>
          </p:cNvPicPr>
          <p:nvPr>
            <p:ph sz="half" idx="2"/>
          </p:nvPr>
        </p:nvPicPr>
        <p:blipFill>
          <a:blip r:embed="rId2"/>
          <a:srcRect/>
          <a:stretch>
            <a:fillRect/>
          </a:stretch>
        </p:blipFill>
        <p:spPr bwMode="auto">
          <a:xfrm>
            <a:off x="6413500" y="2334458"/>
            <a:ext cx="4645025" cy="2903748"/>
          </a:xfrm>
          <a:prstGeom prst="rect">
            <a:avLst/>
          </a:prstGeom>
          <a:noFill/>
        </p:spPr>
      </p:pic>
    </p:spTree>
    <p:extLst>
      <p:ext uri="{BB962C8B-B14F-4D97-AF65-F5344CB8AC3E}">
        <p14:creationId xmlns:p14="http://schemas.microsoft.com/office/powerpoint/2010/main" val="29665407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{3EE44E00-BFB3-D346-9A68-265A1C1C762E}tf10001119</Template>
  <TotalTime>254</TotalTime>
  <Words>2323</Words>
  <Application>Microsoft Macintosh PowerPoint</Application>
  <PresentationFormat>Widescreen</PresentationFormat>
  <Paragraphs>164</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Gill Sans MT</vt:lpstr>
      <vt:lpstr>Times New Roman</vt:lpstr>
      <vt:lpstr>Wingdings</vt:lpstr>
      <vt:lpstr>Gallery</vt:lpstr>
      <vt:lpstr>ĐẠO ĐỨC CỦA NGƯỜI CÁN BỘ Y – DƯỢC </vt:lpstr>
      <vt:lpstr>Mục tiêu</vt:lpstr>
      <vt:lpstr>Đạo đức là gì?</vt:lpstr>
      <vt:lpstr>PowerPoint Presentation</vt:lpstr>
      <vt:lpstr>I. y đức</vt:lpstr>
      <vt:lpstr>PowerPoint Presentation</vt:lpstr>
      <vt:lpstr>Nghề y là một nghề đặc biệt</vt:lpstr>
      <vt:lpstr>Lịch sử đạo đức y học</vt:lpstr>
      <vt:lpstr>Hippocrates</vt:lpstr>
      <vt:lpstr>Lời thề Hippocrates</vt:lpstr>
      <vt:lpstr>Lời thề Hippocrates (tt)</vt:lpstr>
      <vt:lpstr>Lời thề Hippocrates (tt)</vt:lpstr>
      <vt:lpstr>Lời thề Hippocrates (tt)</vt:lpstr>
      <vt:lpstr>Lời thề Hippocrates (tt)</vt:lpstr>
      <vt:lpstr>Hải Thượng Lãn Ông</vt:lpstr>
      <vt:lpstr>tám đức tính và tám tội cần tránh</vt:lpstr>
      <vt:lpstr>I. y đức</vt:lpstr>
      <vt:lpstr>12 điều Y đức:</vt:lpstr>
      <vt:lpstr>12 điều Y đức:</vt:lpstr>
      <vt:lpstr>12 điều Y đức:</vt:lpstr>
      <vt:lpstr>12 điều Y đức:</vt:lpstr>
      <vt:lpstr>12 điều Y đức:</vt:lpstr>
      <vt:lpstr>12 điều Y đức:</vt:lpstr>
      <vt:lpstr>12 điều Y đức:</vt:lpstr>
      <vt:lpstr>12 điều Y đức:</vt:lpstr>
      <vt:lpstr>12 điều Y đức:</vt:lpstr>
      <vt:lpstr>12 điều Y đức:</vt:lpstr>
      <vt:lpstr>12 điều Y đức:</vt:lpstr>
      <vt:lpstr>12 điều Y đức:</vt:lpstr>
      <vt:lpstr>I. y đức</vt:lpstr>
      <vt:lpstr>PowerPoint Presentation</vt:lpstr>
      <vt:lpstr>II. DƯỢC ĐỨC</vt:lpstr>
      <vt:lpstr>10 điều dược đức</vt:lpstr>
      <vt:lpstr>10 điều dược đức</vt:lpstr>
      <vt:lpstr>10 điều dược đức</vt:lpstr>
      <vt:lpstr>10 điều dược đức</vt:lpstr>
      <vt:lpstr>10 điều dược đức</vt:lpstr>
      <vt:lpstr>10 điều dược đức</vt:lpstr>
      <vt:lpstr>10 điều dược đức</vt:lpstr>
      <vt:lpstr>10 điều dược đức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3:ĐẠO ĐỨC CỦA NGƯỜI CÁN BỘ Y – DƯỢC </dc:title>
  <dc:creator>Microsoft Office User</dc:creator>
  <cp:lastModifiedBy>Microsoft Office User</cp:lastModifiedBy>
  <cp:revision>134</cp:revision>
  <dcterms:created xsi:type="dcterms:W3CDTF">2023-12-11T01:57:17Z</dcterms:created>
  <dcterms:modified xsi:type="dcterms:W3CDTF">2024-01-26T14:28:03Z</dcterms:modified>
</cp:coreProperties>
</file>