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3.xml" ContentType="application/vnd.openxmlformats-officedocument.presentationml.notesSlid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91" r:id="rId7"/>
    <p:sldId id="292" r:id="rId8"/>
    <p:sldId id="293" r:id="rId9"/>
    <p:sldId id="261" r:id="rId10"/>
    <p:sldId id="294" r:id="rId11"/>
    <p:sldId id="264" r:id="rId12"/>
    <p:sldId id="265" r:id="rId13"/>
    <p:sldId id="266" r:id="rId14"/>
    <p:sldId id="289" r:id="rId15"/>
    <p:sldId id="267" r:id="rId16"/>
    <p:sldId id="269" r:id="rId17"/>
    <p:sldId id="270" r:id="rId18"/>
    <p:sldId id="274" r:id="rId19"/>
    <p:sldId id="276" r:id="rId20"/>
    <p:sldId id="277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5238"/>
  </p:normalViewPr>
  <p:slideViewPr>
    <p:cSldViewPr snapToGrid="0">
      <p:cViewPr varScale="1">
        <p:scale>
          <a:sx n="97" d="100"/>
          <a:sy n="97" d="100"/>
        </p:scale>
        <p:origin x="62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08FEE30-9C9B-4074-BC2A-9107A42075C7}" type="doc">
      <dgm:prSet loTypeId="urn:microsoft.com/office/officeart/2005/8/layout/pyramid1" loCatId="pyramid" qsTypeId="urn:microsoft.com/office/officeart/2005/8/quickstyle/simple2" qsCatId="simple" csTypeId="urn:microsoft.com/office/officeart/2005/8/colors/colorful2" csCatId="colorful" phldr="1"/>
      <dgm:spPr/>
    </dgm:pt>
    <dgm:pt modelId="{6A0648A2-67BB-4675-8B7F-CB5C66029CCA}">
      <dgm:prSet phldrT="[Text]" custT="1"/>
      <dgm:spPr/>
      <dgm:t>
        <a:bodyPr/>
        <a:lstStyle/>
        <a:p>
          <a:endParaRPr lang="en-US" sz="3200" dirty="0" err="1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r>
            <a:rPr lang="en-US" sz="3200" dirty="0" err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Tuyến</a:t>
          </a:r>
          <a:r>
            <a:rPr lang="en-US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dirty="0" err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trung</a:t>
          </a:r>
          <a:r>
            <a:rPr lang="en-US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dirty="0" err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ương</a:t>
          </a:r>
          <a:endParaRPr lang="en-US" sz="320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BBEDFB9-044A-41CB-9FC4-A5BDA6246537}" type="parTrans" cxnId="{B6DC0211-E248-459F-BD12-7B1E4C2878E6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51E8FBE6-9CB1-4241-A725-BDC0F06B831E}" type="sibTrans" cxnId="{B6DC0211-E248-459F-BD12-7B1E4C2878E6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A2F2D445-B36E-47E4-A399-D717EA8CDCBC}">
      <dgm:prSet phldrT="[Text]" custT="1"/>
      <dgm:spPr/>
      <dgm:t>
        <a:bodyPr/>
        <a:lstStyle/>
        <a:p>
          <a:r>
            <a:rPr lang="en-US" sz="3200" dirty="0" err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Tuyến</a:t>
          </a:r>
          <a:r>
            <a:rPr lang="en-US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dirty="0" err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địa</a:t>
          </a:r>
          <a:r>
            <a:rPr lang="en-US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dirty="0" err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phương</a:t>
          </a:r>
          <a:endParaRPr lang="en-US" sz="320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89F4B46-6F12-4CA5-A12A-DC454CEB6120}" type="parTrans" cxnId="{41155693-BACF-46F5-8EF6-B48DBB4ECCA6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26CB5DCB-9305-4C46-BD6A-658B4B46B78C}" type="sibTrans" cxnId="{41155693-BACF-46F5-8EF6-B48DBB4ECCA6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9683826C-F78E-4878-9A0D-F9C865208E4F}" type="pres">
      <dgm:prSet presAssocID="{308FEE30-9C9B-4074-BC2A-9107A42075C7}" presName="Name0" presStyleCnt="0">
        <dgm:presLayoutVars>
          <dgm:dir/>
          <dgm:animLvl val="lvl"/>
          <dgm:resizeHandles val="exact"/>
        </dgm:presLayoutVars>
      </dgm:prSet>
      <dgm:spPr/>
    </dgm:pt>
    <dgm:pt modelId="{2C412EAE-ED60-446D-B6AF-62F078096E66}" type="pres">
      <dgm:prSet presAssocID="{6A0648A2-67BB-4675-8B7F-CB5C66029CCA}" presName="Name8" presStyleCnt="0"/>
      <dgm:spPr/>
    </dgm:pt>
    <dgm:pt modelId="{DBF55B22-CE70-49AC-B4E3-17089E00B7AC}" type="pres">
      <dgm:prSet presAssocID="{6A0648A2-67BB-4675-8B7F-CB5C66029CCA}" presName="level" presStyleLbl="node1" presStyleIdx="0" presStyleCnt="2" custScaleX="102279" custScaleY="235132" custLinFactNeighborX="475" custLinFactNeighborY="-4000">
        <dgm:presLayoutVars>
          <dgm:chMax val="1"/>
          <dgm:bulletEnabled val="1"/>
        </dgm:presLayoutVars>
      </dgm:prSet>
      <dgm:spPr/>
    </dgm:pt>
    <dgm:pt modelId="{9E9CC621-33EA-4BBD-B8DC-E9B7C530BC36}" type="pres">
      <dgm:prSet presAssocID="{6A0648A2-67BB-4675-8B7F-CB5C66029CCA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5D7553B9-66FD-439B-8ABC-E2F7A95F7004}" type="pres">
      <dgm:prSet presAssocID="{A2F2D445-B36E-47E4-A399-D717EA8CDCBC}" presName="Name8" presStyleCnt="0"/>
      <dgm:spPr/>
    </dgm:pt>
    <dgm:pt modelId="{DC3EDFA3-2D09-4B25-8F51-A08C771FE775}" type="pres">
      <dgm:prSet presAssocID="{A2F2D445-B36E-47E4-A399-D717EA8CDCBC}" presName="level" presStyleLbl="node1" presStyleIdx="1" presStyleCnt="2" custLinFactNeighborX="228">
        <dgm:presLayoutVars>
          <dgm:chMax val="1"/>
          <dgm:bulletEnabled val="1"/>
        </dgm:presLayoutVars>
      </dgm:prSet>
      <dgm:spPr/>
    </dgm:pt>
    <dgm:pt modelId="{9DD7AED4-1AA9-44B8-ADD1-343ED8FCB6B7}" type="pres">
      <dgm:prSet presAssocID="{A2F2D445-B36E-47E4-A399-D717EA8CDCBC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B6DC0211-E248-459F-BD12-7B1E4C2878E6}" srcId="{308FEE30-9C9B-4074-BC2A-9107A42075C7}" destId="{6A0648A2-67BB-4675-8B7F-CB5C66029CCA}" srcOrd="0" destOrd="0" parTransId="{CBBEDFB9-044A-41CB-9FC4-A5BDA6246537}" sibTransId="{51E8FBE6-9CB1-4241-A725-BDC0F06B831E}"/>
    <dgm:cxn modelId="{8279E22B-72F8-493F-AC3C-9EFFB585B164}" type="presOf" srcId="{308FEE30-9C9B-4074-BC2A-9107A42075C7}" destId="{9683826C-F78E-4878-9A0D-F9C865208E4F}" srcOrd="0" destOrd="0" presId="urn:microsoft.com/office/officeart/2005/8/layout/pyramid1"/>
    <dgm:cxn modelId="{19530037-8776-4037-9C3B-8AC8DB36668D}" type="presOf" srcId="{6A0648A2-67BB-4675-8B7F-CB5C66029CCA}" destId="{9E9CC621-33EA-4BBD-B8DC-E9B7C530BC36}" srcOrd="1" destOrd="0" presId="urn:microsoft.com/office/officeart/2005/8/layout/pyramid1"/>
    <dgm:cxn modelId="{3C058239-F125-406F-BDC9-C5ECF59BB94A}" type="presOf" srcId="{A2F2D445-B36E-47E4-A399-D717EA8CDCBC}" destId="{DC3EDFA3-2D09-4B25-8F51-A08C771FE775}" srcOrd="0" destOrd="0" presId="urn:microsoft.com/office/officeart/2005/8/layout/pyramid1"/>
    <dgm:cxn modelId="{763FAA68-5C05-4511-88C1-01F41EC3F72E}" type="presOf" srcId="{6A0648A2-67BB-4675-8B7F-CB5C66029CCA}" destId="{DBF55B22-CE70-49AC-B4E3-17089E00B7AC}" srcOrd="0" destOrd="0" presId="urn:microsoft.com/office/officeart/2005/8/layout/pyramid1"/>
    <dgm:cxn modelId="{41155693-BACF-46F5-8EF6-B48DBB4ECCA6}" srcId="{308FEE30-9C9B-4074-BC2A-9107A42075C7}" destId="{A2F2D445-B36E-47E4-A399-D717EA8CDCBC}" srcOrd="1" destOrd="0" parTransId="{089F4B46-6F12-4CA5-A12A-DC454CEB6120}" sibTransId="{26CB5DCB-9305-4C46-BD6A-658B4B46B78C}"/>
    <dgm:cxn modelId="{AB5486E0-50BD-4591-8836-F3562B1B5BE1}" type="presOf" srcId="{A2F2D445-B36E-47E4-A399-D717EA8CDCBC}" destId="{9DD7AED4-1AA9-44B8-ADD1-343ED8FCB6B7}" srcOrd="1" destOrd="0" presId="urn:microsoft.com/office/officeart/2005/8/layout/pyramid1"/>
    <dgm:cxn modelId="{5E16CE22-0938-445B-9160-E2DF530CA592}" type="presParOf" srcId="{9683826C-F78E-4878-9A0D-F9C865208E4F}" destId="{2C412EAE-ED60-446D-B6AF-62F078096E66}" srcOrd="0" destOrd="0" presId="urn:microsoft.com/office/officeart/2005/8/layout/pyramid1"/>
    <dgm:cxn modelId="{6793369C-AEFE-49F5-AAC9-967AE4CD130F}" type="presParOf" srcId="{2C412EAE-ED60-446D-B6AF-62F078096E66}" destId="{DBF55B22-CE70-49AC-B4E3-17089E00B7AC}" srcOrd="0" destOrd="0" presId="urn:microsoft.com/office/officeart/2005/8/layout/pyramid1"/>
    <dgm:cxn modelId="{62E41A0C-0ED9-458F-92B5-A0806C71FA84}" type="presParOf" srcId="{2C412EAE-ED60-446D-B6AF-62F078096E66}" destId="{9E9CC621-33EA-4BBD-B8DC-E9B7C530BC36}" srcOrd="1" destOrd="0" presId="urn:microsoft.com/office/officeart/2005/8/layout/pyramid1"/>
    <dgm:cxn modelId="{B591CBF0-242F-4156-8B31-6994B7345E0B}" type="presParOf" srcId="{9683826C-F78E-4878-9A0D-F9C865208E4F}" destId="{5D7553B9-66FD-439B-8ABC-E2F7A95F7004}" srcOrd="1" destOrd="0" presId="urn:microsoft.com/office/officeart/2005/8/layout/pyramid1"/>
    <dgm:cxn modelId="{ACCB8EF6-C50A-4B0F-87D8-7276F2918413}" type="presParOf" srcId="{5D7553B9-66FD-439B-8ABC-E2F7A95F7004}" destId="{DC3EDFA3-2D09-4B25-8F51-A08C771FE775}" srcOrd="0" destOrd="0" presId="urn:microsoft.com/office/officeart/2005/8/layout/pyramid1"/>
    <dgm:cxn modelId="{65FC9500-0264-4DE3-A00D-00A336609D2F}" type="presParOf" srcId="{5D7553B9-66FD-439B-8ABC-E2F7A95F7004}" destId="{9DD7AED4-1AA9-44B8-ADD1-343ED8FCB6B7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CB9DBBF-EA29-4103-8740-F58D4019034E}" type="doc">
      <dgm:prSet loTypeId="urn:microsoft.com/office/officeart/2005/8/layout/hProcess10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098BDF1-9643-48CC-BB07-BE7511FD679F}">
      <dgm:prSet phldrT="[Text]" custT="1"/>
      <dgm:spPr/>
      <dgm:t>
        <a:bodyPr/>
        <a:lstStyle/>
        <a:p>
          <a:r>
            <a:rPr lang="en-US" sz="2200" b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Tuyến</a:t>
          </a:r>
          <a:r>
            <a:rPr lang="en-US" sz="2200" b="1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200" b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trung</a:t>
          </a:r>
          <a:r>
            <a:rPr lang="en-US" sz="2200" b="1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200" b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ương</a:t>
          </a:r>
          <a:endParaRPr lang="en-US" sz="22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076D086-571B-4B8B-B17C-8223607DD700}" type="parTrans" cxnId="{A44F3FAD-6859-4E5D-9B79-8FDC40C483E2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ABAB09A-4D2C-477A-A7C8-E2D21CA0BE3F}" type="sibTrans" cxnId="{A44F3FAD-6859-4E5D-9B79-8FDC40C483E2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3843BE8-0AD4-4365-AE3B-99A5416D45A5}">
      <dgm:prSet phldrT="[Text]" custT="1"/>
      <dgm:spPr/>
      <dgm:t>
        <a:bodyPr/>
        <a:lstStyle/>
        <a:p>
          <a:r>
            <a:rPr lang="en-US" sz="2200" dirty="0">
              <a:latin typeface="Times New Roman" panose="02020603050405020304" pitchFamily="18" charset="0"/>
              <a:cs typeface="Times New Roman" panose="02020603050405020304" pitchFamily="18" charset="0"/>
            </a:rPr>
            <a:t>BYT</a:t>
          </a:r>
        </a:p>
      </dgm:t>
    </dgm:pt>
    <dgm:pt modelId="{4A085B78-27DB-4EEA-BA9C-6BE4E1BE067B}" type="parTrans" cxnId="{2A0AF490-EB94-4496-9DD2-29EC2549B36E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6F7A2F9-AF2F-40B5-94C9-4F3BE23CC04D}" type="sibTrans" cxnId="{2A0AF490-EB94-4496-9DD2-29EC2549B36E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BE5022A-6C10-4C56-B5C0-BA6F38191545}">
      <dgm:prSet phldrT="[Text]" custT="1"/>
      <dgm:spPr/>
      <dgm:t>
        <a:bodyPr/>
        <a:lstStyle/>
        <a:p>
          <a:r>
            <a:rPr lang="en-US" sz="2200" dirty="0">
              <a:latin typeface="Times New Roman" panose="02020603050405020304" pitchFamily="18" charset="0"/>
              <a:cs typeface="Times New Roman" panose="02020603050405020304" pitchFamily="18" charset="0"/>
            </a:rPr>
            <a:t>BV, </a:t>
          </a:r>
          <a:r>
            <a:rPr lang="en-US" sz="2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viện</a:t>
          </a:r>
          <a:r>
            <a:rPr lang="en-US" sz="2200" dirty="0">
              <a:latin typeface="Times New Roman" panose="02020603050405020304" pitchFamily="18" charset="0"/>
              <a:cs typeface="Times New Roman" panose="02020603050405020304" pitchFamily="18" charset="0"/>
            </a:rPr>
            <a:t> TW</a:t>
          </a:r>
        </a:p>
      </dgm:t>
    </dgm:pt>
    <dgm:pt modelId="{3827A5B7-2B98-43E2-8EF8-A80CC8AF881A}" type="parTrans" cxnId="{D184212F-0DBA-4277-9C7B-B5B6E57C368C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1B1A678-05E7-4C90-A191-354320A4A75B}" type="sibTrans" cxnId="{D184212F-0DBA-4277-9C7B-B5B6E57C368C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FD8BEC5-4393-475C-9584-95669DE5FD0A}">
      <dgm:prSet phldrT="[Text]" custT="1"/>
      <dgm:spPr/>
      <dgm:t>
        <a:bodyPr/>
        <a:lstStyle/>
        <a:p>
          <a:r>
            <a:rPr lang="en-US" sz="2200" b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Tuyến</a:t>
          </a:r>
          <a:r>
            <a:rPr lang="en-US" sz="2200" b="1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200" b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địa</a:t>
          </a:r>
          <a:r>
            <a:rPr lang="en-US" sz="2200" b="1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200" b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phương</a:t>
          </a:r>
          <a:endParaRPr lang="en-US" sz="22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1D1942C-394E-412A-831A-A00AD4D4FEC6}" type="parTrans" cxnId="{A9CAC951-EF56-4609-AE84-3928FFE3421C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CBE789A-6B5B-4866-BC58-B02E02516123}" type="sibTrans" cxnId="{A9CAC951-EF56-4609-AE84-3928FFE3421C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16BE7C1-DACA-4F7C-983A-E03B51CE5E6C}">
      <dgm:prSet phldrT="[Text]" custT="1"/>
      <dgm:spPr/>
      <dgm:t>
        <a:bodyPr/>
        <a:lstStyle/>
        <a:p>
          <a:endParaRPr lang="en-US" sz="2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0C8E671-DC6C-4873-95F1-A216FD185445}" type="parTrans" cxnId="{697A6079-7674-4387-86B1-AB96025E260C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E910B56-66D4-4572-B2BB-2FC03D85DB49}" type="sibTrans" cxnId="{697A6079-7674-4387-86B1-AB96025E260C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67C7B77-D7C5-41B0-AB03-5B14CED71307}">
      <dgm:prSet phldrT="[Text]" custT="1"/>
      <dgm:spPr/>
      <dgm:t>
        <a:bodyPr/>
        <a:lstStyle/>
        <a:p>
          <a:r>
            <a:rPr lang="en-US" sz="2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Trường</a:t>
          </a:r>
          <a:r>
            <a:rPr lang="en-US" sz="2200" dirty="0">
              <a:latin typeface="Times New Roman" panose="02020603050405020304" pitchFamily="18" charset="0"/>
              <a:cs typeface="Times New Roman" panose="02020603050405020304" pitchFamily="18" charset="0"/>
            </a:rPr>
            <a:t> ĐH, CĐ </a:t>
          </a:r>
          <a:r>
            <a:rPr lang="en-US" sz="2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trực</a:t>
          </a:r>
          <a:r>
            <a:rPr lang="en-US" sz="2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thuộc</a:t>
          </a:r>
          <a:r>
            <a:rPr lang="en-US" sz="2200" dirty="0">
              <a:latin typeface="Times New Roman" panose="02020603050405020304" pitchFamily="18" charset="0"/>
              <a:cs typeface="Times New Roman" panose="02020603050405020304" pitchFamily="18" charset="0"/>
            </a:rPr>
            <a:t> BYT.</a:t>
          </a:r>
        </a:p>
      </dgm:t>
    </dgm:pt>
    <dgm:pt modelId="{20D77DA0-E110-4637-B138-CF66FE8D8611}" type="parTrans" cxnId="{48DC8CB8-6825-4E01-81A0-048126764EE2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8F00F83-73A7-4CA6-A7A6-B5631FAC7927}" type="sibTrans" cxnId="{48DC8CB8-6825-4E01-81A0-048126764EE2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24F601A-0C93-40CA-A650-9D2FABA704B5}">
      <dgm:prSet phldrT="[Text]" custT="1"/>
      <dgm:spPr/>
      <dgm:t>
        <a:bodyPr/>
        <a:lstStyle/>
        <a:p>
          <a:r>
            <a:rPr lang="en-US" sz="2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Trạm y tế xã/phường</a:t>
          </a:r>
          <a:endParaRPr lang="en-US" sz="2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F8BDA8C-B764-48EC-8033-D2845000AEAA}" type="sibTrans" cxnId="{BF175717-FB39-48B5-BF32-A069B3AB2D6D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10F630F-4EC5-4887-A327-B929951C9949}" type="parTrans" cxnId="{BF175717-FB39-48B5-BF32-A069B3AB2D6D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90F39F9-E72D-4249-9940-0523CF0C8F15}">
      <dgm:prSet phldrT="[Text]" custT="1"/>
      <dgm:spPr/>
      <dgm:t>
        <a:bodyPr/>
        <a:lstStyle/>
        <a:p>
          <a:r>
            <a:rPr lang="en-US" sz="2200" dirty="0">
              <a:latin typeface="Times New Roman" panose="02020603050405020304" pitchFamily="18" charset="0"/>
              <a:cs typeface="Times New Roman" panose="02020603050405020304" pitchFamily="18" charset="0"/>
            </a:rPr>
            <a:t>Y tế tuyến quận/huyện</a:t>
          </a:r>
        </a:p>
      </dgm:t>
    </dgm:pt>
    <dgm:pt modelId="{8D4522B9-6081-DF49-94F2-962BC0D47FEE}" type="parTrans" cxnId="{4634053B-E969-A246-84FF-2F4AA5E63BC0}">
      <dgm:prSet/>
      <dgm:spPr/>
      <dgm:t>
        <a:bodyPr/>
        <a:lstStyle/>
        <a:p>
          <a:endParaRPr lang="en-US"/>
        </a:p>
      </dgm:t>
    </dgm:pt>
    <dgm:pt modelId="{3DCF2EDF-73B7-AE4A-A9B3-994AE855064A}" type="sibTrans" cxnId="{4634053B-E969-A246-84FF-2F4AA5E63BC0}">
      <dgm:prSet/>
      <dgm:spPr/>
      <dgm:t>
        <a:bodyPr/>
        <a:lstStyle/>
        <a:p>
          <a:endParaRPr lang="en-US"/>
        </a:p>
      </dgm:t>
    </dgm:pt>
    <dgm:pt modelId="{A812223C-3B46-A14C-865C-C49972C87284}">
      <dgm:prSet phldrT="[Text]" custT="1"/>
      <dgm:spPr/>
      <dgm:t>
        <a:bodyPr/>
        <a:lstStyle/>
        <a:p>
          <a:r>
            <a:rPr lang="en-US" sz="2200" dirty="0">
              <a:latin typeface="Times New Roman" panose="02020603050405020304" pitchFamily="18" charset="0"/>
              <a:cs typeface="Times New Roman" panose="02020603050405020304" pitchFamily="18" charset="0"/>
            </a:rPr>
            <a:t>63 sở Y tế tỉnh, thành phố trực thuộc TW</a:t>
          </a:r>
        </a:p>
      </dgm:t>
    </dgm:pt>
    <dgm:pt modelId="{45251B42-D2E5-C240-8DF7-7C7A0115536F}" type="parTrans" cxnId="{DCE4C45E-8E4B-D545-83D4-1D1BD12D673C}">
      <dgm:prSet/>
      <dgm:spPr/>
    </dgm:pt>
    <dgm:pt modelId="{6FDE6C62-0346-4441-9F83-64F2339731B0}" type="sibTrans" cxnId="{DCE4C45E-8E4B-D545-83D4-1D1BD12D673C}">
      <dgm:prSet/>
      <dgm:spPr/>
    </dgm:pt>
    <dgm:pt modelId="{4ECF201D-6A39-F840-B58B-F419C250390D}">
      <dgm:prSet phldrT="[Text]" custT="1"/>
      <dgm:spPr/>
      <dgm:t>
        <a:bodyPr/>
        <a:lstStyle/>
        <a:p>
          <a:r>
            <a:rPr lang="en-US" sz="2200" dirty="0">
              <a:latin typeface="Times New Roman" panose="02020603050405020304" pitchFamily="18" charset="0"/>
              <a:cs typeface="Times New Roman" panose="02020603050405020304" pitchFamily="18" charset="0"/>
            </a:rPr>
            <a:t>Y tế ngành</a:t>
          </a:r>
        </a:p>
      </dgm:t>
    </dgm:pt>
    <dgm:pt modelId="{CD26D408-1455-9C46-9119-93655B75E9D1}" type="parTrans" cxnId="{812DD2C1-F6BA-B144-9FA5-BEC4E0337CFA}">
      <dgm:prSet/>
      <dgm:spPr/>
    </dgm:pt>
    <dgm:pt modelId="{A172FF16-585A-9140-9C8C-1A30D960AC70}" type="sibTrans" cxnId="{812DD2C1-F6BA-B144-9FA5-BEC4E0337CFA}">
      <dgm:prSet/>
      <dgm:spPr/>
    </dgm:pt>
    <dgm:pt modelId="{185AEFA4-39E6-4D59-90D6-BBDE28990999}" type="pres">
      <dgm:prSet presAssocID="{5CB9DBBF-EA29-4103-8740-F58D4019034E}" presName="Name0" presStyleCnt="0">
        <dgm:presLayoutVars>
          <dgm:dir/>
          <dgm:resizeHandles val="exact"/>
        </dgm:presLayoutVars>
      </dgm:prSet>
      <dgm:spPr/>
    </dgm:pt>
    <dgm:pt modelId="{229A6C71-9482-4B67-BC3F-24F9F400370B}" type="pres">
      <dgm:prSet presAssocID="{3098BDF1-9643-48CC-BB07-BE7511FD679F}" presName="composite" presStyleCnt="0"/>
      <dgm:spPr/>
    </dgm:pt>
    <dgm:pt modelId="{880C89E9-251A-4BE2-A904-7B30C2A305A5}" type="pres">
      <dgm:prSet presAssocID="{3098BDF1-9643-48CC-BB07-BE7511FD679F}" presName="imagSh" presStyleLbl="bgImgPlace1" presStyleIdx="0" presStyleCnt="2" custScaleX="81536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A787FC48-4012-4779-9E81-B17EF188CBD2}" type="pres">
      <dgm:prSet presAssocID="{3098BDF1-9643-48CC-BB07-BE7511FD679F}" presName="txNode" presStyleLbl="node1" presStyleIdx="0" presStyleCnt="2">
        <dgm:presLayoutVars>
          <dgm:bulletEnabled val="1"/>
        </dgm:presLayoutVars>
      </dgm:prSet>
      <dgm:spPr/>
    </dgm:pt>
    <dgm:pt modelId="{8AAB74C5-ADD2-4499-8059-AD2071E6C5FD}" type="pres">
      <dgm:prSet presAssocID="{3ABAB09A-4D2C-477A-A7C8-E2D21CA0BE3F}" presName="sibTrans" presStyleLbl="sibTrans2D1" presStyleIdx="0" presStyleCnt="1"/>
      <dgm:spPr/>
    </dgm:pt>
    <dgm:pt modelId="{D7971071-F1BB-43D5-8C75-C761DF3B1D25}" type="pres">
      <dgm:prSet presAssocID="{3ABAB09A-4D2C-477A-A7C8-E2D21CA0BE3F}" presName="connTx" presStyleLbl="sibTrans2D1" presStyleIdx="0" presStyleCnt="1"/>
      <dgm:spPr/>
    </dgm:pt>
    <dgm:pt modelId="{AD617987-5D4A-49EF-9309-CAB6364AADED}" type="pres">
      <dgm:prSet presAssocID="{AFD8BEC5-4393-475C-9584-95669DE5FD0A}" presName="composite" presStyleCnt="0"/>
      <dgm:spPr/>
    </dgm:pt>
    <dgm:pt modelId="{CCB9A0F3-3A4E-45B2-ABC7-2B8CCB8E596A}" type="pres">
      <dgm:prSet presAssocID="{AFD8BEC5-4393-475C-9584-95669DE5FD0A}" presName="imagSh" presStyleLbl="bgImgPlace1" presStyleIdx="1" presStyleCnt="2" custScaleX="64831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B87763C8-81DD-464E-A725-4DE6F0D6CD69}" type="pres">
      <dgm:prSet presAssocID="{AFD8BEC5-4393-475C-9584-95669DE5FD0A}" presName="txNode" presStyleLbl="node1" presStyleIdx="1" presStyleCnt="2" custScaleX="100000" custLinFactNeighborX="-1680" custLinFactNeighborY="-1120">
        <dgm:presLayoutVars>
          <dgm:bulletEnabled val="1"/>
        </dgm:presLayoutVars>
      </dgm:prSet>
      <dgm:spPr/>
    </dgm:pt>
  </dgm:ptLst>
  <dgm:cxnLst>
    <dgm:cxn modelId="{BDD1E004-6046-4FEA-9967-9D8BFF52F3A6}" type="presOf" srcId="{224F601A-0C93-40CA-A650-9D2FABA704B5}" destId="{B87763C8-81DD-464E-A725-4DE6F0D6CD69}" srcOrd="0" destOrd="3" presId="urn:microsoft.com/office/officeart/2005/8/layout/hProcess10"/>
    <dgm:cxn modelId="{3B8E9706-EC39-264D-9950-61C1691B5D19}" type="presOf" srcId="{4ECF201D-6A39-F840-B58B-F419C250390D}" destId="{B87763C8-81DD-464E-A725-4DE6F0D6CD69}" srcOrd="0" destOrd="4" presId="urn:microsoft.com/office/officeart/2005/8/layout/hProcess10"/>
    <dgm:cxn modelId="{EE475008-E8BE-42C7-BFBA-F0E1BA6459DD}" type="presOf" srcId="{F67C7B77-D7C5-41B0-AB03-5B14CED71307}" destId="{A787FC48-4012-4779-9E81-B17EF188CBD2}" srcOrd="0" destOrd="3" presId="urn:microsoft.com/office/officeart/2005/8/layout/hProcess10"/>
    <dgm:cxn modelId="{BF175717-FB39-48B5-BF32-A069B3AB2D6D}" srcId="{AFD8BEC5-4393-475C-9584-95669DE5FD0A}" destId="{224F601A-0C93-40CA-A650-9D2FABA704B5}" srcOrd="2" destOrd="0" parTransId="{A10F630F-4EC5-4887-A327-B929951C9949}" sibTransId="{FF8BDA8C-B764-48EC-8033-D2845000AEAA}"/>
    <dgm:cxn modelId="{D184212F-0DBA-4277-9C7B-B5B6E57C368C}" srcId="{3098BDF1-9643-48CC-BB07-BE7511FD679F}" destId="{EBE5022A-6C10-4C56-B5C0-BA6F38191545}" srcOrd="1" destOrd="0" parTransId="{3827A5B7-2B98-43E2-8EF8-A80CC8AF881A}" sibTransId="{31B1A678-05E7-4C90-A191-354320A4A75B}"/>
    <dgm:cxn modelId="{47E49533-7AE4-451B-99D7-55809C242B93}" type="presOf" srcId="{3098BDF1-9643-48CC-BB07-BE7511FD679F}" destId="{A787FC48-4012-4779-9E81-B17EF188CBD2}" srcOrd="0" destOrd="0" presId="urn:microsoft.com/office/officeart/2005/8/layout/hProcess10"/>
    <dgm:cxn modelId="{155B7036-228B-4710-A6F9-B25C109E6E15}" type="presOf" srcId="{83843BE8-0AD4-4365-AE3B-99A5416D45A5}" destId="{A787FC48-4012-4779-9E81-B17EF188CBD2}" srcOrd="0" destOrd="1" presId="urn:microsoft.com/office/officeart/2005/8/layout/hProcess10"/>
    <dgm:cxn modelId="{4634053B-E969-A246-84FF-2F4AA5E63BC0}" srcId="{AFD8BEC5-4393-475C-9584-95669DE5FD0A}" destId="{A90F39F9-E72D-4249-9940-0523CF0C8F15}" srcOrd="1" destOrd="0" parTransId="{8D4522B9-6081-DF49-94F2-962BC0D47FEE}" sibTransId="{3DCF2EDF-73B7-AE4A-A9B3-994AE855064A}"/>
    <dgm:cxn modelId="{EC615249-7765-7644-B776-8059852EDE2D}" type="presOf" srcId="{A90F39F9-E72D-4249-9940-0523CF0C8F15}" destId="{B87763C8-81DD-464E-A725-4DE6F0D6CD69}" srcOrd="0" destOrd="2" presId="urn:microsoft.com/office/officeart/2005/8/layout/hProcess10"/>
    <dgm:cxn modelId="{A9CAC951-EF56-4609-AE84-3928FFE3421C}" srcId="{5CB9DBBF-EA29-4103-8740-F58D4019034E}" destId="{AFD8BEC5-4393-475C-9584-95669DE5FD0A}" srcOrd="1" destOrd="0" parTransId="{21D1942C-394E-412A-831A-A00AD4D4FEC6}" sibTransId="{FCBE789A-6B5B-4866-BC58-B02E02516123}"/>
    <dgm:cxn modelId="{DCE4C45E-8E4B-D545-83D4-1D1BD12D673C}" srcId="{AFD8BEC5-4393-475C-9584-95669DE5FD0A}" destId="{A812223C-3B46-A14C-865C-C49972C87284}" srcOrd="0" destOrd="0" parTransId="{45251B42-D2E5-C240-8DF7-7C7A0115536F}" sibTransId="{6FDE6C62-0346-4441-9F83-64F2339731B0}"/>
    <dgm:cxn modelId="{9C64396B-DDBA-4480-B1BB-997A011D4875}" type="presOf" srcId="{AFD8BEC5-4393-475C-9584-95669DE5FD0A}" destId="{B87763C8-81DD-464E-A725-4DE6F0D6CD69}" srcOrd="0" destOrd="0" presId="urn:microsoft.com/office/officeart/2005/8/layout/hProcess10"/>
    <dgm:cxn modelId="{45A4936D-2EBB-4B52-8B12-EA5DAA4F7AC3}" type="presOf" srcId="{016BE7C1-DACA-4F7C-983A-E03B51CE5E6C}" destId="{A787FC48-4012-4779-9E81-B17EF188CBD2}" srcOrd="0" destOrd="4" presId="urn:microsoft.com/office/officeart/2005/8/layout/hProcess10"/>
    <dgm:cxn modelId="{8FDDD972-7E74-4291-871C-56581E1DD829}" type="presOf" srcId="{5CB9DBBF-EA29-4103-8740-F58D4019034E}" destId="{185AEFA4-39E6-4D59-90D6-BBDE28990999}" srcOrd="0" destOrd="0" presId="urn:microsoft.com/office/officeart/2005/8/layout/hProcess10"/>
    <dgm:cxn modelId="{697A6079-7674-4387-86B1-AB96025E260C}" srcId="{3098BDF1-9643-48CC-BB07-BE7511FD679F}" destId="{016BE7C1-DACA-4F7C-983A-E03B51CE5E6C}" srcOrd="3" destOrd="0" parTransId="{B0C8E671-DC6C-4873-95F1-A216FD185445}" sibTransId="{EE910B56-66D4-4572-B2BB-2FC03D85DB49}"/>
    <dgm:cxn modelId="{2A0AF490-EB94-4496-9DD2-29EC2549B36E}" srcId="{3098BDF1-9643-48CC-BB07-BE7511FD679F}" destId="{83843BE8-0AD4-4365-AE3B-99A5416D45A5}" srcOrd="0" destOrd="0" parTransId="{4A085B78-27DB-4EEA-BA9C-6BE4E1BE067B}" sibTransId="{F6F7A2F9-AF2F-40B5-94C9-4F3BE23CC04D}"/>
    <dgm:cxn modelId="{7FC60599-F5A7-AF4B-9028-02FB8B0F8793}" type="presOf" srcId="{A812223C-3B46-A14C-865C-C49972C87284}" destId="{B87763C8-81DD-464E-A725-4DE6F0D6CD69}" srcOrd="0" destOrd="1" presId="urn:microsoft.com/office/officeart/2005/8/layout/hProcess10"/>
    <dgm:cxn modelId="{2B8B4DA9-E674-4E2E-A5B6-6D1F1EC6B04F}" type="presOf" srcId="{3ABAB09A-4D2C-477A-A7C8-E2D21CA0BE3F}" destId="{8AAB74C5-ADD2-4499-8059-AD2071E6C5FD}" srcOrd="0" destOrd="0" presId="urn:microsoft.com/office/officeart/2005/8/layout/hProcess10"/>
    <dgm:cxn modelId="{A44F3FAD-6859-4E5D-9B79-8FDC40C483E2}" srcId="{5CB9DBBF-EA29-4103-8740-F58D4019034E}" destId="{3098BDF1-9643-48CC-BB07-BE7511FD679F}" srcOrd="0" destOrd="0" parTransId="{2076D086-571B-4B8B-B17C-8223607DD700}" sibTransId="{3ABAB09A-4D2C-477A-A7C8-E2D21CA0BE3F}"/>
    <dgm:cxn modelId="{BD3A89AE-785D-432F-8B98-18521F83F0AF}" type="presOf" srcId="{3ABAB09A-4D2C-477A-A7C8-E2D21CA0BE3F}" destId="{D7971071-F1BB-43D5-8C75-C761DF3B1D25}" srcOrd="1" destOrd="0" presId="urn:microsoft.com/office/officeart/2005/8/layout/hProcess10"/>
    <dgm:cxn modelId="{5031F6B0-A32C-4CEE-8C46-8232F2229FC9}" type="presOf" srcId="{EBE5022A-6C10-4C56-B5C0-BA6F38191545}" destId="{A787FC48-4012-4779-9E81-B17EF188CBD2}" srcOrd="0" destOrd="2" presId="urn:microsoft.com/office/officeart/2005/8/layout/hProcess10"/>
    <dgm:cxn modelId="{48DC8CB8-6825-4E01-81A0-048126764EE2}" srcId="{3098BDF1-9643-48CC-BB07-BE7511FD679F}" destId="{F67C7B77-D7C5-41B0-AB03-5B14CED71307}" srcOrd="2" destOrd="0" parTransId="{20D77DA0-E110-4637-B138-CF66FE8D8611}" sibTransId="{B8F00F83-73A7-4CA6-A7A6-B5631FAC7927}"/>
    <dgm:cxn modelId="{812DD2C1-F6BA-B144-9FA5-BEC4E0337CFA}" srcId="{AFD8BEC5-4393-475C-9584-95669DE5FD0A}" destId="{4ECF201D-6A39-F840-B58B-F419C250390D}" srcOrd="3" destOrd="0" parTransId="{CD26D408-1455-9C46-9119-93655B75E9D1}" sibTransId="{A172FF16-585A-9140-9C8C-1A30D960AC70}"/>
    <dgm:cxn modelId="{395C5BBF-24F1-4300-A08E-DC79485898FE}" type="presParOf" srcId="{185AEFA4-39E6-4D59-90D6-BBDE28990999}" destId="{229A6C71-9482-4B67-BC3F-24F9F400370B}" srcOrd="0" destOrd="0" presId="urn:microsoft.com/office/officeart/2005/8/layout/hProcess10"/>
    <dgm:cxn modelId="{5DBFE44E-B41E-46A5-B1B2-1A741C432E8D}" type="presParOf" srcId="{229A6C71-9482-4B67-BC3F-24F9F400370B}" destId="{880C89E9-251A-4BE2-A904-7B30C2A305A5}" srcOrd="0" destOrd="0" presId="urn:microsoft.com/office/officeart/2005/8/layout/hProcess10"/>
    <dgm:cxn modelId="{6BCFC20A-FA65-4155-91D7-28D9A07847FF}" type="presParOf" srcId="{229A6C71-9482-4B67-BC3F-24F9F400370B}" destId="{A787FC48-4012-4779-9E81-B17EF188CBD2}" srcOrd="1" destOrd="0" presId="urn:microsoft.com/office/officeart/2005/8/layout/hProcess10"/>
    <dgm:cxn modelId="{41530417-FA6D-4CD3-9CCD-10A38975F8A7}" type="presParOf" srcId="{185AEFA4-39E6-4D59-90D6-BBDE28990999}" destId="{8AAB74C5-ADD2-4499-8059-AD2071E6C5FD}" srcOrd="1" destOrd="0" presId="urn:microsoft.com/office/officeart/2005/8/layout/hProcess10"/>
    <dgm:cxn modelId="{B452E4D8-F45B-4E64-A906-25D2244FFB7E}" type="presParOf" srcId="{8AAB74C5-ADD2-4499-8059-AD2071E6C5FD}" destId="{D7971071-F1BB-43D5-8C75-C761DF3B1D25}" srcOrd="0" destOrd="0" presId="urn:microsoft.com/office/officeart/2005/8/layout/hProcess10"/>
    <dgm:cxn modelId="{67538EA4-8506-406F-B6D1-49C69B214106}" type="presParOf" srcId="{185AEFA4-39E6-4D59-90D6-BBDE28990999}" destId="{AD617987-5D4A-49EF-9309-CAB6364AADED}" srcOrd="2" destOrd="0" presId="urn:microsoft.com/office/officeart/2005/8/layout/hProcess10"/>
    <dgm:cxn modelId="{EB2C8D97-F84C-435B-B501-6CD20035ED29}" type="presParOf" srcId="{AD617987-5D4A-49EF-9309-CAB6364AADED}" destId="{CCB9A0F3-3A4E-45B2-ABC7-2B8CCB8E596A}" srcOrd="0" destOrd="0" presId="urn:microsoft.com/office/officeart/2005/8/layout/hProcess10"/>
    <dgm:cxn modelId="{935EBCC4-B1F3-40FA-B016-5E24061CBA1D}" type="presParOf" srcId="{AD617987-5D4A-49EF-9309-CAB6364AADED}" destId="{B87763C8-81DD-464E-A725-4DE6F0D6CD69}" srcOrd="1" destOrd="0" presId="urn:microsoft.com/office/officeart/2005/8/layout/hProcess10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960A30D-B2B2-6E4E-AFAF-CB3A88A85A44}" type="doc">
      <dgm:prSet loTypeId="urn:microsoft.com/office/officeart/2005/8/layout/lis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8A66706-D744-0647-819C-3E85A2685063}">
      <dgm:prSet phldrT="[Text]" custT="1"/>
      <dgm:spPr/>
      <dgm:t>
        <a:bodyPr/>
        <a:lstStyle/>
        <a:p>
          <a:r>
            <a:rPr lang="en-US" sz="2400">
              <a:latin typeface="Times New Roman" panose="02020603050405020304" pitchFamily="18" charset="0"/>
              <a:cs typeface="Times New Roman" panose="02020603050405020304" pitchFamily="18" charset="0"/>
            </a:rPr>
            <a:t>Cơ sở y tế nhà nước</a:t>
          </a:r>
        </a:p>
      </dgm:t>
    </dgm:pt>
    <dgm:pt modelId="{413B9A1E-FC2D-A948-BE66-D45B843C5540}" type="parTrans" cxnId="{44CB7169-0B6F-EB47-A084-1B2E45491DF1}">
      <dgm:prSet/>
      <dgm:spPr/>
      <dgm:t>
        <a:bodyPr/>
        <a:lstStyle/>
        <a:p>
          <a:endParaRPr lang="en-US" sz="2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3547164-E209-8E41-A5C8-66BBEC89381D}" type="sibTrans" cxnId="{44CB7169-0B6F-EB47-A084-1B2E45491DF1}">
      <dgm:prSet/>
      <dgm:spPr/>
      <dgm:t>
        <a:bodyPr/>
        <a:lstStyle/>
        <a:p>
          <a:endParaRPr lang="en-US" sz="2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DA67E03-8944-C14F-A2CA-2411D49FA36C}">
      <dgm:prSet phldrT="[Text]" custT="1"/>
      <dgm:spPr/>
      <dgm:t>
        <a:bodyPr/>
        <a:lstStyle/>
        <a:p>
          <a:r>
            <a:rPr lang="en-US" sz="2400">
              <a:latin typeface="Times New Roman" panose="02020603050405020304" pitchFamily="18" charset="0"/>
              <a:cs typeface="Times New Roman" panose="02020603050405020304" pitchFamily="18" charset="0"/>
            </a:rPr>
            <a:t>Cơ sở y tế tư nhân</a:t>
          </a:r>
        </a:p>
      </dgm:t>
    </dgm:pt>
    <dgm:pt modelId="{769AB873-0D9A-2E44-B3FF-76F37C7CB125}" type="parTrans" cxnId="{4CBEE9CF-F58D-6B40-994A-C96102CA7EA2}">
      <dgm:prSet/>
      <dgm:spPr/>
      <dgm:t>
        <a:bodyPr/>
        <a:lstStyle/>
        <a:p>
          <a:endParaRPr lang="en-US" sz="2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BCF709B-F8A4-144A-8A29-451B2638A9F4}" type="sibTrans" cxnId="{4CBEE9CF-F58D-6B40-994A-C96102CA7EA2}">
      <dgm:prSet/>
      <dgm:spPr/>
      <dgm:t>
        <a:bodyPr/>
        <a:lstStyle/>
        <a:p>
          <a:endParaRPr lang="en-US" sz="2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E2017EB-F0CF-BB4C-A56C-4727F21AA78D}">
      <dgm:prSet phldrT="[Text]" custT="1"/>
      <dgm:spPr/>
      <dgm:t>
        <a:bodyPr/>
        <a:lstStyle/>
        <a:p>
          <a:r>
            <a:rPr lang="en-US" sz="2400">
              <a:latin typeface="Times New Roman" panose="02020603050405020304" pitchFamily="18" charset="0"/>
              <a:cs typeface="Times New Roman" panose="02020603050405020304" pitchFamily="18" charset="0"/>
            </a:rPr>
            <a:t>Cơ sở y tế công – tư kết hợp</a:t>
          </a:r>
        </a:p>
      </dgm:t>
    </dgm:pt>
    <dgm:pt modelId="{C96F815C-11C2-C345-8B09-9AD12D1F93C7}" type="parTrans" cxnId="{B91F05CA-29E7-ED4C-92A2-513836A79765}">
      <dgm:prSet/>
      <dgm:spPr/>
      <dgm:t>
        <a:bodyPr/>
        <a:lstStyle/>
        <a:p>
          <a:endParaRPr lang="en-US" sz="2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C0011AF-5948-6947-BF62-53C24DAE4C04}" type="sibTrans" cxnId="{B91F05CA-29E7-ED4C-92A2-513836A79765}">
      <dgm:prSet/>
      <dgm:spPr/>
      <dgm:t>
        <a:bodyPr/>
        <a:lstStyle/>
        <a:p>
          <a:endParaRPr lang="en-US" sz="2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54478E1-AA88-BD43-80C3-CA5ACB53A0D2}" type="pres">
      <dgm:prSet presAssocID="{3960A30D-B2B2-6E4E-AFAF-CB3A88A85A44}" presName="linear" presStyleCnt="0">
        <dgm:presLayoutVars>
          <dgm:dir/>
          <dgm:animLvl val="lvl"/>
          <dgm:resizeHandles val="exact"/>
        </dgm:presLayoutVars>
      </dgm:prSet>
      <dgm:spPr/>
    </dgm:pt>
    <dgm:pt modelId="{A3A57A1F-3558-F342-8008-E30E365FE877}" type="pres">
      <dgm:prSet presAssocID="{58A66706-D744-0647-819C-3E85A2685063}" presName="parentLin" presStyleCnt="0"/>
      <dgm:spPr/>
    </dgm:pt>
    <dgm:pt modelId="{6A31FB6B-0E20-904D-9B5F-01A6D0E21CB3}" type="pres">
      <dgm:prSet presAssocID="{58A66706-D744-0647-819C-3E85A2685063}" presName="parentLeftMargin" presStyleLbl="node1" presStyleIdx="0" presStyleCnt="3"/>
      <dgm:spPr/>
    </dgm:pt>
    <dgm:pt modelId="{CFA66C80-645B-5D4B-94E1-C3B7A7546BFA}" type="pres">
      <dgm:prSet presAssocID="{58A66706-D744-0647-819C-3E85A2685063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0836560-4257-0041-B8F7-B8463AA347A4}" type="pres">
      <dgm:prSet presAssocID="{58A66706-D744-0647-819C-3E85A2685063}" presName="negativeSpace" presStyleCnt="0"/>
      <dgm:spPr/>
    </dgm:pt>
    <dgm:pt modelId="{4C2D2995-659F-8E42-AD47-80D53FE40A3B}" type="pres">
      <dgm:prSet presAssocID="{58A66706-D744-0647-819C-3E85A2685063}" presName="childText" presStyleLbl="conFgAcc1" presStyleIdx="0" presStyleCnt="3">
        <dgm:presLayoutVars>
          <dgm:bulletEnabled val="1"/>
        </dgm:presLayoutVars>
      </dgm:prSet>
      <dgm:spPr/>
    </dgm:pt>
    <dgm:pt modelId="{4AE3597C-A9A0-6E44-92DD-0BDC0FAA6A10}" type="pres">
      <dgm:prSet presAssocID="{43547164-E209-8E41-A5C8-66BBEC89381D}" presName="spaceBetweenRectangles" presStyleCnt="0"/>
      <dgm:spPr/>
    </dgm:pt>
    <dgm:pt modelId="{B6FB3E37-D7FF-1E4A-B036-0CD40F415106}" type="pres">
      <dgm:prSet presAssocID="{DDA67E03-8944-C14F-A2CA-2411D49FA36C}" presName="parentLin" presStyleCnt="0"/>
      <dgm:spPr/>
    </dgm:pt>
    <dgm:pt modelId="{257DBC30-952E-C14B-9B86-96ABD2939F37}" type="pres">
      <dgm:prSet presAssocID="{DDA67E03-8944-C14F-A2CA-2411D49FA36C}" presName="parentLeftMargin" presStyleLbl="node1" presStyleIdx="0" presStyleCnt="3"/>
      <dgm:spPr/>
    </dgm:pt>
    <dgm:pt modelId="{CCE1B3FA-6D03-614D-8C39-EC944A10EBA3}" type="pres">
      <dgm:prSet presAssocID="{DDA67E03-8944-C14F-A2CA-2411D49FA36C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156C376F-F436-6444-9BCB-F13CCE9ADFDD}" type="pres">
      <dgm:prSet presAssocID="{DDA67E03-8944-C14F-A2CA-2411D49FA36C}" presName="negativeSpace" presStyleCnt="0"/>
      <dgm:spPr/>
    </dgm:pt>
    <dgm:pt modelId="{49BD3D4E-8AB8-6B43-BE17-DDEB57A1E2C6}" type="pres">
      <dgm:prSet presAssocID="{DDA67E03-8944-C14F-A2CA-2411D49FA36C}" presName="childText" presStyleLbl="conFgAcc1" presStyleIdx="1" presStyleCnt="3">
        <dgm:presLayoutVars>
          <dgm:bulletEnabled val="1"/>
        </dgm:presLayoutVars>
      </dgm:prSet>
      <dgm:spPr/>
    </dgm:pt>
    <dgm:pt modelId="{DA961C9B-DABE-5842-BF0A-DD10361A1084}" type="pres">
      <dgm:prSet presAssocID="{ABCF709B-F8A4-144A-8A29-451B2638A9F4}" presName="spaceBetweenRectangles" presStyleCnt="0"/>
      <dgm:spPr/>
    </dgm:pt>
    <dgm:pt modelId="{8BBBF040-461D-C844-94E1-7F7E601B82D5}" type="pres">
      <dgm:prSet presAssocID="{9E2017EB-F0CF-BB4C-A56C-4727F21AA78D}" presName="parentLin" presStyleCnt="0"/>
      <dgm:spPr/>
    </dgm:pt>
    <dgm:pt modelId="{BE952BD3-02A8-FE4F-8A80-9418B893D411}" type="pres">
      <dgm:prSet presAssocID="{9E2017EB-F0CF-BB4C-A56C-4727F21AA78D}" presName="parentLeftMargin" presStyleLbl="node1" presStyleIdx="1" presStyleCnt="3"/>
      <dgm:spPr/>
    </dgm:pt>
    <dgm:pt modelId="{5656482E-C78F-CA4F-9503-49CDBB69278C}" type="pres">
      <dgm:prSet presAssocID="{9E2017EB-F0CF-BB4C-A56C-4727F21AA78D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FA34BFC6-9D02-A943-A43A-7B985D93C5DB}" type="pres">
      <dgm:prSet presAssocID="{9E2017EB-F0CF-BB4C-A56C-4727F21AA78D}" presName="negativeSpace" presStyleCnt="0"/>
      <dgm:spPr/>
    </dgm:pt>
    <dgm:pt modelId="{B2C273B7-5E80-814A-B3B9-65A4EF3E6814}" type="pres">
      <dgm:prSet presAssocID="{9E2017EB-F0CF-BB4C-A56C-4727F21AA78D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4C975A05-624B-474D-A4AF-B50BA1F8D56B}" type="presOf" srcId="{9E2017EB-F0CF-BB4C-A56C-4727F21AA78D}" destId="{5656482E-C78F-CA4F-9503-49CDBB69278C}" srcOrd="1" destOrd="0" presId="urn:microsoft.com/office/officeart/2005/8/layout/list1"/>
    <dgm:cxn modelId="{56B16F08-2242-3041-874A-BB0F310BF8CC}" type="presOf" srcId="{58A66706-D744-0647-819C-3E85A2685063}" destId="{CFA66C80-645B-5D4B-94E1-C3B7A7546BFA}" srcOrd="1" destOrd="0" presId="urn:microsoft.com/office/officeart/2005/8/layout/list1"/>
    <dgm:cxn modelId="{D868F154-77A6-3742-AF5F-05E3BB4B650D}" type="presOf" srcId="{DDA67E03-8944-C14F-A2CA-2411D49FA36C}" destId="{CCE1B3FA-6D03-614D-8C39-EC944A10EBA3}" srcOrd="1" destOrd="0" presId="urn:microsoft.com/office/officeart/2005/8/layout/list1"/>
    <dgm:cxn modelId="{44CB7169-0B6F-EB47-A084-1B2E45491DF1}" srcId="{3960A30D-B2B2-6E4E-AFAF-CB3A88A85A44}" destId="{58A66706-D744-0647-819C-3E85A2685063}" srcOrd="0" destOrd="0" parTransId="{413B9A1E-FC2D-A948-BE66-D45B843C5540}" sibTransId="{43547164-E209-8E41-A5C8-66BBEC89381D}"/>
    <dgm:cxn modelId="{FD430C6C-41E0-6D4E-9F49-D194B5E53B0E}" type="presOf" srcId="{DDA67E03-8944-C14F-A2CA-2411D49FA36C}" destId="{257DBC30-952E-C14B-9B86-96ABD2939F37}" srcOrd="0" destOrd="0" presId="urn:microsoft.com/office/officeart/2005/8/layout/list1"/>
    <dgm:cxn modelId="{27C89392-1C84-AC4A-AD56-3AD4D042E988}" type="presOf" srcId="{58A66706-D744-0647-819C-3E85A2685063}" destId="{6A31FB6B-0E20-904D-9B5F-01A6D0E21CB3}" srcOrd="0" destOrd="0" presId="urn:microsoft.com/office/officeart/2005/8/layout/list1"/>
    <dgm:cxn modelId="{7B52C0A2-9B33-9446-9ADD-53D361A62F2E}" type="presOf" srcId="{3960A30D-B2B2-6E4E-AFAF-CB3A88A85A44}" destId="{E54478E1-AA88-BD43-80C3-CA5ACB53A0D2}" srcOrd="0" destOrd="0" presId="urn:microsoft.com/office/officeart/2005/8/layout/list1"/>
    <dgm:cxn modelId="{A6BF03B6-70A7-8A4F-AA52-AB2044EF7996}" type="presOf" srcId="{9E2017EB-F0CF-BB4C-A56C-4727F21AA78D}" destId="{BE952BD3-02A8-FE4F-8A80-9418B893D411}" srcOrd="0" destOrd="0" presId="urn:microsoft.com/office/officeart/2005/8/layout/list1"/>
    <dgm:cxn modelId="{B91F05CA-29E7-ED4C-92A2-513836A79765}" srcId="{3960A30D-B2B2-6E4E-AFAF-CB3A88A85A44}" destId="{9E2017EB-F0CF-BB4C-A56C-4727F21AA78D}" srcOrd="2" destOrd="0" parTransId="{C96F815C-11C2-C345-8B09-9AD12D1F93C7}" sibTransId="{5C0011AF-5948-6947-BF62-53C24DAE4C04}"/>
    <dgm:cxn modelId="{4CBEE9CF-F58D-6B40-994A-C96102CA7EA2}" srcId="{3960A30D-B2B2-6E4E-AFAF-CB3A88A85A44}" destId="{DDA67E03-8944-C14F-A2CA-2411D49FA36C}" srcOrd="1" destOrd="0" parTransId="{769AB873-0D9A-2E44-B3FF-76F37C7CB125}" sibTransId="{ABCF709B-F8A4-144A-8A29-451B2638A9F4}"/>
    <dgm:cxn modelId="{03532429-113D-BD4D-85FF-8B9139F66F1A}" type="presParOf" srcId="{E54478E1-AA88-BD43-80C3-CA5ACB53A0D2}" destId="{A3A57A1F-3558-F342-8008-E30E365FE877}" srcOrd="0" destOrd="0" presId="urn:microsoft.com/office/officeart/2005/8/layout/list1"/>
    <dgm:cxn modelId="{F23E1D4B-9D07-D545-937F-A29DAF019833}" type="presParOf" srcId="{A3A57A1F-3558-F342-8008-E30E365FE877}" destId="{6A31FB6B-0E20-904D-9B5F-01A6D0E21CB3}" srcOrd="0" destOrd="0" presId="urn:microsoft.com/office/officeart/2005/8/layout/list1"/>
    <dgm:cxn modelId="{D278FE55-845F-B449-B126-237E4F31BE1B}" type="presParOf" srcId="{A3A57A1F-3558-F342-8008-E30E365FE877}" destId="{CFA66C80-645B-5D4B-94E1-C3B7A7546BFA}" srcOrd="1" destOrd="0" presId="urn:microsoft.com/office/officeart/2005/8/layout/list1"/>
    <dgm:cxn modelId="{7C8730DE-B4B8-4647-A902-0F27A4A3F15A}" type="presParOf" srcId="{E54478E1-AA88-BD43-80C3-CA5ACB53A0D2}" destId="{C0836560-4257-0041-B8F7-B8463AA347A4}" srcOrd="1" destOrd="0" presId="urn:microsoft.com/office/officeart/2005/8/layout/list1"/>
    <dgm:cxn modelId="{C3DEFCFA-6D2B-914F-BACD-88C6AB13A942}" type="presParOf" srcId="{E54478E1-AA88-BD43-80C3-CA5ACB53A0D2}" destId="{4C2D2995-659F-8E42-AD47-80D53FE40A3B}" srcOrd="2" destOrd="0" presId="urn:microsoft.com/office/officeart/2005/8/layout/list1"/>
    <dgm:cxn modelId="{8F7EA8FC-1622-1748-A1B9-27305BDC78BF}" type="presParOf" srcId="{E54478E1-AA88-BD43-80C3-CA5ACB53A0D2}" destId="{4AE3597C-A9A0-6E44-92DD-0BDC0FAA6A10}" srcOrd="3" destOrd="0" presId="urn:microsoft.com/office/officeart/2005/8/layout/list1"/>
    <dgm:cxn modelId="{FD4D62E6-E3CB-FE41-A119-430CC9A6A257}" type="presParOf" srcId="{E54478E1-AA88-BD43-80C3-CA5ACB53A0D2}" destId="{B6FB3E37-D7FF-1E4A-B036-0CD40F415106}" srcOrd="4" destOrd="0" presId="urn:microsoft.com/office/officeart/2005/8/layout/list1"/>
    <dgm:cxn modelId="{397820E3-4BD3-534C-A5C4-3BE5C8CA68B0}" type="presParOf" srcId="{B6FB3E37-D7FF-1E4A-B036-0CD40F415106}" destId="{257DBC30-952E-C14B-9B86-96ABD2939F37}" srcOrd="0" destOrd="0" presId="urn:microsoft.com/office/officeart/2005/8/layout/list1"/>
    <dgm:cxn modelId="{82FD11F7-E906-214F-A9DE-B844DFFB5143}" type="presParOf" srcId="{B6FB3E37-D7FF-1E4A-B036-0CD40F415106}" destId="{CCE1B3FA-6D03-614D-8C39-EC944A10EBA3}" srcOrd="1" destOrd="0" presId="urn:microsoft.com/office/officeart/2005/8/layout/list1"/>
    <dgm:cxn modelId="{8EAAC6C0-3487-F14B-AA57-C5509255835A}" type="presParOf" srcId="{E54478E1-AA88-BD43-80C3-CA5ACB53A0D2}" destId="{156C376F-F436-6444-9BCB-F13CCE9ADFDD}" srcOrd="5" destOrd="0" presId="urn:microsoft.com/office/officeart/2005/8/layout/list1"/>
    <dgm:cxn modelId="{F384A3D2-2087-7C48-A3FD-F0238F7F262A}" type="presParOf" srcId="{E54478E1-AA88-BD43-80C3-CA5ACB53A0D2}" destId="{49BD3D4E-8AB8-6B43-BE17-DDEB57A1E2C6}" srcOrd="6" destOrd="0" presId="urn:microsoft.com/office/officeart/2005/8/layout/list1"/>
    <dgm:cxn modelId="{B99D3FDB-7B96-3544-BA0A-1EA5F023A0E9}" type="presParOf" srcId="{E54478E1-AA88-BD43-80C3-CA5ACB53A0D2}" destId="{DA961C9B-DABE-5842-BF0A-DD10361A1084}" srcOrd="7" destOrd="0" presId="urn:microsoft.com/office/officeart/2005/8/layout/list1"/>
    <dgm:cxn modelId="{85369446-FF84-284F-8FC9-EAC736885C92}" type="presParOf" srcId="{E54478E1-AA88-BD43-80C3-CA5ACB53A0D2}" destId="{8BBBF040-461D-C844-94E1-7F7E601B82D5}" srcOrd="8" destOrd="0" presId="urn:microsoft.com/office/officeart/2005/8/layout/list1"/>
    <dgm:cxn modelId="{D929FCD6-53D0-2D40-B66C-D91764663F76}" type="presParOf" srcId="{8BBBF040-461D-C844-94E1-7F7E601B82D5}" destId="{BE952BD3-02A8-FE4F-8A80-9418B893D411}" srcOrd="0" destOrd="0" presId="urn:microsoft.com/office/officeart/2005/8/layout/list1"/>
    <dgm:cxn modelId="{D0A14EDF-9C0C-BB40-A0B6-7ADAA79FD4EF}" type="presParOf" srcId="{8BBBF040-461D-C844-94E1-7F7E601B82D5}" destId="{5656482E-C78F-CA4F-9503-49CDBB69278C}" srcOrd="1" destOrd="0" presId="urn:microsoft.com/office/officeart/2005/8/layout/list1"/>
    <dgm:cxn modelId="{F2102EF9-750D-7A44-8109-8AA96A978B09}" type="presParOf" srcId="{E54478E1-AA88-BD43-80C3-CA5ACB53A0D2}" destId="{FA34BFC6-9D02-A943-A43A-7B985D93C5DB}" srcOrd="9" destOrd="0" presId="urn:microsoft.com/office/officeart/2005/8/layout/list1"/>
    <dgm:cxn modelId="{6167FB3C-72BA-EA48-9C9C-AA6E9066D1C5}" type="presParOf" srcId="{E54478E1-AA88-BD43-80C3-CA5ACB53A0D2}" destId="{B2C273B7-5E80-814A-B3B9-65A4EF3E6814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866878D-79B1-4BD1-AF2F-D474F9DDE60A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3E0604B-B930-4A88-A6C4-DB63F9E3F850}">
      <dgm:prSet phldrT="[Text]" custT="1"/>
      <dgm:spPr/>
      <dgm:t>
        <a:bodyPr/>
        <a:lstStyle/>
        <a:p>
          <a:r>
            <a:rPr lang="en-US" sz="2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Tuyến</a:t>
          </a:r>
          <a:r>
            <a:rPr lang="en-US" sz="2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tỉnh</a:t>
          </a:r>
          <a:r>
            <a:rPr lang="en-US" sz="2200" dirty="0">
              <a:latin typeface="Times New Roman" panose="02020603050405020304" pitchFamily="18" charset="0"/>
              <a:cs typeface="Times New Roman" panose="02020603050405020304" pitchFamily="18" charset="0"/>
            </a:rPr>
            <a:t>, TP </a:t>
          </a:r>
          <a:r>
            <a:rPr lang="en-US" sz="2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trực</a:t>
          </a:r>
          <a:r>
            <a:rPr lang="en-US" sz="2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thuộc</a:t>
          </a:r>
          <a:r>
            <a:rPr lang="en-US" sz="2200" dirty="0">
              <a:latin typeface="Times New Roman" panose="02020603050405020304" pitchFamily="18" charset="0"/>
              <a:cs typeface="Times New Roman" panose="02020603050405020304" pitchFamily="18" charset="0"/>
            </a:rPr>
            <a:t> TW</a:t>
          </a:r>
        </a:p>
      </dgm:t>
    </dgm:pt>
    <dgm:pt modelId="{DE6E485C-0AA6-4DD3-8B2C-CD8D79BBAFE2}" type="parTrans" cxnId="{D0B480D7-1F4F-4B81-8388-967A13EB8CFD}">
      <dgm:prSet/>
      <dgm:spPr/>
      <dgm:t>
        <a:bodyPr/>
        <a:lstStyle/>
        <a:p>
          <a:endParaRPr lang="en-US" sz="2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299CD77-0F7C-4AC2-BED2-69ED745BCBD5}" type="sibTrans" cxnId="{D0B480D7-1F4F-4B81-8388-967A13EB8CFD}">
      <dgm:prSet/>
      <dgm:spPr/>
      <dgm:t>
        <a:bodyPr/>
        <a:lstStyle/>
        <a:p>
          <a:endParaRPr lang="en-US" sz="2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136A56E-1730-4C98-B779-6AAD94594464}">
      <dgm:prSet phldrT="[Text]" custT="1"/>
      <dgm:spPr/>
      <dgm:t>
        <a:bodyPr/>
        <a:lstStyle/>
        <a:p>
          <a:r>
            <a:rPr lang="en-US" sz="2200" dirty="0" err="1">
              <a:latin typeface="Times New Roman" pitchFamily="18" charset="0"/>
              <a:cs typeface="Times New Roman" pitchFamily="18" charset="0"/>
            </a:rPr>
            <a:t>Sở</a:t>
          </a:r>
          <a:r>
            <a:rPr lang="en-US" sz="2200" dirty="0">
              <a:latin typeface="Times New Roman" pitchFamily="18" charset="0"/>
              <a:cs typeface="Times New Roman" pitchFamily="18" charset="0"/>
            </a:rPr>
            <a:t> Y </a:t>
          </a:r>
          <a:r>
            <a:rPr lang="en-US" sz="2200" dirty="0" err="1">
              <a:latin typeface="Times New Roman" pitchFamily="18" charset="0"/>
              <a:cs typeface="Times New Roman" pitchFamily="18" charset="0"/>
            </a:rPr>
            <a:t>tế</a:t>
          </a:r>
          <a:endParaRPr lang="en-US" sz="2200" dirty="0">
            <a:latin typeface="Times New Roman" pitchFamily="18" charset="0"/>
            <a:cs typeface="Times New Roman" pitchFamily="18" charset="0"/>
          </a:endParaRPr>
        </a:p>
      </dgm:t>
    </dgm:pt>
    <dgm:pt modelId="{B11BD37B-EF53-4E4D-981F-37216933207D}" type="parTrans" cxnId="{4B201BDA-CAF3-4A22-86B9-CDABB1F362CE}">
      <dgm:prSet/>
      <dgm:spPr/>
      <dgm:t>
        <a:bodyPr/>
        <a:lstStyle/>
        <a:p>
          <a:endParaRPr lang="en-US" sz="2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325DD1B-A6B3-4345-92C9-53D899AEDE35}" type="sibTrans" cxnId="{4B201BDA-CAF3-4A22-86B9-CDABB1F362CE}">
      <dgm:prSet/>
      <dgm:spPr/>
      <dgm:t>
        <a:bodyPr/>
        <a:lstStyle/>
        <a:p>
          <a:endParaRPr lang="en-US" sz="2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41C136D-7CF7-475C-AFA4-F1B3FF9E9B38}">
      <dgm:prSet phldrT="[Text]" custT="1"/>
      <dgm:spPr/>
      <dgm:t>
        <a:bodyPr/>
        <a:lstStyle/>
        <a:p>
          <a:r>
            <a:rPr lang="en-US" sz="2200" dirty="0">
              <a:latin typeface="Times New Roman" pitchFamily="18" charset="0"/>
              <a:cs typeface="Times New Roman" pitchFamily="18" charset="0"/>
            </a:rPr>
            <a:t>Y </a:t>
          </a:r>
          <a:r>
            <a:rPr lang="en-US" sz="2200" dirty="0" err="1">
              <a:latin typeface="Times New Roman" pitchFamily="18" charset="0"/>
              <a:cs typeface="Times New Roman" pitchFamily="18" charset="0"/>
            </a:rPr>
            <a:t>tế</a:t>
          </a:r>
          <a:r>
            <a:rPr lang="en-US" sz="2200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200" dirty="0" err="1">
              <a:latin typeface="Times New Roman" pitchFamily="18" charset="0"/>
              <a:cs typeface="Times New Roman" pitchFamily="18" charset="0"/>
            </a:rPr>
            <a:t>cơ</a:t>
          </a:r>
          <a:r>
            <a:rPr lang="en-US" sz="2200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200" dirty="0" err="1">
              <a:latin typeface="Times New Roman" pitchFamily="18" charset="0"/>
              <a:cs typeface="Times New Roman" pitchFamily="18" charset="0"/>
            </a:rPr>
            <a:t>sở</a:t>
          </a:r>
          <a:endParaRPr lang="en-US" sz="2200" dirty="0">
            <a:latin typeface="Times New Roman" pitchFamily="18" charset="0"/>
            <a:cs typeface="Times New Roman" pitchFamily="18" charset="0"/>
          </a:endParaRPr>
        </a:p>
      </dgm:t>
    </dgm:pt>
    <dgm:pt modelId="{8A228F49-4C34-4C0B-9648-BDE95BE20753}" type="parTrans" cxnId="{18F3BF29-2D02-4C2F-B23D-B3D7518A7C66}">
      <dgm:prSet/>
      <dgm:spPr/>
      <dgm:t>
        <a:bodyPr/>
        <a:lstStyle/>
        <a:p>
          <a:endParaRPr lang="en-US" sz="2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109A731-EC05-42AE-8A0F-76331BCAA64A}" type="sibTrans" cxnId="{18F3BF29-2D02-4C2F-B23D-B3D7518A7C66}">
      <dgm:prSet/>
      <dgm:spPr/>
      <dgm:t>
        <a:bodyPr/>
        <a:lstStyle/>
        <a:p>
          <a:endParaRPr lang="en-US" sz="2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BB143E6-8FFE-4611-A887-740A558A7567}">
      <dgm:prSet phldrT="[Text]" custT="1"/>
      <dgm:spPr/>
      <dgm:t>
        <a:bodyPr/>
        <a:lstStyle/>
        <a:p>
          <a:r>
            <a:rPr lang="en-US" sz="2200" dirty="0" err="1">
              <a:latin typeface="Times New Roman" pitchFamily="18" charset="0"/>
              <a:cs typeface="Times New Roman" pitchFamily="18" charset="0"/>
            </a:rPr>
            <a:t>Phòng</a:t>
          </a:r>
          <a:r>
            <a:rPr lang="en-US" sz="2200" dirty="0">
              <a:latin typeface="Times New Roman" pitchFamily="18" charset="0"/>
              <a:cs typeface="Times New Roman" pitchFamily="18" charset="0"/>
            </a:rPr>
            <a:t> y </a:t>
          </a:r>
          <a:r>
            <a:rPr lang="en-US" sz="2200" dirty="0" err="1">
              <a:latin typeface="Times New Roman" pitchFamily="18" charset="0"/>
              <a:cs typeface="Times New Roman" pitchFamily="18" charset="0"/>
            </a:rPr>
            <a:t>tế</a:t>
          </a:r>
          <a:r>
            <a:rPr lang="en-US" sz="2200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200" dirty="0" err="1">
              <a:latin typeface="Times New Roman" pitchFamily="18" charset="0"/>
              <a:cs typeface="Times New Roman" pitchFamily="18" charset="0"/>
            </a:rPr>
            <a:t>quận</a:t>
          </a:r>
          <a:r>
            <a:rPr lang="en-US" sz="2200" dirty="0">
              <a:latin typeface="Times New Roman" pitchFamily="18" charset="0"/>
              <a:cs typeface="Times New Roman" pitchFamily="18" charset="0"/>
            </a:rPr>
            <a:t>, </a:t>
          </a:r>
          <a:r>
            <a:rPr lang="en-US" sz="2200" dirty="0" err="1">
              <a:latin typeface="Times New Roman" pitchFamily="18" charset="0"/>
              <a:cs typeface="Times New Roman" pitchFamily="18" charset="0"/>
            </a:rPr>
            <a:t>huyện</a:t>
          </a:r>
          <a:r>
            <a:rPr lang="en-US" sz="2200" dirty="0">
              <a:latin typeface="Times New Roman" pitchFamily="18" charset="0"/>
              <a:cs typeface="Times New Roman" pitchFamily="18" charset="0"/>
            </a:rPr>
            <a:t>, TP, </a:t>
          </a:r>
          <a:r>
            <a:rPr lang="en-US" sz="2200" dirty="0" err="1">
              <a:latin typeface="Times New Roman" pitchFamily="18" charset="0"/>
              <a:cs typeface="Times New Roman" pitchFamily="18" charset="0"/>
            </a:rPr>
            <a:t>Tx</a:t>
          </a:r>
          <a:r>
            <a:rPr lang="en-US" sz="2200" dirty="0">
              <a:latin typeface="Times New Roman" pitchFamily="18" charset="0"/>
              <a:cs typeface="Times New Roman" pitchFamily="18" charset="0"/>
            </a:rPr>
            <a:t>.</a:t>
          </a:r>
        </a:p>
      </dgm:t>
    </dgm:pt>
    <dgm:pt modelId="{3415C7DD-FBF8-409E-B2B7-85CC46A4D758}" type="parTrans" cxnId="{FC1D9E23-95E0-4CC4-BF6E-A488BC9C375E}">
      <dgm:prSet/>
      <dgm:spPr/>
      <dgm:t>
        <a:bodyPr/>
        <a:lstStyle/>
        <a:p>
          <a:endParaRPr lang="en-US" sz="2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B67CC9E-4F44-4A6E-9FA3-2585BBD92BEC}" type="sibTrans" cxnId="{FC1D9E23-95E0-4CC4-BF6E-A488BC9C375E}">
      <dgm:prSet/>
      <dgm:spPr/>
      <dgm:t>
        <a:bodyPr/>
        <a:lstStyle/>
        <a:p>
          <a:endParaRPr lang="en-US" sz="2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B0C797A-E45B-4DD9-BA13-745FB7A383A7}">
      <dgm:prSet phldrT="[Text]" custT="1"/>
      <dgm:spPr/>
      <dgm:t>
        <a:bodyPr/>
        <a:lstStyle/>
        <a:p>
          <a:r>
            <a:rPr lang="en-US" sz="2200" dirty="0" err="1">
              <a:latin typeface="Times New Roman" pitchFamily="18" charset="0"/>
              <a:cs typeface="Times New Roman" pitchFamily="18" charset="0"/>
            </a:rPr>
            <a:t>Trung</a:t>
          </a:r>
          <a:r>
            <a:rPr lang="en-US" sz="2200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200" dirty="0" err="1">
              <a:latin typeface="Times New Roman" pitchFamily="18" charset="0"/>
              <a:cs typeface="Times New Roman" pitchFamily="18" charset="0"/>
            </a:rPr>
            <a:t>tâm</a:t>
          </a:r>
          <a:r>
            <a:rPr lang="en-US" sz="2200" dirty="0">
              <a:latin typeface="Times New Roman" pitchFamily="18" charset="0"/>
              <a:cs typeface="Times New Roman" pitchFamily="18" charset="0"/>
            </a:rPr>
            <a:t> YTDP</a:t>
          </a:r>
        </a:p>
      </dgm:t>
    </dgm:pt>
    <dgm:pt modelId="{E8F39F07-FA31-4FED-8D8D-DA4DD8A4DF48}" type="parTrans" cxnId="{4F945276-4156-4695-98E6-0D4AB2E6230C}">
      <dgm:prSet/>
      <dgm:spPr/>
      <dgm:t>
        <a:bodyPr/>
        <a:lstStyle/>
        <a:p>
          <a:endParaRPr lang="en-US" sz="2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3D0DEF0-1903-45AB-9842-1983D31511B8}" type="sibTrans" cxnId="{4F945276-4156-4695-98E6-0D4AB2E6230C}">
      <dgm:prSet/>
      <dgm:spPr/>
      <dgm:t>
        <a:bodyPr/>
        <a:lstStyle/>
        <a:p>
          <a:endParaRPr lang="en-US" sz="2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122BC9D-F084-4FE5-9CD6-1ABED0C11C7B}">
      <dgm:prSet phldrT="[Text]" custT="1"/>
      <dgm:spPr/>
      <dgm:t>
        <a:bodyPr/>
        <a:lstStyle/>
        <a:p>
          <a:r>
            <a:rPr lang="en-US" sz="2200" dirty="0" err="1">
              <a:latin typeface="Times New Roman" pitchFamily="18" charset="0"/>
              <a:cs typeface="Times New Roman" pitchFamily="18" charset="0"/>
            </a:rPr>
            <a:t>Bệnh</a:t>
          </a:r>
          <a:r>
            <a:rPr lang="en-US" sz="2200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200" dirty="0" err="1">
              <a:latin typeface="Times New Roman" pitchFamily="18" charset="0"/>
              <a:cs typeface="Times New Roman" pitchFamily="18" charset="0"/>
            </a:rPr>
            <a:t>viện</a:t>
          </a:r>
          <a:r>
            <a:rPr lang="en-US" sz="2200" dirty="0">
              <a:latin typeface="Times New Roman" pitchFamily="18" charset="0"/>
              <a:cs typeface="Times New Roman" pitchFamily="18" charset="0"/>
            </a:rPr>
            <a:t> ĐK </a:t>
          </a:r>
          <a:r>
            <a:rPr lang="en-US" sz="2200" dirty="0" err="1">
              <a:latin typeface="Times New Roman" pitchFamily="18" charset="0"/>
              <a:cs typeface="Times New Roman" pitchFamily="18" charset="0"/>
            </a:rPr>
            <a:t>huyện</a:t>
          </a:r>
          <a:r>
            <a:rPr lang="en-US" sz="2200" dirty="0">
              <a:latin typeface="Times New Roman" pitchFamily="18" charset="0"/>
              <a:cs typeface="Times New Roman" pitchFamily="18" charset="0"/>
            </a:rPr>
            <a:t>, PK ĐK KV</a:t>
          </a:r>
        </a:p>
      </dgm:t>
    </dgm:pt>
    <dgm:pt modelId="{546DF22C-6984-465B-8511-4D18E566B9CB}" type="parTrans" cxnId="{FFED05C3-52FA-454C-B605-EC72D86F9A01}">
      <dgm:prSet/>
      <dgm:spPr/>
      <dgm:t>
        <a:bodyPr/>
        <a:lstStyle/>
        <a:p>
          <a:endParaRPr lang="en-US" sz="2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4AED01B-8B5E-48D9-9464-D3B053C1874F}" type="sibTrans" cxnId="{FFED05C3-52FA-454C-B605-EC72D86F9A01}">
      <dgm:prSet/>
      <dgm:spPr/>
      <dgm:t>
        <a:bodyPr/>
        <a:lstStyle/>
        <a:p>
          <a:endParaRPr lang="en-US" sz="2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E7FE229-B70A-43EE-81C5-D8BDC2F3D965}">
      <dgm:prSet phldrT="[Text]" custT="1"/>
      <dgm:spPr/>
      <dgm:t>
        <a:bodyPr/>
        <a:lstStyle/>
        <a:p>
          <a:endParaRPr lang="en-US" sz="2200" dirty="0">
            <a:latin typeface="Times New Roman" pitchFamily="18" charset="0"/>
            <a:cs typeface="Times New Roman" pitchFamily="18" charset="0"/>
          </a:endParaRPr>
        </a:p>
      </dgm:t>
    </dgm:pt>
    <dgm:pt modelId="{0365D5B3-FA4C-40C4-89AD-90AE557F47D0}" type="parTrans" cxnId="{2AD921DC-652E-4D9A-9BEC-B1537C0F361F}">
      <dgm:prSet/>
      <dgm:spPr/>
      <dgm:t>
        <a:bodyPr/>
        <a:lstStyle/>
        <a:p>
          <a:endParaRPr lang="en-US" sz="2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E850967-3921-413C-841C-253046480BD3}" type="sibTrans" cxnId="{2AD921DC-652E-4D9A-9BEC-B1537C0F361F}">
      <dgm:prSet/>
      <dgm:spPr/>
      <dgm:t>
        <a:bodyPr/>
        <a:lstStyle/>
        <a:p>
          <a:endParaRPr lang="en-US" sz="2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8BD3015-E8F0-4FBE-A0CE-7C69B0888797}">
      <dgm:prSet phldrT="[Text]" custT="1"/>
      <dgm:spPr/>
      <dgm:t>
        <a:bodyPr/>
        <a:lstStyle/>
        <a:p>
          <a:r>
            <a:rPr lang="en-US" sz="2200" dirty="0" err="1">
              <a:latin typeface="Times New Roman" pitchFamily="18" charset="0"/>
              <a:cs typeface="Times New Roman" pitchFamily="18" charset="0"/>
            </a:rPr>
            <a:t>Trạm</a:t>
          </a:r>
          <a:r>
            <a:rPr lang="en-US" sz="2200" dirty="0">
              <a:latin typeface="Times New Roman" pitchFamily="18" charset="0"/>
              <a:cs typeface="Times New Roman" pitchFamily="18" charset="0"/>
            </a:rPr>
            <a:t> y </a:t>
          </a:r>
          <a:r>
            <a:rPr lang="en-US" sz="2200" dirty="0" err="1">
              <a:latin typeface="Times New Roman" pitchFamily="18" charset="0"/>
              <a:cs typeface="Times New Roman" pitchFamily="18" charset="0"/>
            </a:rPr>
            <a:t>tế</a:t>
          </a:r>
          <a:r>
            <a:rPr lang="en-US" sz="2200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200" dirty="0" err="1">
              <a:latin typeface="Times New Roman" pitchFamily="18" charset="0"/>
              <a:cs typeface="Times New Roman" pitchFamily="18" charset="0"/>
            </a:rPr>
            <a:t>xã</a:t>
          </a:r>
          <a:r>
            <a:rPr lang="en-US" sz="2200" dirty="0">
              <a:latin typeface="Times New Roman" pitchFamily="18" charset="0"/>
              <a:cs typeface="Times New Roman" pitchFamily="18" charset="0"/>
            </a:rPr>
            <a:t>, </a:t>
          </a:r>
          <a:r>
            <a:rPr lang="en-US" sz="2200" dirty="0" err="1">
              <a:latin typeface="Times New Roman" pitchFamily="18" charset="0"/>
              <a:cs typeface="Times New Roman" pitchFamily="18" charset="0"/>
            </a:rPr>
            <a:t>phường</a:t>
          </a:r>
          <a:r>
            <a:rPr lang="en-US" sz="2200" dirty="0">
              <a:latin typeface="Times New Roman" pitchFamily="18" charset="0"/>
              <a:cs typeface="Times New Roman" pitchFamily="18" charset="0"/>
            </a:rPr>
            <a:t>, </a:t>
          </a:r>
          <a:r>
            <a:rPr lang="en-US" sz="2200" dirty="0" err="1">
              <a:latin typeface="Times New Roman" pitchFamily="18" charset="0"/>
              <a:cs typeface="Times New Roman" pitchFamily="18" charset="0"/>
            </a:rPr>
            <a:t>thị</a:t>
          </a:r>
          <a:r>
            <a:rPr lang="en-US" sz="2200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200" dirty="0" err="1">
              <a:latin typeface="Times New Roman" pitchFamily="18" charset="0"/>
              <a:cs typeface="Times New Roman" pitchFamily="18" charset="0"/>
            </a:rPr>
            <a:t>trấn</a:t>
          </a:r>
          <a:endParaRPr lang="en-US" sz="2200" dirty="0">
            <a:latin typeface="Times New Roman" pitchFamily="18" charset="0"/>
            <a:cs typeface="Times New Roman" pitchFamily="18" charset="0"/>
          </a:endParaRPr>
        </a:p>
      </dgm:t>
    </dgm:pt>
    <dgm:pt modelId="{7E70BA04-0BB9-4BF0-A3BE-69261C4757FF}" type="parTrans" cxnId="{BF32BC48-F591-4DA4-BD63-A0CF79B7EDDE}">
      <dgm:prSet/>
      <dgm:spPr/>
      <dgm:t>
        <a:bodyPr/>
        <a:lstStyle/>
        <a:p>
          <a:endParaRPr lang="en-US" sz="2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0ABC078-89AD-416B-8650-790F2AC54E07}" type="sibTrans" cxnId="{BF32BC48-F591-4DA4-BD63-A0CF79B7EDDE}">
      <dgm:prSet/>
      <dgm:spPr/>
      <dgm:t>
        <a:bodyPr/>
        <a:lstStyle/>
        <a:p>
          <a:endParaRPr lang="en-US" sz="2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1055724-55F8-479A-821B-DD7E62E01C4F}">
      <dgm:prSet phldrT="[Text]" custT="1"/>
      <dgm:spPr/>
      <dgm:t>
        <a:bodyPr/>
        <a:lstStyle/>
        <a:p>
          <a:r>
            <a:rPr lang="en-US" sz="2200" dirty="0">
              <a:latin typeface="Times New Roman" pitchFamily="18" charset="0"/>
              <a:cs typeface="Times New Roman" pitchFamily="18" charset="0"/>
            </a:rPr>
            <a:t>Y </a:t>
          </a:r>
          <a:r>
            <a:rPr lang="en-US" sz="2200" dirty="0" err="1">
              <a:latin typeface="Times New Roman" pitchFamily="18" charset="0"/>
              <a:cs typeface="Times New Roman" pitchFamily="18" charset="0"/>
            </a:rPr>
            <a:t>tế</a:t>
          </a:r>
          <a:r>
            <a:rPr lang="en-US" sz="2200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200" dirty="0" err="1">
              <a:latin typeface="Times New Roman" pitchFamily="18" charset="0"/>
              <a:cs typeface="Times New Roman" pitchFamily="18" charset="0"/>
            </a:rPr>
            <a:t>thôn</a:t>
          </a:r>
          <a:r>
            <a:rPr lang="en-US" sz="2200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200" dirty="0" err="1">
              <a:latin typeface="Times New Roman" pitchFamily="18" charset="0"/>
              <a:cs typeface="Times New Roman" pitchFamily="18" charset="0"/>
            </a:rPr>
            <a:t>bản</a:t>
          </a:r>
          <a:endParaRPr lang="en-US" sz="2200" dirty="0">
            <a:latin typeface="Times New Roman" pitchFamily="18" charset="0"/>
            <a:cs typeface="Times New Roman" pitchFamily="18" charset="0"/>
          </a:endParaRPr>
        </a:p>
      </dgm:t>
    </dgm:pt>
    <dgm:pt modelId="{B6FB5290-5051-4AD4-9CD5-04CEC4BF7702}" type="parTrans" cxnId="{25F33273-3048-4F63-931F-098010BA0AD7}">
      <dgm:prSet/>
      <dgm:spPr/>
      <dgm:t>
        <a:bodyPr/>
        <a:lstStyle/>
        <a:p>
          <a:endParaRPr lang="en-US" sz="2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8CC311D-0E2A-4197-877C-52252D04F51F}" type="sibTrans" cxnId="{25F33273-3048-4F63-931F-098010BA0AD7}">
      <dgm:prSet/>
      <dgm:spPr/>
      <dgm:t>
        <a:bodyPr/>
        <a:lstStyle/>
        <a:p>
          <a:endParaRPr lang="en-US" sz="2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62ED152-8AE8-4589-B524-5F7E051627DE}">
      <dgm:prSet phldrT="[Text]" custT="1"/>
      <dgm:spPr/>
      <dgm:t>
        <a:bodyPr/>
        <a:lstStyle/>
        <a:p>
          <a:endParaRPr lang="en-US" sz="2200" dirty="0">
            <a:latin typeface="Times New Roman" pitchFamily="18" charset="0"/>
            <a:cs typeface="Times New Roman" pitchFamily="18" charset="0"/>
          </a:endParaRPr>
        </a:p>
      </dgm:t>
    </dgm:pt>
    <dgm:pt modelId="{3A157015-49C9-4F3B-8B05-C88D2F5E4428}" type="parTrans" cxnId="{B9D9B40F-D0D1-4B0D-9301-E2D6C2338AE6}">
      <dgm:prSet/>
      <dgm:spPr/>
      <dgm:t>
        <a:bodyPr/>
        <a:lstStyle/>
        <a:p>
          <a:endParaRPr lang="en-US" sz="2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FDCE3C3-BECE-4233-9121-B3B2471EA38C}" type="sibTrans" cxnId="{B9D9B40F-D0D1-4B0D-9301-E2D6C2338AE6}">
      <dgm:prSet/>
      <dgm:spPr/>
      <dgm:t>
        <a:bodyPr/>
        <a:lstStyle/>
        <a:p>
          <a:endParaRPr lang="en-US" sz="2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CDDA663-FDC5-4894-A586-10B204309541}">
      <dgm:prSet phldrT="[Text]" custT="1"/>
      <dgm:spPr/>
      <dgm:t>
        <a:bodyPr/>
        <a:lstStyle/>
        <a:p>
          <a:r>
            <a:rPr lang="en-US" sz="2200" dirty="0">
              <a:latin typeface="Times New Roman" pitchFamily="18" charset="0"/>
              <a:cs typeface="Times New Roman" pitchFamily="18" charset="0"/>
            </a:rPr>
            <a:t>BV ĐK </a:t>
          </a:r>
          <a:r>
            <a:rPr lang="en-US" sz="2200" dirty="0" err="1">
              <a:latin typeface="Times New Roman" pitchFamily="18" charset="0"/>
              <a:cs typeface="Times New Roman" pitchFamily="18" charset="0"/>
            </a:rPr>
            <a:t>tỉnh</a:t>
          </a:r>
          <a:r>
            <a:rPr lang="en-US" sz="2200" dirty="0">
              <a:latin typeface="Times New Roman" pitchFamily="18" charset="0"/>
              <a:cs typeface="Times New Roman" pitchFamily="18" charset="0"/>
            </a:rPr>
            <a:t>, TP, </a:t>
          </a:r>
          <a:r>
            <a:rPr lang="en-US" sz="2200" dirty="0" err="1">
              <a:latin typeface="Times New Roman" pitchFamily="18" charset="0"/>
              <a:cs typeface="Times New Roman" pitchFamily="18" charset="0"/>
            </a:rPr>
            <a:t>khu</a:t>
          </a:r>
          <a:r>
            <a:rPr lang="en-US" sz="2200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200" dirty="0" err="1">
              <a:latin typeface="Times New Roman" pitchFamily="18" charset="0"/>
              <a:cs typeface="Times New Roman" pitchFamily="18" charset="0"/>
            </a:rPr>
            <a:t>vực</a:t>
          </a:r>
          <a:r>
            <a:rPr lang="en-US" sz="2200" dirty="0">
              <a:latin typeface="Times New Roman" pitchFamily="18" charset="0"/>
              <a:cs typeface="Times New Roman" pitchFamily="18" charset="0"/>
            </a:rPr>
            <a:t>.</a:t>
          </a:r>
        </a:p>
      </dgm:t>
    </dgm:pt>
    <dgm:pt modelId="{7FDCD95E-D70D-4BE2-A962-D3C9D4C5D091}" type="parTrans" cxnId="{CF4A9049-DDD0-4418-BDC7-C3B0D4F4E5CB}">
      <dgm:prSet/>
      <dgm:spPr/>
      <dgm:t>
        <a:bodyPr/>
        <a:lstStyle/>
        <a:p>
          <a:endParaRPr lang="en-US" sz="2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687D041-96C8-4F03-93D3-282B58A346B8}" type="sibTrans" cxnId="{CF4A9049-DDD0-4418-BDC7-C3B0D4F4E5CB}">
      <dgm:prSet/>
      <dgm:spPr/>
      <dgm:t>
        <a:bodyPr/>
        <a:lstStyle/>
        <a:p>
          <a:endParaRPr lang="en-US" sz="2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D7BCAF2-8753-453D-8899-1E1C8BA79866}">
      <dgm:prSet phldrT="[Text]" custT="1"/>
      <dgm:spPr/>
      <dgm:t>
        <a:bodyPr/>
        <a:lstStyle/>
        <a:p>
          <a:r>
            <a:rPr lang="en-US" sz="2200" dirty="0" err="1">
              <a:latin typeface="Times New Roman" pitchFamily="18" charset="0"/>
              <a:cs typeface="Times New Roman" pitchFamily="18" charset="0"/>
            </a:rPr>
            <a:t>Các</a:t>
          </a:r>
          <a:r>
            <a:rPr lang="en-US" sz="2200" dirty="0">
              <a:latin typeface="Times New Roman" pitchFamily="18" charset="0"/>
              <a:cs typeface="Times New Roman" pitchFamily="18" charset="0"/>
            </a:rPr>
            <a:t> BV </a:t>
          </a:r>
          <a:r>
            <a:rPr lang="en-US" sz="2200" dirty="0" err="1">
              <a:latin typeface="Times New Roman" pitchFamily="18" charset="0"/>
              <a:cs typeface="Times New Roman" pitchFamily="18" charset="0"/>
            </a:rPr>
            <a:t>trung</a:t>
          </a:r>
          <a:r>
            <a:rPr lang="en-US" sz="2200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200" dirty="0" err="1">
              <a:latin typeface="Times New Roman" pitchFamily="18" charset="0"/>
              <a:cs typeface="Times New Roman" pitchFamily="18" charset="0"/>
            </a:rPr>
            <a:t>tâm</a:t>
          </a:r>
          <a:r>
            <a:rPr lang="en-US" sz="2200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200" dirty="0" err="1">
              <a:latin typeface="Times New Roman" pitchFamily="18" charset="0"/>
              <a:cs typeface="Times New Roman" pitchFamily="18" charset="0"/>
            </a:rPr>
            <a:t>chuyên</a:t>
          </a:r>
          <a:r>
            <a:rPr lang="en-US" sz="2200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200" dirty="0" err="1">
              <a:latin typeface="Times New Roman" pitchFamily="18" charset="0"/>
              <a:cs typeface="Times New Roman" pitchFamily="18" charset="0"/>
            </a:rPr>
            <a:t>khoa</a:t>
          </a:r>
          <a:r>
            <a:rPr lang="en-US" sz="2200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200" dirty="0" err="1">
              <a:latin typeface="Times New Roman" pitchFamily="18" charset="0"/>
              <a:cs typeface="Times New Roman" pitchFamily="18" charset="0"/>
            </a:rPr>
            <a:t>tỉnh</a:t>
          </a:r>
          <a:r>
            <a:rPr lang="en-US" sz="2200" dirty="0">
              <a:latin typeface="Times New Roman" pitchFamily="18" charset="0"/>
              <a:cs typeface="Times New Roman" pitchFamily="18" charset="0"/>
            </a:rPr>
            <a:t>, TP.</a:t>
          </a:r>
        </a:p>
      </dgm:t>
    </dgm:pt>
    <dgm:pt modelId="{E834822D-30D4-4BBA-AEC6-8F6AF0504929}" type="parTrans" cxnId="{B5EB22D0-FD11-4F03-AA22-A41FEA8B94DF}">
      <dgm:prSet/>
      <dgm:spPr/>
      <dgm:t>
        <a:bodyPr/>
        <a:lstStyle/>
        <a:p>
          <a:endParaRPr lang="en-US" sz="2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61120A7-B12C-4A01-813D-F35D3253CE60}" type="sibTrans" cxnId="{B5EB22D0-FD11-4F03-AA22-A41FEA8B94DF}">
      <dgm:prSet/>
      <dgm:spPr/>
      <dgm:t>
        <a:bodyPr/>
        <a:lstStyle/>
        <a:p>
          <a:endParaRPr lang="en-US" sz="2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61FB97D-E101-4D46-9F60-F0D98E40C343}">
      <dgm:prSet phldrT="[Text]" custT="1"/>
      <dgm:spPr/>
      <dgm:t>
        <a:bodyPr/>
        <a:lstStyle/>
        <a:p>
          <a:r>
            <a:rPr lang="en-US" sz="2200" dirty="0" err="1">
              <a:latin typeface="Times New Roman" pitchFamily="18" charset="0"/>
              <a:cs typeface="Times New Roman" pitchFamily="18" charset="0"/>
            </a:rPr>
            <a:t>Các</a:t>
          </a:r>
          <a:r>
            <a:rPr lang="en-US" sz="2200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200" dirty="0" err="1">
              <a:latin typeface="Times New Roman" pitchFamily="18" charset="0"/>
              <a:cs typeface="Times New Roman" pitchFamily="18" charset="0"/>
            </a:rPr>
            <a:t>trường</a:t>
          </a:r>
          <a:r>
            <a:rPr lang="en-US" sz="2200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200" dirty="0" err="1">
              <a:latin typeface="Times New Roman" pitchFamily="18" charset="0"/>
              <a:cs typeface="Times New Roman" pitchFamily="18" charset="0"/>
            </a:rPr>
            <a:t>cao</a:t>
          </a:r>
          <a:r>
            <a:rPr lang="en-US" sz="2200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200" dirty="0" err="1">
              <a:latin typeface="Times New Roman" pitchFamily="18" charset="0"/>
              <a:cs typeface="Times New Roman" pitchFamily="18" charset="0"/>
            </a:rPr>
            <a:t>đẳng</a:t>
          </a:r>
          <a:r>
            <a:rPr lang="en-US" sz="2200" dirty="0">
              <a:latin typeface="Times New Roman" pitchFamily="18" charset="0"/>
              <a:cs typeface="Times New Roman" pitchFamily="18" charset="0"/>
            </a:rPr>
            <a:t>, </a:t>
          </a:r>
          <a:r>
            <a:rPr lang="en-US" sz="2200" dirty="0" err="1">
              <a:latin typeface="Times New Roman" pitchFamily="18" charset="0"/>
              <a:cs typeface="Times New Roman" pitchFamily="18" charset="0"/>
            </a:rPr>
            <a:t>trung</a:t>
          </a:r>
          <a:r>
            <a:rPr lang="en-US" sz="2200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200" dirty="0" err="1">
              <a:latin typeface="Times New Roman" pitchFamily="18" charset="0"/>
              <a:cs typeface="Times New Roman" pitchFamily="18" charset="0"/>
            </a:rPr>
            <a:t>cấp</a:t>
          </a:r>
          <a:r>
            <a:rPr lang="en-US" sz="2200" dirty="0">
              <a:latin typeface="Times New Roman" pitchFamily="18" charset="0"/>
              <a:cs typeface="Times New Roman" pitchFamily="18" charset="0"/>
            </a:rPr>
            <a:t> y </a:t>
          </a:r>
          <a:r>
            <a:rPr lang="en-US" sz="2200" dirty="0" err="1">
              <a:latin typeface="Times New Roman" pitchFamily="18" charset="0"/>
              <a:cs typeface="Times New Roman" pitchFamily="18" charset="0"/>
            </a:rPr>
            <a:t>tế</a:t>
          </a:r>
          <a:r>
            <a:rPr lang="en-US" sz="2200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200" dirty="0" err="1">
              <a:latin typeface="Times New Roman" pitchFamily="18" charset="0"/>
              <a:cs typeface="Times New Roman" pitchFamily="18" charset="0"/>
            </a:rPr>
            <a:t>tỉnh</a:t>
          </a:r>
          <a:r>
            <a:rPr lang="en-US" sz="2200" dirty="0">
              <a:latin typeface="Times New Roman" pitchFamily="18" charset="0"/>
              <a:cs typeface="Times New Roman" pitchFamily="18" charset="0"/>
            </a:rPr>
            <a:t>, TP.</a:t>
          </a:r>
        </a:p>
      </dgm:t>
    </dgm:pt>
    <dgm:pt modelId="{B3E0FD04-4B78-45E4-BE33-E82E2C4FE201}" type="parTrans" cxnId="{BB53E23B-E434-4E41-B3FC-FC0F68F851B3}">
      <dgm:prSet/>
      <dgm:spPr/>
      <dgm:t>
        <a:bodyPr/>
        <a:lstStyle/>
        <a:p>
          <a:endParaRPr lang="en-US" sz="2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1FF2E47-F90D-47B0-A7E6-7C660BF069D4}" type="sibTrans" cxnId="{BB53E23B-E434-4E41-B3FC-FC0F68F851B3}">
      <dgm:prSet/>
      <dgm:spPr/>
      <dgm:t>
        <a:bodyPr/>
        <a:lstStyle/>
        <a:p>
          <a:endParaRPr lang="en-US" sz="2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0633392-F22B-412C-87B1-F4736DBB9298}" type="pres">
      <dgm:prSet presAssocID="{E866878D-79B1-4BD1-AF2F-D474F9DDE60A}" presName="Name0" presStyleCnt="0">
        <dgm:presLayoutVars>
          <dgm:dir/>
          <dgm:animLvl val="lvl"/>
          <dgm:resizeHandles val="exact"/>
        </dgm:presLayoutVars>
      </dgm:prSet>
      <dgm:spPr/>
    </dgm:pt>
    <dgm:pt modelId="{1A2D0B27-5AB3-4ED9-9311-F26EE9CB0218}" type="pres">
      <dgm:prSet presAssocID="{83E0604B-B930-4A88-A6C4-DB63F9E3F850}" presName="composite" presStyleCnt="0"/>
      <dgm:spPr/>
    </dgm:pt>
    <dgm:pt modelId="{234C8643-807B-4416-9277-1FCE98E45269}" type="pres">
      <dgm:prSet presAssocID="{83E0604B-B930-4A88-A6C4-DB63F9E3F850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50A4C899-0B9C-48DF-A0DC-B466F6DA23BE}" type="pres">
      <dgm:prSet presAssocID="{83E0604B-B930-4A88-A6C4-DB63F9E3F850}" presName="desTx" presStyleLbl="alignAccFollowNode1" presStyleIdx="0" presStyleCnt="2">
        <dgm:presLayoutVars>
          <dgm:bulletEnabled val="1"/>
        </dgm:presLayoutVars>
      </dgm:prSet>
      <dgm:spPr/>
    </dgm:pt>
    <dgm:pt modelId="{7A87509B-E2A9-4CD9-AE82-55110ACF511A}" type="pres">
      <dgm:prSet presAssocID="{1299CD77-0F7C-4AC2-BED2-69ED745BCBD5}" presName="space" presStyleCnt="0"/>
      <dgm:spPr/>
    </dgm:pt>
    <dgm:pt modelId="{81016FD9-C620-4764-B05F-B51EE0542CF6}" type="pres">
      <dgm:prSet presAssocID="{041C136D-7CF7-475C-AFA4-F1B3FF9E9B38}" presName="composite" presStyleCnt="0"/>
      <dgm:spPr/>
    </dgm:pt>
    <dgm:pt modelId="{04BB75A0-354D-4F36-9973-420EF0360C6D}" type="pres">
      <dgm:prSet presAssocID="{041C136D-7CF7-475C-AFA4-F1B3FF9E9B38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B891B077-AB95-4320-B67E-9F6FFFE5EC35}" type="pres">
      <dgm:prSet presAssocID="{041C136D-7CF7-475C-AFA4-F1B3FF9E9B38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B9D9B40F-D0D1-4B0D-9301-E2D6C2338AE6}" srcId="{83E0604B-B930-4A88-A6C4-DB63F9E3F850}" destId="{162ED152-8AE8-4589-B524-5F7E051627DE}" srcOrd="4" destOrd="0" parTransId="{3A157015-49C9-4F3B-8B05-C88D2F5E4428}" sibTransId="{6FDCE3C3-BECE-4233-9121-B3B2471EA38C}"/>
    <dgm:cxn modelId="{DD83A71E-07C4-4508-A5A3-B011BC3226F6}" type="presOf" srcId="{DBB143E6-8FFE-4611-A887-740A558A7567}" destId="{B891B077-AB95-4320-B67E-9F6FFFE5EC35}" srcOrd="0" destOrd="0" presId="urn:microsoft.com/office/officeart/2005/8/layout/hList1"/>
    <dgm:cxn modelId="{B5099421-29D0-4DAE-B374-C20B2A94D738}" type="presOf" srcId="{DE7FE229-B70A-43EE-81C5-D8BDC2F3D965}" destId="{B891B077-AB95-4320-B67E-9F6FFFE5EC35}" srcOrd="0" destOrd="5" presId="urn:microsoft.com/office/officeart/2005/8/layout/hList1"/>
    <dgm:cxn modelId="{FC1D9E23-95E0-4CC4-BF6E-A488BC9C375E}" srcId="{041C136D-7CF7-475C-AFA4-F1B3FF9E9B38}" destId="{DBB143E6-8FFE-4611-A887-740A558A7567}" srcOrd="0" destOrd="0" parTransId="{3415C7DD-FBF8-409E-B2B7-85CC46A4D758}" sibTransId="{EB67CC9E-4F44-4A6E-9FA3-2585BBD92BEC}"/>
    <dgm:cxn modelId="{BF56EB24-0FD1-4BA2-AA99-467577C8098D}" type="presOf" srcId="{48BD3015-E8F0-4FBE-A0CE-7C69B0888797}" destId="{B891B077-AB95-4320-B67E-9F6FFFE5EC35}" srcOrd="0" destOrd="3" presId="urn:microsoft.com/office/officeart/2005/8/layout/hList1"/>
    <dgm:cxn modelId="{18F3BF29-2D02-4C2F-B23D-B3D7518A7C66}" srcId="{E866878D-79B1-4BD1-AF2F-D474F9DDE60A}" destId="{041C136D-7CF7-475C-AFA4-F1B3FF9E9B38}" srcOrd="1" destOrd="0" parTransId="{8A228F49-4C34-4C0B-9648-BDE95BE20753}" sibTransId="{A109A731-EC05-42AE-8A0F-76331BCAA64A}"/>
    <dgm:cxn modelId="{BB53E23B-E434-4E41-B3FC-FC0F68F851B3}" srcId="{83E0604B-B930-4A88-A6C4-DB63F9E3F850}" destId="{961FB97D-E101-4D46-9F60-F0D98E40C343}" srcOrd="3" destOrd="0" parTransId="{B3E0FD04-4B78-45E4-BE33-E82E2C4FE201}" sibTransId="{B1FF2E47-F90D-47B0-A7E6-7C660BF069D4}"/>
    <dgm:cxn modelId="{BF32BC48-F591-4DA4-BD63-A0CF79B7EDDE}" srcId="{041C136D-7CF7-475C-AFA4-F1B3FF9E9B38}" destId="{48BD3015-E8F0-4FBE-A0CE-7C69B0888797}" srcOrd="3" destOrd="0" parTransId="{7E70BA04-0BB9-4BF0-A3BE-69261C4757FF}" sibTransId="{20ABC078-89AD-416B-8650-790F2AC54E07}"/>
    <dgm:cxn modelId="{CF4A9049-DDD0-4418-BDC7-C3B0D4F4E5CB}" srcId="{83E0604B-B930-4A88-A6C4-DB63F9E3F850}" destId="{1CDDA663-FDC5-4894-A586-10B204309541}" srcOrd="1" destOrd="0" parTransId="{7FDCD95E-D70D-4BE2-A962-D3C9D4C5D091}" sibTransId="{1687D041-96C8-4F03-93D3-282B58A346B8}"/>
    <dgm:cxn modelId="{0CA07B53-5CA2-4E14-B65C-9976A0300679}" type="presOf" srcId="{0122BC9D-F084-4FE5-9CD6-1ABED0C11C7B}" destId="{B891B077-AB95-4320-B67E-9F6FFFE5EC35}" srcOrd="0" destOrd="1" presId="urn:microsoft.com/office/officeart/2005/8/layout/hList1"/>
    <dgm:cxn modelId="{1601C75A-6EFD-4C55-B6CC-743DC8D664D2}" type="presOf" srcId="{162ED152-8AE8-4589-B524-5F7E051627DE}" destId="{50A4C899-0B9C-48DF-A0DC-B466F6DA23BE}" srcOrd="0" destOrd="4" presId="urn:microsoft.com/office/officeart/2005/8/layout/hList1"/>
    <dgm:cxn modelId="{A178606D-205B-416C-9BFF-692C63D6A4BE}" type="presOf" srcId="{61055724-55F8-479A-821B-DD7E62E01C4F}" destId="{B891B077-AB95-4320-B67E-9F6FFFE5EC35}" srcOrd="0" destOrd="4" presId="urn:microsoft.com/office/officeart/2005/8/layout/hList1"/>
    <dgm:cxn modelId="{25F33273-3048-4F63-931F-098010BA0AD7}" srcId="{041C136D-7CF7-475C-AFA4-F1B3FF9E9B38}" destId="{61055724-55F8-479A-821B-DD7E62E01C4F}" srcOrd="4" destOrd="0" parTransId="{B6FB5290-5051-4AD4-9CD5-04CEC4BF7702}" sibTransId="{B8CC311D-0E2A-4197-877C-52252D04F51F}"/>
    <dgm:cxn modelId="{4F945276-4156-4695-98E6-0D4AB2E6230C}" srcId="{041C136D-7CF7-475C-AFA4-F1B3FF9E9B38}" destId="{4B0C797A-E45B-4DD9-BA13-745FB7A383A7}" srcOrd="2" destOrd="0" parTransId="{E8F39F07-FA31-4FED-8D8D-DA4DD8A4DF48}" sibTransId="{E3D0DEF0-1903-45AB-9842-1983D31511B8}"/>
    <dgm:cxn modelId="{4D25C182-38B2-49C8-9D0D-374417904E46}" type="presOf" srcId="{041C136D-7CF7-475C-AFA4-F1B3FF9E9B38}" destId="{04BB75A0-354D-4F36-9973-420EF0360C6D}" srcOrd="0" destOrd="0" presId="urn:microsoft.com/office/officeart/2005/8/layout/hList1"/>
    <dgm:cxn modelId="{84039987-C7EF-416D-B3DB-C79D1EA64FA3}" type="presOf" srcId="{B136A56E-1730-4C98-B779-6AAD94594464}" destId="{50A4C899-0B9C-48DF-A0DC-B466F6DA23BE}" srcOrd="0" destOrd="0" presId="urn:microsoft.com/office/officeart/2005/8/layout/hList1"/>
    <dgm:cxn modelId="{FA3D7FA1-F264-4630-87A2-50BE0B621AE7}" type="presOf" srcId="{83E0604B-B930-4A88-A6C4-DB63F9E3F850}" destId="{234C8643-807B-4416-9277-1FCE98E45269}" srcOrd="0" destOrd="0" presId="urn:microsoft.com/office/officeart/2005/8/layout/hList1"/>
    <dgm:cxn modelId="{FFED05C3-52FA-454C-B605-EC72D86F9A01}" srcId="{041C136D-7CF7-475C-AFA4-F1B3FF9E9B38}" destId="{0122BC9D-F084-4FE5-9CD6-1ABED0C11C7B}" srcOrd="1" destOrd="0" parTransId="{546DF22C-6984-465B-8511-4D18E566B9CB}" sibTransId="{04AED01B-8B5E-48D9-9464-D3B053C1874F}"/>
    <dgm:cxn modelId="{FD15C6CC-4251-4C06-B18A-D54D65637E98}" type="presOf" srcId="{E866878D-79B1-4BD1-AF2F-D474F9DDE60A}" destId="{10633392-F22B-412C-87B1-F4736DBB9298}" srcOrd="0" destOrd="0" presId="urn:microsoft.com/office/officeart/2005/8/layout/hList1"/>
    <dgm:cxn modelId="{B5EB22D0-FD11-4F03-AA22-A41FEA8B94DF}" srcId="{83E0604B-B930-4A88-A6C4-DB63F9E3F850}" destId="{3D7BCAF2-8753-453D-8899-1E1C8BA79866}" srcOrd="2" destOrd="0" parTransId="{E834822D-30D4-4BBA-AEC6-8F6AF0504929}" sibTransId="{061120A7-B12C-4A01-813D-F35D3253CE60}"/>
    <dgm:cxn modelId="{975A99D0-7F18-49AF-B2C6-1EBFBAD25F57}" type="presOf" srcId="{1CDDA663-FDC5-4894-A586-10B204309541}" destId="{50A4C899-0B9C-48DF-A0DC-B466F6DA23BE}" srcOrd="0" destOrd="1" presId="urn:microsoft.com/office/officeart/2005/8/layout/hList1"/>
    <dgm:cxn modelId="{D0B480D7-1F4F-4B81-8388-967A13EB8CFD}" srcId="{E866878D-79B1-4BD1-AF2F-D474F9DDE60A}" destId="{83E0604B-B930-4A88-A6C4-DB63F9E3F850}" srcOrd="0" destOrd="0" parTransId="{DE6E485C-0AA6-4DD3-8B2C-CD8D79BBAFE2}" sibTransId="{1299CD77-0F7C-4AC2-BED2-69ED745BCBD5}"/>
    <dgm:cxn modelId="{4B201BDA-CAF3-4A22-86B9-CDABB1F362CE}" srcId="{83E0604B-B930-4A88-A6C4-DB63F9E3F850}" destId="{B136A56E-1730-4C98-B779-6AAD94594464}" srcOrd="0" destOrd="0" parTransId="{B11BD37B-EF53-4E4D-981F-37216933207D}" sibTransId="{C325DD1B-A6B3-4345-92C9-53D899AEDE35}"/>
    <dgm:cxn modelId="{2AD921DC-652E-4D9A-9BEC-B1537C0F361F}" srcId="{041C136D-7CF7-475C-AFA4-F1B3FF9E9B38}" destId="{DE7FE229-B70A-43EE-81C5-D8BDC2F3D965}" srcOrd="5" destOrd="0" parTransId="{0365D5B3-FA4C-40C4-89AD-90AE557F47D0}" sibTransId="{7E850967-3921-413C-841C-253046480BD3}"/>
    <dgm:cxn modelId="{B59E6DE4-3044-4587-8B3B-9A5D65638791}" type="presOf" srcId="{961FB97D-E101-4D46-9F60-F0D98E40C343}" destId="{50A4C899-0B9C-48DF-A0DC-B466F6DA23BE}" srcOrd="0" destOrd="3" presId="urn:microsoft.com/office/officeart/2005/8/layout/hList1"/>
    <dgm:cxn modelId="{5381F1E6-D35E-4291-9813-8634D022AF6F}" type="presOf" srcId="{3D7BCAF2-8753-453D-8899-1E1C8BA79866}" destId="{50A4C899-0B9C-48DF-A0DC-B466F6DA23BE}" srcOrd="0" destOrd="2" presId="urn:microsoft.com/office/officeart/2005/8/layout/hList1"/>
    <dgm:cxn modelId="{C0196AF5-411C-4314-9B77-63D298E4034C}" type="presOf" srcId="{4B0C797A-E45B-4DD9-BA13-745FB7A383A7}" destId="{B891B077-AB95-4320-B67E-9F6FFFE5EC35}" srcOrd="0" destOrd="2" presId="urn:microsoft.com/office/officeart/2005/8/layout/hList1"/>
    <dgm:cxn modelId="{620AA3F4-E46D-4ACC-BBBD-0598C403E300}" type="presParOf" srcId="{10633392-F22B-412C-87B1-F4736DBB9298}" destId="{1A2D0B27-5AB3-4ED9-9311-F26EE9CB0218}" srcOrd="0" destOrd="0" presId="urn:microsoft.com/office/officeart/2005/8/layout/hList1"/>
    <dgm:cxn modelId="{CD6B76F4-73ED-42AA-9B72-CBF09BD900EB}" type="presParOf" srcId="{1A2D0B27-5AB3-4ED9-9311-F26EE9CB0218}" destId="{234C8643-807B-4416-9277-1FCE98E45269}" srcOrd="0" destOrd="0" presId="urn:microsoft.com/office/officeart/2005/8/layout/hList1"/>
    <dgm:cxn modelId="{0D0ABEBB-E142-4721-9E69-06147ED887F4}" type="presParOf" srcId="{1A2D0B27-5AB3-4ED9-9311-F26EE9CB0218}" destId="{50A4C899-0B9C-48DF-A0DC-B466F6DA23BE}" srcOrd="1" destOrd="0" presId="urn:microsoft.com/office/officeart/2005/8/layout/hList1"/>
    <dgm:cxn modelId="{BC9F8840-CCD6-4232-A345-9CAF2833F6F4}" type="presParOf" srcId="{10633392-F22B-412C-87B1-F4736DBB9298}" destId="{7A87509B-E2A9-4CD9-AE82-55110ACF511A}" srcOrd="1" destOrd="0" presId="urn:microsoft.com/office/officeart/2005/8/layout/hList1"/>
    <dgm:cxn modelId="{9E80E1AD-D30F-41CA-884F-96474AF52203}" type="presParOf" srcId="{10633392-F22B-412C-87B1-F4736DBB9298}" destId="{81016FD9-C620-4764-B05F-B51EE0542CF6}" srcOrd="2" destOrd="0" presId="urn:microsoft.com/office/officeart/2005/8/layout/hList1"/>
    <dgm:cxn modelId="{C7CD120F-CBC9-4D56-AA82-4208010CA25E}" type="presParOf" srcId="{81016FD9-C620-4764-B05F-B51EE0542CF6}" destId="{04BB75A0-354D-4F36-9973-420EF0360C6D}" srcOrd="0" destOrd="0" presId="urn:microsoft.com/office/officeart/2005/8/layout/hList1"/>
    <dgm:cxn modelId="{59382F7F-FE8C-489A-9183-8B968498EE86}" type="presParOf" srcId="{81016FD9-C620-4764-B05F-B51EE0542CF6}" destId="{B891B077-AB95-4320-B67E-9F6FFFE5EC35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F55B22-CE70-49AC-B4E3-17089E00B7AC}">
      <dsp:nvSpPr>
        <dsp:cNvPr id="0" name=""/>
        <dsp:cNvSpPr/>
      </dsp:nvSpPr>
      <dsp:spPr>
        <a:xfrm>
          <a:off x="1061061" y="0"/>
          <a:ext cx="5268133" cy="2468489"/>
        </a:xfrm>
        <a:prstGeom prst="trapezoid">
          <a:avLst>
            <a:gd name="adj" fmla="val 10433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 dirty="0" err="1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 err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Tuyến</a:t>
          </a:r>
          <a:r>
            <a:rPr lang="en-US" sz="320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kern="1200" dirty="0" err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trung</a:t>
          </a:r>
          <a:r>
            <a:rPr lang="en-US" sz="320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kern="1200" dirty="0" err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ương</a:t>
          </a:r>
          <a:endParaRPr lang="en-US" sz="3200" kern="120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061061" y="0"/>
        <a:ext cx="5268133" cy="2468489"/>
      </dsp:txXfrm>
    </dsp:sp>
    <dsp:sp modelId="{DC3EDFA3-2D09-4B25-8F51-A08C771FE775}">
      <dsp:nvSpPr>
        <dsp:cNvPr id="0" name=""/>
        <dsp:cNvSpPr/>
      </dsp:nvSpPr>
      <dsp:spPr>
        <a:xfrm>
          <a:off x="0" y="2468489"/>
          <a:ext cx="7341325" cy="1049831"/>
        </a:xfrm>
        <a:prstGeom prst="trapezoid">
          <a:avLst>
            <a:gd name="adj" fmla="val 104330"/>
          </a:avLst>
        </a:prstGeom>
        <a:solidFill>
          <a:schemeClr val="accent2">
            <a:hueOff val="-3392975"/>
            <a:satOff val="11185"/>
            <a:lumOff val="11961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 err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Tuyến</a:t>
          </a:r>
          <a:r>
            <a:rPr lang="en-US" sz="320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kern="1200" dirty="0" err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địa</a:t>
          </a:r>
          <a:r>
            <a:rPr lang="en-US" sz="320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kern="1200" dirty="0" err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phương</a:t>
          </a:r>
          <a:endParaRPr lang="en-US" sz="3200" kern="120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284731" y="2468489"/>
        <a:ext cx="4771861" cy="104983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0C89E9-251A-4BE2-A904-7B30C2A305A5}">
      <dsp:nvSpPr>
        <dsp:cNvPr id="0" name=""/>
        <dsp:cNvSpPr/>
      </dsp:nvSpPr>
      <dsp:spPr>
        <a:xfrm>
          <a:off x="4717" y="0"/>
          <a:ext cx="3680021" cy="2523593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87FC48-4012-4779-9E81-B17EF188CBD2}">
      <dsp:nvSpPr>
        <dsp:cNvPr id="0" name=""/>
        <dsp:cNvSpPr/>
      </dsp:nvSpPr>
      <dsp:spPr>
        <a:xfrm>
          <a:off x="322777" y="1514155"/>
          <a:ext cx="4513370" cy="25235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Tuyến</a:t>
          </a:r>
          <a:r>
            <a:rPr lang="en-US" sz="22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200" b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trung</a:t>
          </a:r>
          <a:r>
            <a:rPr lang="en-US" sz="22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200" b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ương</a:t>
          </a:r>
          <a:endParaRPr lang="en-US" sz="22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BYT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BV, </a:t>
          </a:r>
          <a:r>
            <a:rPr lang="en-US" sz="22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viện</a:t>
          </a: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TW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Trường</a:t>
          </a: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ĐH, CĐ </a:t>
          </a:r>
          <a:r>
            <a:rPr lang="en-US" sz="22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trực</a:t>
          </a: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2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thuộc</a:t>
          </a: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BYT.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96691" y="1588069"/>
        <a:ext cx="4365542" cy="2375765"/>
      </dsp:txXfrm>
    </dsp:sp>
    <dsp:sp modelId="{8AAB74C5-ADD2-4499-8059-AD2071E6C5FD}">
      <dsp:nvSpPr>
        <dsp:cNvPr id="0" name=""/>
        <dsp:cNvSpPr/>
      </dsp:nvSpPr>
      <dsp:spPr>
        <a:xfrm>
          <a:off x="4720571" y="719546"/>
          <a:ext cx="1035832" cy="108449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1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720571" y="936446"/>
        <a:ext cx="725082" cy="650699"/>
      </dsp:txXfrm>
    </dsp:sp>
    <dsp:sp modelId="{CCB9A0F3-3A4E-45B2-ABC7-2B8CCB8E596A}">
      <dsp:nvSpPr>
        <dsp:cNvPr id="0" name=""/>
        <dsp:cNvSpPr/>
      </dsp:nvSpPr>
      <dsp:spPr>
        <a:xfrm>
          <a:off x="6644260" y="0"/>
          <a:ext cx="2926063" cy="2523593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7763C8-81DD-464E-A725-4DE6F0D6CD69}">
      <dsp:nvSpPr>
        <dsp:cNvPr id="0" name=""/>
        <dsp:cNvSpPr/>
      </dsp:nvSpPr>
      <dsp:spPr>
        <a:xfrm>
          <a:off x="6509516" y="1485891"/>
          <a:ext cx="4513370" cy="25235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Tuyến</a:t>
          </a:r>
          <a:r>
            <a:rPr lang="en-US" sz="22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200" b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địa</a:t>
          </a:r>
          <a:r>
            <a:rPr lang="en-US" sz="22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200" b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phương</a:t>
          </a:r>
          <a:endParaRPr lang="en-US" sz="22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63 sở Y tế tỉnh, thành phố trực thuộc TW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Y tế tuyến quận/huyện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Trạm y tế xã/phường</a:t>
          </a:r>
          <a:endParaRPr lang="en-US" sz="2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Y tế ngành</a:t>
          </a:r>
        </a:p>
      </dsp:txBody>
      <dsp:txXfrm>
        <a:off x="6583430" y="1559805"/>
        <a:ext cx="4365542" cy="237576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2D2995-659F-8E42-AD47-80D53FE40A3B}">
      <dsp:nvSpPr>
        <dsp:cNvPr id="0" name=""/>
        <dsp:cNvSpPr/>
      </dsp:nvSpPr>
      <dsp:spPr>
        <a:xfrm>
          <a:off x="0" y="342032"/>
          <a:ext cx="8128000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A66C80-645B-5D4B-94E1-C3B7A7546BFA}">
      <dsp:nvSpPr>
        <dsp:cNvPr id="0" name=""/>
        <dsp:cNvSpPr/>
      </dsp:nvSpPr>
      <dsp:spPr>
        <a:xfrm>
          <a:off x="406400" y="17312"/>
          <a:ext cx="5689600" cy="649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latin typeface="Times New Roman" panose="02020603050405020304" pitchFamily="18" charset="0"/>
              <a:cs typeface="Times New Roman" panose="02020603050405020304" pitchFamily="18" charset="0"/>
            </a:rPr>
            <a:t>Cơ sở y tế nhà nước</a:t>
          </a:r>
        </a:p>
      </dsp:txBody>
      <dsp:txXfrm>
        <a:off x="438103" y="49015"/>
        <a:ext cx="5626194" cy="586034"/>
      </dsp:txXfrm>
    </dsp:sp>
    <dsp:sp modelId="{49BD3D4E-8AB8-6B43-BE17-DDEB57A1E2C6}">
      <dsp:nvSpPr>
        <dsp:cNvPr id="0" name=""/>
        <dsp:cNvSpPr/>
      </dsp:nvSpPr>
      <dsp:spPr>
        <a:xfrm>
          <a:off x="0" y="1339952"/>
          <a:ext cx="8128000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E1B3FA-6D03-614D-8C39-EC944A10EBA3}">
      <dsp:nvSpPr>
        <dsp:cNvPr id="0" name=""/>
        <dsp:cNvSpPr/>
      </dsp:nvSpPr>
      <dsp:spPr>
        <a:xfrm>
          <a:off x="406400" y="1015233"/>
          <a:ext cx="5689600" cy="649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latin typeface="Times New Roman" panose="02020603050405020304" pitchFamily="18" charset="0"/>
              <a:cs typeface="Times New Roman" panose="02020603050405020304" pitchFamily="18" charset="0"/>
            </a:rPr>
            <a:t>Cơ sở y tế tư nhân</a:t>
          </a:r>
        </a:p>
      </dsp:txBody>
      <dsp:txXfrm>
        <a:off x="438103" y="1046936"/>
        <a:ext cx="5626194" cy="586034"/>
      </dsp:txXfrm>
    </dsp:sp>
    <dsp:sp modelId="{B2C273B7-5E80-814A-B3B9-65A4EF3E6814}">
      <dsp:nvSpPr>
        <dsp:cNvPr id="0" name=""/>
        <dsp:cNvSpPr/>
      </dsp:nvSpPr>
      <dsp:spPr>
        <a:xfrm>
          <a:off x="0" y="2337873"/>
          <a:ext cx="8128000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56482E-C78F-CA4F-9503-49CDBB69278C}">
      <dsp:nvSpPr>
        <dsp:cNvPr id="0" name=""/>
        <dsp:cNvSpPr/>
      </dsp:nvSpPr>
      <dsp:spPr>
        <a:xfrm>
          <a:off x="406400" y="2013152"/>
          <a:ext cx="5689600" cy="649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latin typeface="Times New Roman" panose="02020603050405020304" pitchFamily="18" charset="0"/>
              <a:cs typeface="Times New Roman" panose="02020603050405020304" pitchFamily="18" charset="0"/>
            </a:rPr>
            <a:t>Cơ sở y tế công – tư kết hợp</a:t>
          </a:r>
        </a:p>
      </dsp:txBody>
      <dsp:txXfrm>
        <a:off x="438103" y="2044855"/>
        <a:ext cx="5626194" cy="58603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4C8643-807B-4416-9277-1FCE98E45269}">
      <dsp:nvSpPr>
        <dsp:cNvPr id="0" name=""/>
        <dsp:cNvSpPr/>
      </dsp:nvSpPr>
      <dsp:spPr>
        <a:xfrm>
          <a:off x="47" y="27208"/>
          <a:ext cx="4540756" cy="950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Tuyến</a:t>
          </a: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2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tỉnh</a:t>
          </a: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, TP </a:t>
          </a:r>
          <a:r>
            <a:rPr lang="en-US" sz="22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trực</a:t>
          </a: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2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thuộc</a:t>
          </a: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TW</a:t>
          </a:r>
        </a:p>
      </dsp:txBody>
      <dsp:txXfrm>
        <a:off x="47" y="27208"/>
        <a:ext cx="4540756" cy="950400"/>
      </dsp:txXfrm>
    </dsp:sp>
    <dsp:sp modelId="{50A4C899-0B9C-48DF-A0DC-B466F6DA23BE}">
      <dsp:nvSpPr>
        <dsp:cNvPr id="0" name=""/>
        <dsp:cNvSpPr/>
      </dsp:nvSpPr>
      <dsp:spPr>
        <a:xfrm>
          <a:off x="47" y="977609"/>
          <a:ext cx="4540756" cy="244579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 err="1">
              <a:latin typeface="Times New Roman" pitchFamily="18" charset="0"/>
              <a:cs typeface="Times New Roman" pitchFamily="18" charset="0"/>
            </a:rPr>
            <a:t>Sở</a:t>
          </a:r>
          <a:r>
            <a:rPr lang="en-US" sz="2200" kern="1200" dirty="0">
              <a:latin typeface="Times New Roman" pitchFamily="18" charset="0"/>
              <a:cs typeface="Times New Roman" pitchFamily="18" charset="0"/>
            </a:rPr>
            <a:t> Y </a:t>
          </a:r>
          <a:r>
            <a:rPr lang="en-US" sz="2200" kern="1200" dirty="0" err="1">
              <a:latin typeface="Times New Roman" pitchFamily="18" charset="0"/>
              <a:cs typeface="Times New Roman" pitchFamily="18" charset="0"/>
            </a:rPr>
            <a:t>tế</a:t>
          </a:r>
          <a:endParaRPr lang="en-US" sz="2200" kern="1200" dirty="0">
            <a:latin typeface="Times New Roman" pitchFamily="18" charset="0"/>
            <a:cs typeface="Times New Roman" pitchFamily="18" charset="0"/>
          </a:endParaRP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>
              <a:latin typeface="Times New Roman" pitchFamily="18" charset="0"/>
              <a:cs typeface="Times New Roman" pitchFamily="18" charset="0"/>
            </a:rPr>
            <a:t>BV ĐK </a:t>
          </a:r>
          <a:r>
            <a:rPr lang="en-US" sz="2200" kern="1200" dirty="0" err="1">
              <a:latin typeface="Times New Roman" pitchFamily="18" charset="0"/>
              <a:cs typeface="Times New Roman" pitchFamily="18" charset="0"/>
            </a:rPr>
            <a:t>tỉnh</a:t>
          </a:r>
          <a:r>
            <a:rPr lang="en-US" sz="2200" kern="1200" dirty="0">
              <a:latin typeface="Times New Roman" pitchFamily="18" charset="0"/>
              <a:cs typeface="Times New Roman" pitchFamily="18" charset="0"/>
            </a:rPr>
            <a:t>, TP, </a:t>
          </a:r>
          <a:r>
            <a:rPr lang="en-US" sz="2200" kern="1200" dirty="0" err="1">
              <a:latin typeface="Times New Roman" pitchFamily="18" charset="0"/>
              <a:cs typeface="Times New Roman" pitchFamily="18" charset="0"/>
            </a:rPr>
            <a:t>khu</a:t>
          </a:r>
          <a:r>
            <a:rPr lang="en-US" sz="2200" kern="1200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200" kern="1200" dirty="0" err="1">
              <a:latin typeface="Times New Roman" pitchFamily="18" charset="0"/>
              <a:cs typeface="Times New Roman" pitchFamily="18" charset="0"/>
            </a:rPr>
            <a:t>vực</a:t>
          </a:r>
          <a:r>
            <a:rPr lang="en-US" sz="2200" kern="1200" dirty="0">
              <a:latin typeface="Times New Roman" pitchFamily="18" charset="0"/>
              <a:cs typeface="Times New Roman" pitchFamily="18" charset="0"/>
            </a:rPr>
            <a:t>.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 err="1">
              <a:latin typeface="Times New Roman" pitchFamily="18" charset="0"/>
              <a:cs typeface="Times New Roman" pitchFamily="18" charset="0"/>
            </a:rPr>
            <a:t>Các</a:t>
          </a:r>
          <a:r>
            <a:rPr lang="en-US" sz="2200" kern="1200" dirty="0">
              <a:latin typeface="Times New Roman" pitchFamily="18" charset="0"/>
              <a:cs typeface="Times New Roman" pitchFamily="18" charset="0"/>
            </a:rPr>
            <a:t> BV </a:t>
          </a:r>
          <a:r>
            <a:rPr lang="en-US" sz="2200" kern="1200" dirty="0" err="1">
              <a:latin typeface="Times New Roman" pitchFamily="18" charset="0"/>
              <a:cs typeface="Times New Roman" pitchFamily="18" charset="0"/>
            </a:rPr>
            <a:t>trung</a:t>
          </a:r>
          <a:r>
            <a:rPr lang="en-US" sz="2200" kern="1200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200" kern="1200" dirty="0" err="1">
              <a:latin typeface="Times New Roman" pitchFamily="18" charset="0"/>
              <a:cs typeface="Times New Roman" pitchFamily="18" charset="0"/>
            </a:rPr>
            <a:t>tâm</a:t>
          </a:r>
          <a:r>
            <a:rPr lang="en-US" sz="2200" kern="1200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200" kern="1200" dirty="0" err="1">
              <a:latin typeface="Times New Roman" pitchFamily="18" charset="0"/>
              <a:cs typeface="Times New Roman" pitchFamily="18" charset="0"/>
            </a:rPr>
            <a:t>chuyên</a:t>
          </a:r>
          <a:r>
            <a:rPr lang="en-US" sz="2200" kern="1200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200" kern="1200" dirty="0" err="1">
              <a:latin typeface="Times New Roman" pitchFamily="18" charset="0"/>
              <a:cs typeface="Times New Roman" pitchFamily="18" charset="0"/>
            </a:rPr>
            <a:t>khoa</a:t>
          </a:r>
          <a:r>
            <a:rPr lang="en-US" sz="2200" kern="1200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200" kern="1200" dirty="0" err="1">
              <a:latin typeface="Times New Roman" pitchFamily="18" charset="0"/>
              <a:cs typeface="Times New Roman" pitchFamily="18" charset="0"/>
            </a:rPr>
            <a:t>tỉnh</a:t>
          </a:r>
          <a:r>
            <a:rPr lang="en-US" sz="2200" kern="1200" dirty="0">
              <a:latin typeface="Times New Roman" pitchFamily="18" charset="0"/>
              <a:cs typeface="Times New Roman" pitchFamily="18" charset="0"/>
            </a:rPr>
            <a:t>, TP.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 err="1">
              <a:latin typeface="Times New Roman" pitchFamily="18" charset="0"/>
              <a:cs typeface="Times New Roman" pitchFamily="18" charset="0"/>
            </a:rPr>
            <a:t>Các</a:t>
          </a:r>
          <a:r>
            <a:rPr lang="en-US" sz="2200" kern="1200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200" kern="1200" dirty="0" err="1">
              <a:latin typeface="Times New Roman" pitchFamily="18" charset="0"/>
              <a:cs typeface="Times New Roman" pitchFamily="18" charset="0"/>
            </a:rPr>
            <a:t>trường</a:t>
          </a:r>
          <a:r>
            <a:rPr lang="en-US" sz="2200" kern="1200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200" kern="1200" dirty="0" err="1">
              <a:latin typeface="Times New Roman" pitchFamily="18" charset="0"/>
              <a:cs typeface="Times New Roman" pitchFamily="18" charset="0"/>
            </a:rPr>
            <a:t>cao</a:t>
          </a:r>
          <a:r>
            <a:rPr lang="en-US" sz="2200" kern="1200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200" kern="1200" dirty="0" err="1">
              <a:latin typeface="Times New Roman" pitchFamily="18" charset="0"/>
              <a:cs typeface="Times New Roman" pitchFamily="18" charset="0"/>
            </a:rPr>
            <a:t>đẳng</a:t>
          </a:r>
          <a:r>
            <a:rPr lang="en-US" sz="2200" kern="1200" dirty="0">
              <a:latin typeface="Times New Roman" pitchFamily="18" charset="0"/>
              <a:cs typeface="Times New Roman" pitchFamily="18" charset="0"/>
            </a:rPr>
            <a:t>, </a:t>
          </a:r>
          <a:r>
            <a:rPr lang="en-US" sz="2200" kern="1200" dirty="0" err="1">
              <a:latin typeface="Times New Roman" pitchFamily="18" charset="0"/>
              <a:cs typeface="Times New Roman" pitchFamily="18" charset="0"/>
            </a:rPr>
            <a:t>trung</a:t>
          </a:r>
          <a:r>
            <a:rPr lang="en-US" sz="2200" kern="1200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200" kern="1200" dirty="0" err="1">
              <a:latin typeface="Times New Roman" pitchFamily="18" charset="0"/>
              <a:cs typeface="Times New Roman" pitchFamily="18" charset="0"/>
            </a:rPr>
            <a:t>cấp</a:t>
          </a:r>
          <a:r>
            <a:rPr lang="en-US" sz="2200" kern="1200" dirty="0">
              <a:latin typeface="Times New Roman" pitchFamily="18" charset="0"/>
              <a:cs typeface="Times New Roman" pitchFamily="18" charset="0"/>
            </a:rPr>
            <a:t> y </a:t>
          </a:r>
          <a:r>
            <a:rPr lang="en-US" sz="2200" kern="1200" dirty="0" err="1">
              <a:latin typeface="Times New Roman" pitchFamily="18" charset="0"/>
              <a:cs typeface="Times New Roman" pitchFamily="18" charset="0"/>
            </a:rPr>
            <a:t>tế</a:t>
          </a:r>
          <a:r>
            <a:rPr lang="en-US" sz="2200" kern="1200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200" kern="1200" dirty="0" err="1">
              <a:latin typeface="Times New Roman" pitchFamily="18" charset="0"/>
              <a:cs typeface="Times New Roman" pitchFamily="18" charset="0"/>
            </a:rPr>
            <a:t>tỉnh</a:t>
          </a:r>
          <a:r>
            <a:rPr lang="en-US" sz="2200" kern="1200" dirty="0">
              <a:latin typeface="Times New Roman" pitchFamily="18" charset="0"/>
              <a:cs typeface="Times New Roman" pitchFamily="18" charset="0"/>
            </a:rPr>
            <a:t>, TP.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2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47" y="977609"/>
        <a:ext cx="4540756" cy="2445795"/>
      </dsp:txXfrm>
    </dsp:sp>
    <dsp:sp modelId="{04BB75A0-354D-4F36-9973-420EF0360C6D}">
      <dsp:nvSpPr>
        <dsp:cNvPr id="0" name=""/>
        <dsp:cNvSpPr/>
      </dsp:nvSpPr>
      <dsp:spPr>
        <a:xfrm>
          <a:off x="5176509" y="27208"/>
          <a:ext cx="4540756" cy="950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Times New Roman" pitchFamily="18" charset="0"/>
              <a:cs typeface="Times New Roman" pitchFamily="18" charset="0"/>
            </a:rPr>
            <a:t>Y </a:t>
          </a:r>
          <a:r>
            <a:rPr lang="en-US" sz="2200" kern="1200" dirty="0" err="1">
              <a:latin typeface="Times New Roman" pitchFamily="18" charset="0"/>
              <a:cs typeface="Times New Roman" pitchFamily="18" charset="0"/>
            </a:rPr>
            <a:t>tế</a:t>
          </a:r>
          <a:r>
            <a:rPr lang="en-US" sz="2200" kern="1200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200" kern="1200" dirty="0" err="1">
              <a:latin typeface="Times New Roman" pitchFamily="18" charset="0"/>
              <a:cs typeface="Times New Roman" pitchFamily="18" charset="0"/>
            </a:rPr>
            <a:t>cơ</a:t>
          </a:r>
          <a:r>
            <a:rPr lang="en-US" sz="2200" kern="1200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200" kern="1200" dirty="0" err="1">
              <a:latin typeface="Times New Roman" pitchFamily="18" charset="0"/>
              <a:cs typeface="Times New Roman" pitchFamily="18" charset="0"/>
            </a:rPr>
            <a:t>sở</a:t>
          </a:r>
          <a:endParaRPr lang="en-US" sz="22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5176509" y="27208"/>
        <a:ext cx="4540756" cy="950400"/>
      </dsp:txXfrm>
    </dsp:sp>
    <dsp:sp modelId="{B891B077-AB95-4320-B67E-9F6FFFE5EC35}">
      <dsp:nvSpPr>
        <dsp:cNvPr id="0" name=""/>
        <dsp:cNvSpPr/>
      </dsp:nvSpPr>
      <dsp:spPr>
        <a:xfrm>
          <a:off x="5176509" y="977609"/>
          <a:ext cx="4540756" cy="244579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 err="1">
              <a:latin typeface="Times New Roman" pitchFamily="18" charset="0"/>
              <a:cs typeface="Times New Roman" pitchFamily="18" charset="0"/>
            </a:rPr>
            <a:t>Phòng</a:t>
          </a:r>
          <a:r>
            <a:rPr lang="en-US" sz="2200" kern="1200" dirty="0">
              <a:latin typeface="Times New Roman" pitchFamily="18" charset="0"/>
              <a:cs typeface="Times New Roman" pitchFamily="18" charset="0"/>
            </a:rPr>
            <a:t> y </a:t>
          </a:r>
          <a:r>
            <a:rPr lang="en-US" sz="2200" kern="1200" dirty="0" err="1">
              <a:latin typeface="Times New Roman" pitchFamily="18" charset="0"/>
              <a:cs typeface="Times New Roman" pitchFamily="18" charset="0"/>
            </a:rPr>
            <a:t>tế</a:t>
          </a:r>
          <a:r>
            <a:rPr lang="en-US" sz="2200" kern="1200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200" kern="1200" dirty="0" err="1">
              <a:latin typeface="Times New Roman" pitchFamily="18" charset="0"/>
              <a:cs typeface="Times New Roman" pitchFamily="18" charset="0"/>
            </a:rPr>
            <a:t>quận</a:t>
          </a:r>
          <a:r>
            <a:rPr lang="en-US" sz="2200" kern="1200" dirty="0">
              <a:latin typeface="Times New Roman" pitchFamily="18" charset="0"/>
              <a:cs typeface="Times New Roman" pitchFamily="18" charset="0"/>
            </a:rPr>
            <a:t>, </a:t>
          </a:r>
          <a:r>
            <a:rPr lang="en-US" sz="2200" kern="1200" dirty="0" err="1">
              <a:latin typeface="Times New Roman" pitchFamily="18" charset="0"/>
              <a:cs typeface="Times New Roman" pitchFamily="18" charset="0"/>
            </a:rPr>
            <a:t>huyện</a:t>
          </a:r>
          <a:r>
            <a:rPr lang="en-US" sz="2200" kern="1200" dirty="0">
              <a:latin typeface="Times New Roman" pitchFamily="18" charset="0"/>
              <a:cs typeface="Times New Roman" pitchFamily="18" charset="0"/>
            </a:rPr>
            <a:t>, TP, </a:t>
          </a:r>
          <a:r>
            <a:rPr lang="en-US" sz="2200" kern="1200" dirty="0" err="1">
              <a:latin typeface="Times New Roman" pitchFamily="18" charset="0"/>
              <a:cs typeface="Times New Roman" pitchFamily="18" charset="0"/>
            </a:rPr>
            <a:t>Tx</a:t>
          </a:r>
          <a:r>
            <a:rPr lang="en-US" sz="2200" kern="1200" dirty="0">
              <a:latin typeface="Times New Roman" pitchFamily="18" charset="0"/>
              <a:cs typeface="Times New Roman" pitchFamily="18" charset="0"/>
            </a:rPr>
            <a:t>.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 err="1">
              <a:latin typeface="Times New Roman" pitchFamily="18" charset="0"/>
              <a:cs typeface="Times New Roman" pitchFamily="18" charset="0"/>
            </a:rPr>
            <a:t>Bệnh</a:t>
          </a:r>
          <a:r>
            <a:rPr lang="en-US" sz="2200" kern="1200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200" kern="1200" dirty="0" err="1">
              <a:latin typeface="Times New Roman" pitchFamily="18" charset="0"/>
              <a:cs typeface="Times New Roman" pitchFamily="18" charset="0"/>
            </a:rPr>
            <a:t>viện</a:t>
          </a:r>
          <a:r>
            <a:rPr lang="en-US" sz="2200" kern="1200" dirty="0">
              <a:latin typeface="Times New Roman" pitchFamily="18" charset="0"/>
              <a:cs typeface="Times New Roman" pitchFamily="18" charset="0"/>
            </a:rPr>
            <a:t> ĐK </a:t>
          </a:r>
          <a:r>
            <a:rPr lang="en-US" sz="2200" kern="1200" dirty="0" err="1">
              <a:latin typeface="Times New Roman" pitchFamily="18" charset="0"/>
              <a:cs typeface="Times New Roman" pitchFamily="18" charset="0"/>
            </a:rPr>
            <a:t>huyện</a:t>
          </a:r>
          <a:r>
            <a:rPr lang="en-US" sz="2200" kern="1200" dirty="0">
              <a:latin typeface="Times New Roman" pitchFamily="18" charset="0"/>
              <a:cs typeface="Times New Roman" pitchFamily="18" charset="0"/>
            </a:rPr>
            <a:t>, PK ĐK KV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 err="1">
              <a:latin typeface="Times New Roman" pitchFamily="18" charset="0"/>
              <a:cs typeface="Times New Roman" pitchFamily="18" charset="0"/>
            </a:rPr>
            <a:t>Trung</a:t>
          </a:r>
          <a:r>
            <a:rPr lang="en-US" sz="2200" kern="1200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200" kern="1200" dirty="0" err="1">
              <a:latin typeface="Times New Roman" pitchFamily="18" charset="0"/>
              <a:cs typeface="Times New Roman" pitchFamily="18" charset="0"/>
            </a:rPr>
            <a:t>tâm</a:t>
          </a:r>
          <a:r>
            <a:rPr lang="en-US" sz="2200" kern="1200" dirty="0">
              <a:latin typeface="Times New Roman" pitchFamily="18" charset="0"/>
              <a:cs typeface="Times New Roman" pitchFamily="18" charset="0"/>
            </a:rPr>
            <a:t> YTDP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 err="1">
              <a:latin typeface="Times New Roman" pitchFamily="18" charset="0"/>
              <a:cs typeface="Times New Roman" pitchFamily="18" charset="0"/>
            </a:rPr>
            <a:t>Trạm</a:t>
          </a:r>
          <a:r>
            <a:rPr lang="en-US" sz="2200" kern="1200" dirty="0">
              <a:latin typeface="Times New Roman" pitchFamily="18" charset="0"/>
              <a:cs typeface="Times New Roman" pitchFamily="18" charset="0"/>
            </a:rPr>
            <a:t> y </a:t>
          </a:r>
          <a:r>
            <a:rPr lang="en-US" sz="2200" kern="1200" dirty="0" err="1">
              <a:latin typeface="Times New Roman" pitchFamily="18" charset="0"/>
              <a:cs typeface="Times New Roman" pitchFamily="18" charset="0"/>
            </a:rPr>
            <a:t>tế</a:t>
          </a:r>
          <a:r>
            <a:rPr lang="en-US" sz="2200" kern="1200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200" kern="1200" dirty="0" err="1">
              <a:latin typeface="Times New Roman" pitchFamily="18" charset="0"/>
              <a:cs typeface="Times New Roman" pitchFamily="18" charset="0"/>
            </a:rPr>
            <a:t>xã</a:t>
          </a:r>
          <a:r>
            <a:rPr lang="en-US" sz="2200" kern="1200" dirty="0">
              <a:latin typeface="Times New Roman" pitchFamily="18" charset="0"/>
              <a:cs typeface="Times New Roman" pitchFamily="18" charset="0"/>
            </a:rPr>
            <a:t>, </a:t>
          </a:r>
          <a:r>
            <a:rPr lang="en-US" sz="2200" kern="1200" dirty="0" err="1">
              <a:latin typeface="Times New Roman" pitchFamily="18" charset="0"/>
              <a:cs typeface="Times New Roman" pitchFamily="18" charset="0"/>
            </a:rPr>
            <a:t>phường</a:t>
          </a:r>
          <a:r>
            <a:rPr lang="en-US" sz="2200" kern="1200" dirty="0">
              <a:latin typeface="Times New Roman" pitchFamily="18" charset="0"/>
              <a:cs typeface="Times New Roman" pitchFamily="18" charset="0"/>
            </a:rPr>
            <a:t>, </a:t>
          </a:r>
          <a:r>
            <a:rPr lang="en-US" sz="2200" kern="1200" dirty="0" err="1">
              <a:latin typeface="Times New Roman" pitchFamily="18" charset="0"/>
              <a:cs typeface="Times New Roman" pitchFamily="18" charset="0"/>
            </a:rPr>
            <a:t>thị</a:t>
          </a:r>
          <a:r>
            <a:rPr lang="en-US" sz="2200" kern="1200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200" kern="1200" dirty="0" err="1">
              <a:latin typeface="Times New Roman" pitchFamily="18" charset="0"/>
              <a:cs typeface="Times New Roman" pitchFamily="18" charset="0"/>
            </a:rPr>
            <a:t>trấn</a:t>
          </a:r>
          <a:endParaRPr lang="en-US" sz="2200" kern="1200" dirty="0">
            <a:latin typeface="Times New Roman" pitchFamily="18" charset="0"/>
            <a:cs typeface="Times New Roman" pitchFamily="18" charset="0"/>
          </a:endParaRP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>
              <a:latin typeface="Times New Roman" pitchFamily="18" charset="0"/>
              <a:cs typeface="Times New Roman" pitchFamily="18" charset="0"/>
            </a:rPr>
            <a:t>Y </a:t>
          </a:r>
          <a:r>
            <a:rPr lang="en-US" sz="2200" kern="1200" dirty="0" err="1">
              <a:latin typeface="Times New Roman" pitchFamily="18" charset="0"/>
              <a:cs typeface="Times New Roman" pitchFamily="18" charset="0"/>
            </a:rPr>
            <a:t>tế</a:t>
          </a:r>
          <a:r>
            <a:rPr lang="en-US" sz="2200" kern="1200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200" kern="1200" dirty="0" err="1">
              <a:latin typeface="Times New Roman" pitchFamily="18" charset="0"/>
              <a:cs typeface="Times New Roman" pitchFamily="18" charset="0"/>
            </a:rPr>
            <a:t>thôn</a:t>
          </a:r>
          <a:r>
            <a:rPr lang="en-US" sz="2200" kern="1200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200" kern="1200" dirty="0" err="1">
              <a:latin typeface="Times New Roman" pitchFamily="18" charset="0"/>
              <a:cs typeface="Times New Roman" pitchFamily="18" charset="0"/>
            </a:rPr>
            <a:t>bản</a:t>
          </a:r>
          <a:endParaRPr lang="en-US" sz="2200" kern="1200" dirty="0">
            <a:latin typeface="Times New Roman" pitchFamily="18" charset="0"/>
            <a:cs typeface="Times New Roman" pitchFamily="18" charset="0"/>
          </a:endParaRP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2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5176509" y="977609"/>
        <a:ext cx="4540756" cy="24457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10">
  <dgm:title val=""/>
  <dgm:desc val=""/>
  <dgm:catLst>
    <dgm:cat type="process" pri="3000"/>
    <dgm:cat type="picture" pri="30000"/>
    <dgm:cat type="pictureconvert" pri="3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op="equ" fact="0.3333"/>
      <dgm:constr type="primFontSz" for="des" forName="txNode" op="equ" val="65"/>
      <dgm:constr type="primFontSz" for="des" forName="connTx" op="equ" val="55"/>
      <dgm:constr type="primFontSz" for="des" forName="connTx" refType="primFontSz" refFor="des" refForName="txNode" op="lte" fact="0.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imagSh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 refType="w" fact="0.14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if>
          <dgm:else name="Name7">
            <dgm:constrLst>
              <dgm:constr type="l" for="ch" forName="imagSh" refType="w" fact="0.14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else>
        </dgm:choose>
        <dgm:ruleLst/>
        <dgm:layoutNode name="imagSh" styleLbl="b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x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imagSh"/>
            <dgm:param type="dstNode" val="imagSh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35"/>
            <dgm:constr type="endPad" refType="connDist" fact="0.3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F6DD3A-C8FD-6B44-BE3D-65FA60D151A9}" type="datetimeFigureOut">
              <a:t>26/01/2024</a:t>
            </a:fld>
            <a:endParaRPr lang="en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3CE36D-AB5B-164D-B679-07A920CD652D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170936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</a:t>
            </a:r>
            <a:r>
              <a:rPr lang="en-VN"/>
              <a:t>ác bv tuyến TW: </a:t>
            </a:r>
            <a:r>
              <a:rPr lang="en-US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Bạch Mai, Chợ Rẫy, C Đà Nẵng, </a:t>
            </a:r>
            <a:r>
              <a:rPr lang="vi-VN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Châm cứu Trung ương, Đa khoa TW Cần Thơ, Đa khoa Trung ương Thái Nguyên, </a:t>
            </a:r>
            <a:r>
              <a:rPr lang="en-US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Bệnh viện K, </a:t>
            </a:r>
            <a:r>
              <a:rPr lang="vi-VN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Phổi Trung ương, Mắt Trung ương, </a:t>
            </a:r>
            <a:r>
              <a:rPr lang="en-US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Răng Hàm Mặt TW TP. Hồ Chí Minh, Thống Nhất</a:t>
            </a:r>
          </a:p>
          <a:p>
            <a:r>
              <a:rPr lang="en-US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Các bv tuyến địa phương: </a:t>
            </a:r>
          </a:p>
          <a:p>
            <a:r>
              <a:rPr lang="en-US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Các bv y tế ngành: Bệnh Viện 108, quân y 175, Viện Y học cổ truyền Quân đội, Bệnh viện quân y 103, Viện Bỏng Quốc gia Lê Hữu Trác.</a:t>
            </a:r>
          </a:p>
          <a:p>
            <a:endParaRPr lang="en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3CE36D-AB5B-164D-B679-07A920CD652D}" type="slidenum">
              <a:t>5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5226064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i="0" u="none" strike="noStrike">
                <a:solidFill>
                  <a:srgbClr val="202124"/>
                </a:solidFill>
                <a:effectLst/>
                <a:latin typeface="Google Sans"/>
              </a:rPr>
              <a:t>Các bv trực thuộc sở y tế: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i="0" u="none" strike="noStrike">
                <a:solidFill>
                  <a:srgbClr val="202124"/>
                </a:solidFill>
                <a:effectLst/>
                <a:latin typeface="Google Sans"/>
              </a:rPr>
              <a:t>Bệnh viện</a:t>
            </a:r>
            <a:r>
              <a:rPr lang="en-US" b="0" i="0" u="none" strike="noStrike">
                <a:solidFill>
                  <a:srgbClr val="202124"/>
                </a:solidFill>
                <a:effectLst/>
                <a:latin typeface="Google Sans"/>
              </a:rPr>
              <a:t> đa khoa Trung tâm.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i="0" u="none" strike="noStrike">
                <a:solidFill>
                  <a:srgbClr val="202124"/>
                </a:solidFill>
                <a:effectLst/>
                <a:latin typeface="Google Sans"/>
              </a:rPr>
              <a:t>Bệnh viện</a:t>
            </a:r>
            <a:r>
              <a:rPr lang="en-US" b="0" i="0" u="none" strike="noStrike">
                <a:solidFill>
                  <a:srgbClr val="202124"/>
                </a:solidFill>
                <a:effectLst/>
                <a:latin typeface="Google Sans"/>
              </a:rPr>
              <a:t> ĐKKV Gò Công.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i="0" u="none" strike="noStrike">
                <a:solidFill>
                  <a:srgbClr val="202124"/>
                </a:solidFill>
                <a:effectLst/>
                <a:latin typeface="Google Sans"/>
              </a:rPr>
              <a:t>Bệnh viện</a:t>
            </a:r>
            <a:r>
              <a:rPr lang="en-US" b="0" i="0" u="none" strike="noStrike">
                <a:solidFill>
                  <a:srgbClr val="202124"/>
                </a:solidFill>
                <a:effectLst/>
                <a:latin typeface="Google Sans"/>
              </a:rPr>
              <a:t> ĐKKV Cai Lậy.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i="0" u="none" strike="noStrike">
                <a:solidFill>
                  <a:srgbClr val="202124"/>
                </a:solidFill>
                <a:effectLst/>
                <a:latin typeface="Google Sans"/>
              </a:rPr>
              <a:t>Bệnh viện Y</a:t>
            </a:r>
            <a:r>
              <a:rPr lang="en-US" b="0" i="0" u="none" strike="noStrike">
                <a:solidFill>
                  <a:srgbClr val="202124"/>
                </a:solidFill>
                <a:effectLst/>
                <a:latin typeface="Google Sans"/>
              </a:rPr>
              <a:t> học cổ truyền.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i="0" u="none" strike="noStrike">
                <a:solidFill>
                  <a:srgbClr val="202124"/>
                </a:solidFill>
                <a:effectLst/>
                <a:latin typeface="Google Sans"/>
              </a:rPr>
              <a:t>Bệnh viện</a:t>
            </a:r>
            <a:r>
              <a:rPr lang="en-US" b="0" i="0" u="none" strike="noStrike">
                <a:solidFill>
                  <a:srgbClr val="202124"/>
                </a:solidFill>
                <a:effectLst/>
                <a:latin typeface="Google Sans"/>
              </a:rPr>
              <a:t> Lao và </a:t>
            </a:r>
            <a:r>
              <a:rPr lang="en-US" b="1" i="0" u="none" strike="noStrike">
                <a:solidFill>
                  <a:srgbClr val="202124"/>
                </a:solidFill>
                <a:effectLst/>
                <a:latin typeface="Google Sans"/>
              </a:rPr>
              <a:t>Bệnh</a:t>
            </a:r>
            <a:r>
              <a:rPr lang="en-US" b="0" i="0" u="none" strike="noStrike">
                <a:solidFill>
                  <a:srgbClr val="202124"/>
                </a:solidFill>
                <a:effectLst/>
                <a:latin typeface="Google Sans"/>
              </a:rPr>
              <a:t> phổi.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i="0" u="none" strike="noStrike">
                <a:solidFill>
                  <a:srgbClr val="202124"/>
                </a:solidFill>
                <a:effectLst/>
                <a:latin typeface="Google Sans"/>
              </a:rPr>
              <a:t>Bệnh viện</a:t>
            </a:r>
            <a:r>
              <a:rPr lang="en-US" b="0" i="0" u="none" strike="noStrike">
                <a:solidFill>
                  <a:srgbClr val="202124"/>
                </a:solidFill>
                <a:effectLst/>
                <a:latin typeface="Google Sans"/>
              </a:rPr>
              <a:t> Phụ Sản.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i="0" u="none" strike="noStrike">
                <a:solidFill>
                  <a:srgbClr val="202124"/>
                </a:solidFill>
                <a:effectLst/>
                <a:latin typeface="Google Sans"/>
              </a:rPr>
              <a:t>Bệnh viện</a:t>
            </a:r>
            <a:r>
              <a:rPr lang="en-US" b="0" i="0" u="none" strike="noStrike">
                <a:solidFill>
                  <a:srgbClr val="202124"/>
                </a:solidFill>
                <a:effectLst/>
                <a:latin typeface="Google Sans"/>
              </a:rPr>
              <a:t> Tâm Thần.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i="0" u="none" strike="noStrike">
                <a:solidFill>
                  <a:srgbClr val="202124"/>
                </a:solidFill>
                <a:effectLst/>
                <a:latin typeface="Google Sans"/>
              </a:rPr>
              <a:t>Bệnh viện</a:t>
            </a:r>
            <a:r>
              <a:rPr lang="en-US" b="0" i="0" u="none" strike="noStrike">
                <a:solidFill>
                  <a:srgbClr val="202124"/>
                </a:solidFill>
                <a:effectLst/>
                <a:latin typeface="Google Sans"/>
              </a:rPr>
              <a:t> Mắt.</a:t>
            </a:r>
          </a:p>
          <a:p>
            <a:endParaRPr lang="en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3CE36D-AB5B-164D-B679-07A920CD652D}" type="slidenum">
              <a:t>11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580330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</a:t>
            </a:r>
            <a:r>
              <a:rPr lang="en-VN"/>
              <a:t>uỳ theo địa bàn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3CE36D-AB5B-164D-B679-07A920CD652D}" type="slidenum">
              <a:rPr lang="en-VN"/>
              <a:t>19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1555913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97BB-2F54-1E4B-B671-3EB74C11D238}" type="datetimeFigureOut">
              <a:t>26/01/2024</a:t>
            </a:fld>
            <a:endParaRPr lang="en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162F16F4-D73A-A547-9F2B-7D0D7A291EC2}" type="slidenum">
              <a:t>‹#›</a:t>
            </a:fld>
            <a:endParaRPr lang="en-V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7674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97BB-2F54-1E4B-B671-3EB74C11D238}" type="datetimeFigureOut">
              <a:t>26/01/2024</a:t>
            </a:fld>
            <a:endParaRPr lang="en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6F4-D73A-A547-9F2B-7D0D7A291EC2}" type="slidenum">
              <a:t>‹#›</a:t>
            </a:fld>
            <a:endParaRPr lang="en-V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7227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97BB-2F54-1E4B-B671-3EB74C11D238}" type="datetimeFigureOut">
              <a:t>26/01/2024</a:t>
            </a:fld>
            <a:endParaRPr lang="en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6F4-D73A-A547-9F2B-7D0D7A291EC2}" type="slidenum">
              <a:t>‹#›</a:t>
            </a:fld>
            <a:endParaRPr lang="en-V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4717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97BB-2F54-1E4B-B671-3EB74C11D238}" type="datetimeFigureOut">
              <a:t>26/01/2024</a:t>
            </a:fld>
            <a:endParaRPr lang="en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6F4-D73A-A547-9F2B-7D0D7A291EC2}" type="slidenum">
              <a:t>‹#›</a:t>
            </a:fld>
            <a:endParaRPr lang="en-V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108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97BB-2F54-1E4B-B671-3EB74C11D238}" type="datetimeFigureOut">
              <a:t>26/01/2024</a:t>
            </a:fld>
            <a:endParaRPr lang="en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6F4-D73A-A547-9F2B-7D0D7A291EC2}" type="slidenum">
              <a:t>‹#›</a:t>
            </a:fld>
            <a:endParaRPr lang="en-V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8935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97BB-2F54-1E4B-B671-3EB74C11D238}" type="datetimeFigureOut">
              <a:t>26/01/2024</a:t>
            </a:fld>
            <a:endParaRPr lang="en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6F4-D73A-A547-9F2B-7D0D7A291EC2}" type="slidenum">
              <a:t>‹#›</a:t>
            </a:fld>
            <a:endParaRPr lang="en-V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4519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97BB-2F54-1E4B-B671-3EB74C11D238}" type="datetimeFigureOut">
              <a:t>26/01/2024</a:t>
            </a:fld>
            <a:endParaRPr lang="en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6F4-D73A-A547-9F2B-7D0D7A291EC2}" type="slidenum">
              <a:t>‹#›</a:t>
            </a:fld>
            <a:endParaRPr lang="en-V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2329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97BB-2F54-1E4B-B671-3EB74C11D238}" type="datetimeFigureOut">
              <a:t>26/01/2024</a:t>
            </a:fld>
            <a:endParaRPr lang="en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6F4-D73A-A547-9F2B-7D0D7A291EC2}" type="slidenum">
              <a:t>‹#›</a:t>
            </a:fld>
            <a:endParaRPr lang="en-V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74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97BB-2F54-1E4B-B671-3EB74C11D238}" type="datetimeFigureOut">
              <a:t>26/01/2024</a:t>
            </a:fld>
            <a:endParaRPr lang="en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6F4-D73A-A547-9F2B-7D0D7A291EC2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238803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97BB-2F54-1E4B-B671-3EB74C11D238}" type="datetimeFigureOut">
              <a:t>26/01/2024</a:t>
            </a:fld>
            <a:endParaRPr lang="en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6F4-D73A-A547-9F2B-7D0D7A291EC2}" type="slidenum">
              <a:t>‹#›</a:t>
            </a:fld>
            <a:endParaRPr lang="en-V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4110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4F797BB-2F54-1E4B-B671-3EB74C11D238}" type="datetimeFigureOut">
              <a:t>26/01/2024</a:t>
            </a:fld>
            <a:endParaRPr lang="en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6F4-D73A-A547-9F2B-7D0D7A291EC2}" type="slidenum">
              <a:t>‹#›</a:t>
            </a:fld>
            <a:endParaRPr lang="en-V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8198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F797BB-2F54-1E4B-B671-3EB74C11D238}" type="datetimeFigureOut">
              <a:t>26/01/2024</a:t>
            </a:fld>
            <a:endParaRPr lang="en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162F16F4-D73A-A547-9F2B-7D0D7A291EC2}" type="slidenum">
              <a:t>‹#›</a:t>
            </a:fld>
            <a:endParaRPr lang="en-V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2183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CA4B8-61F5-F29E-ED7B-78B2AA0F8A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 THỐNG TỔ CHỨC NGÀNH Y TẾ VIỆT NAM</a:t>
            </a:r>
            <a:endParaRPr lang="en-VN" sz="4400" b="1">
              <a:solidFill>
                <a:srgbClr val="C0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384EE7-2B0B-304A-5299-401F6F64A3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V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v: nguyễn thị thu thảo</a:t>
            </a:r>
          </a:p>
        </p:txBody>
      </p:sp>
    </p:spTree>
    <p:extLst>
      <p:ext uri="{BB962C8B-B14F-4D97-AF65-F5344CB8AC3E}">
        <p14:creationId xmlns:p14="http://schemas.microsoft.com/office/powerpoint/2010/main" val="3883346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8DD86-F5E1-5488-5EEE-5EDF8EF02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V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BAB28FF-8C0B-BF66-3C31-E0D5E356D1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7146" y="198783"/>
            <a:ext cx="10060941" cy="5854698"/>
          </a:xfrm>
        </p:spPr>
      </p:pic>
    </p:spTree>
    <p:extLst>
      <p:ext uri="{BB962C8B-B14F-4D97-AF65-F5344CB8AC3E}">
        <p14:creationId xmlns:p14="http://schemas.microsoft.com/office/powerpoint/2010/main" val="8013890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FDD75-C00C-34E0-7D08-98051ED1A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274782"/>
            <a:ext cx="9603275" cy="1049235"/>
          </a:xfrm>
        </p:spPr>
        <p:txBody>
          <a:bodyPr/>
          <a:lstStyle/>
          <a:p>
            <a:r>
              <a:rPr lang="en-US" sz="3200" cap="none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3200" cap="none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Tuyến</a:t>
            </a:r>
            <a:r>
              <a:rPr lang="en-US" sz="3200" cap="none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cap="none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địa</a:t>
            </a:r>
            <a:r>
              <a:rPr lang="en-US" sz="3200" cap="none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cap="none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3200" cap="none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VN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42D8D-2661-7874-F5AA-F6EC7B144E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VN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Content Placeholder 5">
            <a:extLst>
              <a:ext uri="{FF2B5EF4-FFF2-40B4-BE49-F238E27FC236}">
                <a16:creationId xmlns:a16="http://schemas.microsoft.com/office/drawing/2014/main" id="{BD44052D-87C9-972B-4B53-72875743939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15264504"/>
              </p:ext>
            </p:extLst>
          </p:nvPr>
        </p:nvGraphicFramePr>
        <p:xfrm>
          <a:off x="1451579" y="2052901"/>
          <a:ext cx="9717314" cy="3450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889667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50E54-BA80-DB67-5EF8-4A746510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287845"/>
            <a:ext cx="9603275" cy="1049235"/>
          </a:xfrm>
        </p:spPr>
        <p:txBody>
          <a:bodyPr/>
          <a:lstStyle/>
          <a:p>
            <a:r>
              <a:rPr lang="en-US" sz="3200" cap="none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2.1. </a:t>
            </a:r>
            <a:r>
              <a:rPr lang="en-US" sz="3200" cap="none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3200" cap="none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 </a:t>
            </a:r>
            <a:r>
              <a:rPr lang="en-US" sz="3200" cap="none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tế</a:t>
            </a:r>
            <a:endParaRPr lang="en-VN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95837-880F-1D39-0599-3C3AAE6052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4805530" cy="3450613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1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trí</a:t>
            </a: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chuyên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môn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trực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UBND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tỉnh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TP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trực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TW.</a:t>
            </a:r>
          </a:p>
          <a:p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Chịu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vi-V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quản lý toàn diện của UB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ND </a:t>
            </a:r>
            <a:r>
              <a:rPr lang="vi-V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tỉnh,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TP</a:t>
            </a:r>
          </a:p>
          <a:p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vi-V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hịu sự chỉ đạo, h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vi-V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ớng dẫn chuyên môn nghiệp vụ của Bộ y tế.</a:t>
            </a: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9655B05-0DBD-F5D5-7A8A-9F50DD2EEB96}"/>
              </a:ext>
            </a:extLst>
          </p:cNvPr>
          <p:cNvSpPr txBox="1">
            <a:spLocks/>
          </p:cNvSpPr>
          <p:nvPr/>
        </p:nvSpPr>
        <p:spPr>
          <a:xfrm>
            <a:off x="6249324" y="2015731"/>
            <a:ext cx="4805530" cy="34506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v"/>
            </a:pP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V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Có chức năng tham mưu, giúp </a:t>
            </a:r>
            <a:r>
              <a:rPr lang="vi-V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UBND quản lý Nhà n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vi-V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ớc về y tế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itchFamily="2" charset="2"/>
              <a:buChar char="v"/>
            </a:pPr>
            <a:r>
              <a:rPr lang="en-US" sz="21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</a:t>
            </a: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21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1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phòng</a:t>
            </a:r>
            <a:r>
              <a:rPr lang="en-US" sz="21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</a:t>
            </a:r>
            <a:r>
              <a:rPr lang="en-US" sz="21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1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chuyên</a:t>
            </a:r>
            <a:r>
              <a:rPr lang="en-US" sz="21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môn</a:t>
            </a:r>
            <a:r>
              <a:rPr lang="en-US" sz="21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kỹ</a:t>
            </a:r>
            <a:r>
              <a:rPr lang="en-US" sz="21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1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 cục trực thuộc Sở </a:t>
            </a:r>
          </a:p>
          <a:p>
            <a:r>
              <a:rPr lang="en-US" sz="21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 đơn vị trực thuộc Sở tại tỉnh/thành phố</a:t>
            </a:r>
            <a:endParaRPr lang="en-US" sz="21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18064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CEA26-282C-A62F-FA68-EAB664B2F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428CC-45AA-8516-BB48-E9C59D7FBC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VN"/>
          </a:p>
        </p:txBody>
      </p:sp>
      <p:pic>
        <p:nvPicPr>
          <p:cNvPr id="4" name="Picture 2" descr="Káº¿t quáº£ hÃ¬nh áº£nh cho cÆ¡ cáº¥u tá» chá»©c cá»§a sá» y táº¿">
            <a:extLst>
              <a:ext uri="{FF2B5EF4-FFF2-40B4-BE49-F238E27FC236}">
                <a16:creationId xmlns:a16="http://schemas.microsoft.com/office/drawing/2014/main" id="{74C35312-72FD-401C-3A83-539BB42847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3064" y="373445"/>
            <a:ext cx="10505871" cy="548410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865417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27EAB-5FBF-AD2C-F632-D509928FF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V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D77E496-E548-5E3C-4232-E738EDFB87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9" y="251792"/>
            <a:ext cx="9603275" cy="5671930"/>
          </a:xfrm>
        </p:spPr>
      </p:pic>
    </p:spTree>
    <p:extLst>
      <p:ext uri="{BB962C8B-B14F-4D97-AF65-F5344CB8AC3E}">
        <p14:creationId xmlns:p14="http://schemas.microsoft.com/office/powerpoint/2010/main" val="32185149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05EF3-DBB6-563D-98E0-27F15F795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308232"/>
            <a:ext cx="9603275" cy="1049235"/>
          </a:xfrm>
        </p:spPr>
        <p:txBody>
          <a:bodyPr/>
          <a:lstStyle/>
          <a:p>
            <a:r>
              <a:rPr lang="en-US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2.2. y </a:t>
            </a:r>
            <a:r>
              <a:rPr lang="en-US" sz="3200" cap="none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tế</a:t>
            </a:r>
            <a:r>
              <a:rPr lang="en-US" sz="3200" cap="none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cap="none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3200" cap="none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cap="none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endParaRPr lang="en-VN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244DFE-CF5B-1FCC-009A-B636727B3E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98165"/>
            <a:ext cx="9603275" cy="345061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300" b="1" cap="none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2.2.1. </a:t>
            </a:r>
            <a:r>
              <a:rPr lang="en-US" sz="2300" b="1" cap="none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Phòng</a:t>
            </a:r>
            <a:r>
              <a:rPr lang="en-US" sz="2300" b="1" cap="none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 </a:t>
            </a:r>
            <a:r>
              <a:rPr lang="en-US" sz="2300" b="1" cap="none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tế</a:t>
            </a:r>
            <a:r>
              <a:rPr lang="en-US" sz="2300" b="1" cap="none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b="1" cap="none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quận</a:t>
            </a:r>
            <a:r>
              <a:rPr lang="en-US" sz="2300" b="1" cap="none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300" b="1" cap="none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huyện</a:t>
            </a:r>
            <a:r>
              <a:rPr lang="en-US" sz="2300" b="1" cap="none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300" b="1" cap="none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300" b="1" cap="none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b="1" cap="none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phố</a:t>
            </a:r>
            <a:r>
              <a:rPr lang="en-US" sz="2300" b="1" cap="none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300" b="1" cap="none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300" b="1" cap="none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b="1" cap="none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xã</a:t>
            </a:r>
            <a:r>
              <a:rPr lang="en-US" sz="2300" b="1" cap="none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 </a:t>
            </a:r>
            <a:r>
              <a:rPr lang="en-US" sz="2300" b="1" cap="none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sz="2300" b="1" cap="none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b="1" cap="none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tỉnh</a:t>
            </a:r>
            <a:r>
              <a:rPr lang="en-US" sz="2300" b="1" cap="none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): 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23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b="1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en-US" sz="23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b="1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trí</a:t>
            </a:r>
            <a:r>
              <a:rPr lang="en-US" sz="23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300" b="1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sz="23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vi-VN" sz="23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à cơ quan chuyên môn trực thuộc</a:t>
            </a:r>
            <a:r>
              <a:rPr lang="en-US" sz="23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UBND</a:t>
            </a:r>
            <a:r>
              <a:rPr lang="vi-VN" sz="23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quận, huyện, thị xã, thành phố trực thuộc tỉnh. </a:t>
            </a:r>
            <a:endParaRPr lang="en-US" sz="23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sz="23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Nhiệm vụ, quyền hạn: trình UBND quận/huyện các dự thảo về y tế; tổ chức thực hiện các văn bản pháp luật, hướng dẫn UBND tỉnh thực hiện chương trình y tế, báo cáo theo quy định</a:t>
            </a:r>
          </a:p>
          <a:p>
            <a:pPr marL="0" indent="0">
              <a:lnSpc>
                <a:spcPct val="100000"/>
              </a:lnSpc>
              <a:buFont typeface="Wingdings" pitchFamily="2" charset="2"/>
              <a:buChar char="v"/>
            </a:pPr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Tham mưu, giúp UBND quản lý nhà nước về chăm sóc y tế.</a:t>
            </a:r>
            <a:endParaRPr lang="en-US" sz="23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32553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465F428B-A554-A74A-C1BF-B3AE022C3C9B}"/>
              </a:ext>
            </a:extLst>
          </p:cNvPr>
          <p:cNvSpPr/>
          <p:nvPr/>
        </p:nvSpPr>
        <p:spPr>
          <a:xfrm>
            <a:off x="3988339" y="1492500"/>
            <a:ext cx="2295728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Trưởng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phòng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D1228588-95D4-21C3-FAD0-A86837ABFDBD}"/>
              </a:ext>
            </a:extLst>
          </p:cNvPr>
          <p:cNvSpPr/>
          <p:nvPr/>
        </p:nvSpPr>
        <p:spPr>
          <a:xfrm>
            <a:off x="6183547" y="2890041"/>
            <a:ext cx="2295728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Phó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phòng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354EF0E-40D7-35BE-A48D-555F4132044E}"/>
              </a:ext>
            </a:extLst>
          </p:cNvPr>
          <p:cNvSpPr/>
          <p:nvPr/>
        </p:nvSpPr>
        <p:spPr>
          <a:xfrm>
            <a:off x="2153054" y="3003530"/>
            <a:ext cx="2295728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Phó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phòng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46A27D19-242F-5130-67FD-F1017DE3FE01}"/>
              </a:ext>
            </a:extLst>
          </p:cNvPr>
          <p:cNvSpPr/>
          <p:nvPr/>
        </p:nvSpPr>
        <p:spPr>
          <a:xfrm>
            <a:off x="6514288" y="5030126"/>
            <a:ext cx="2295728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Hành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chính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quản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trị</a:t>
            </a:r>
            <a:endParaRPr lang="en-US" sz="2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13152FA-DD38-30E2-A600-5027719C3B2C}"/>
              </a:ext>
            </a:extLst>
          </p:cNvPr>
          <p:cNvSpPr/>
          <p:nvPr/>
        </p:nvSpPr>
        <p:spPr>
          <a:xfrm>
            <a:off x="3456561" y="5046339"/>
            <a:ext cx="2295728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Văn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thư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lưu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trữ</a:t>
            </a:r>
            <a:endParaRPr lang="en-US" sz="2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0A62147-8353-75CB-3D1D-20B200777D12}"/>
              </a:ext>
            </a:extLst>
          </p:cNvPr>
          <p:cNvSpPr/>
          <p:nvPr/>
        </p:nvSpPr>
        <p:spPr>
          <a:xfrm>
            <a:off x="321012" y="5101462"/>
            <a:ext cx="2295728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Tài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chính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kế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toán</a:t>
            </a:r>
            <a:endParaRPr lang="en-US" sz="2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3BEB1901-29FB-9106-1716-3FB779BDEB25}"/>
              </a:ext>
            </a:extLst>
          </p:cNvPr>
          <p:cNvSpPr/>
          <p:nvPr/>
        </p:nvSpPr>
        <p:spPr>
          <a:xfrm>
            <a:off x="9413130" y="5010670"/>
            <a:ext cx="2295728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CB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chuyên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trách</a:t>
            </a:r>
            <a:endParaRPr lang="en-US" sz="26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AF8112F-F2E2-72B9-5701-C543F77DA352}"/>
              </a:ext>
            </a:extLst>
          </p:cNvPr>
          <p:cNvCxnSpPr>
            <a:stCxn id="2" idx="2"/>
            <a:endCxn id="4" idx="0"/>
          </p:cNvCxnSpPr>
          <p:nvPr/>
        </p:nvCxnSpPr>
        <p:spPr>
          <a:xfrm rot="5400000">
            <a:off x="3920246" y="1787573"/>
            <a:ext cx="596630" cy="18352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CEEE1B5-5789-84A1-5B6B-4ABA12356F71}"/>
              </a:ext>
            </a:extLst>
          </p:cNvPr>
          <p:cNvCxnSpPr>
            <a:endCxn id="7" idx="0"/>
          </p:cNvCxnSpPr>
          <p:nvPr/>
        </p:nvCxnSpPr>
        <p:spPr>
          <a:xfrm rot="5400000">
            <a:off x="1177047" y="4799905"/>
            <a:ext cx="593387" cy="97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0BD043E-88E6-6B49-D572-BCAE642E2133}"/>
              </a:ext>
            </a:extLst>
          </p:cNvPr>
          <p:cNvCxnSpPr/>
          <p:nvPr/>
        </p:nvCxnSpPr>
        <p:spPr>
          <a:xfrm flipV="1">
            <a:off x="1498059" y="4449709"/>
            <a:ext cx="9027268" cy="389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D5298EA-802F-876A-84A9-3BB4FB6B393A}"/>
              </a:ext>
            </a:extLst>
          </p:cNvPr>
          <p:cNvCxnSpPr>
            <a:endCxn id="8" idx="0"/>
          </p:cNvCxnSpPr>
          <p:nvPr/>
        </p:nvCxnSpPr>
        <p:spPr>
          <a:xfrm rot="16200000" flipH="1">
            <a:off x="10272408" y="4722083"/>
            <a:ext cx="560961" cy="162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1DF4623-2B69-0752-C853-057103C2317D}"/>
              </a:ext>
            </a:extLst>
          </p:cNvPr>
          <p:cNvCxnSpPr>
            <a:endCxn id="5" idx="0"/>
          </p:cNvCxnSpPr>
          <p:nvPr/>
        </p:nvCxnSpPr>
        <p:spPr>
          <a:xfrm rot="5400000">
            <a:off x="7393021" y="4757751"/>
            <a:ext cx="541507" cy="32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4448ACB-1390-1372-8363-979738F7000B}"/>
              </a:ext>
            </a:extLst>
          </p:cNvPr>
          <p:cNvCxnSpPr>
            <a:endCxn id="6" idx="0"/>
          </p:cNvCxnSpPr>
          <p:nvPr/>
        </p:nvCxnSpPr>
        <p:spPr>
          <a:xfrm rot="5400000">
            <a:off x="4338536" y="4773965"/>
            <a:ext cx="538264" cy="64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5DDE59E-067D-D153-91B6-91188B6FA938}"/>
              </a:ext>
            </a:extLst>
          </p:cNvPr>
          <p:cNvCxnSpPr>
            <a:stCxn id="4" idx="2"/>
          </p:cNvCxnSpPr>
          <p:nvPr/>
        </p:nvCxnSpPr>
        <p:spPr>
          <a:xfrm rot="5400000">
            <a:off x="3018816" y="4187062"/>
            <a:ext cx="551234" cy="129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C4B1AFC-96CD-8FBA-3BBA-DBB009646597}"/>
              </a:ext>
            </a:extLst>
          </p:cNvPr>
          <p:cNvCxnSpPr>
            <a:stCxn id="3" idx="2"/>
          </p:cNvCxnSpPr>
          <p:nvPr/>
        </p:nvCxnSpPr>
        <p:spPr>
          <a:xfrm rot="16200000" flipH="1">
            <a:off x="7020126" y="4115725"/>
            <a:ext cx="625813" cy="32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2C22804-5110-8684-768A-2AF320FD1FB5}"/>
              </a:ext>
            </a:extLst>
          </p:cNvPr>
          <p:cNvCxnSpPr>
            <a:stCxn id="2" idx="2"/>
            <a:endCxn id="3" idx="0"/>
          </p:cNvCxnSpPr>
          <p:nvPr/>
        </p:nvCxnSpPr>
        <p:spPr>
          <a:xfrm rot="16200000" flipH="1">
            <a:off x="5992237" y="1550866"/>
            <a:ext cx="483141" cy="21952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le 1">
            <a:extLst>
              <a:ext uri="{FF2B5EF4-FFF2-40B4-BE49-F238E27FC236}">
                <a16:creationId xmlns:a16="http://schemas.microsoft.com/office/drawing/2014/main" id="{486306F7-8C7F-C546-AED8-898CD0D4ABBF}"/>
              </a:ext>
            </a:extLst>
          </p:cNvPr>
          <p:cNvSpPr txBox="1">
            <a:spLocks/>
          </p:cNvSpPr>
          <p:nvPr/>
        </p:nvSpPr>
        <p:spPr>
          <a:xfrm>
            <a:off x="524116" y="201694"/>
            <a:ext cx="10690578" cy="104923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cap="none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2.2.1. </a:t>
            </a:r>
            <a:r>
              <a:rPr lang="en-US" cap="none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Phòng</a:t>
            </a:r>
            <a:r>
              <a:rPr lang="en-US" cap="none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 </a:t>
            </a:r>
            <a:r>
              <a:rPr lang="en-US" cap="none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tế</a:t>
            </a:r>
            <a:r>
              <a:rPr lang="en-US" cap="none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quận</a:t>
            </a:r>
            <a:r>
              <a:rPr lang="en-US" cap="none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cap="none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huyện</a:t>
            </a:r>
            <a:r>
              <a:rPr lang="en-US" cap="none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cap="none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cap="none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phố</a:t>
            </a:r>
            <a:r>
              <a:rPr lang="en-US" cap="none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cap="none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cap="none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xã</a:t>
            </a:r>
            <a:r>
              <a:rPr lang="en-US" cap="none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 </a:t>
            </a:r>
            <a:r>
              <a:rPr lang="en-US" cap="none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cap="none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tỉnh</a:t>
            </a:r>
            <a:r>
              <a:rPr lang="en-US" cap="none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): </a:t>
            </a:r>
            <a:br>
              <a:rPr lang="en-US" cap="none" dirty="0">
                <a:solidFill>
                  <a:srgbClr val="C00000"/>
                </a:solidFill>
                <a:cs typeface="Times New Roman" panose="02020603050405020304" pitchFamily="18" charset="0"/>
              </a:rPr>
            </a:br>
            <a:br>
              <a:rPr lang="en-US" dirty="0">
                <a:solidFill>
                  <a:srgbClr val="C00000"/>
                </a:solidFill>
              </a:rPr>
            </a:br>
            <a:endParaRPr lang="en-VN">
              <a:solidFill>
                <a:srgbClr val="C00000"/>
              </a:solidFill>
            </a:endParaRP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4FE7611A-0864-4498-D47F-1267D92B8DDD}"/>
              </a:ext>
            </a:extLst>
          </p:cNvPr>
          <p:cNvSpPr txBox="1">
            <a:spLocks/>
          </p:cNvSpPr>
          <p:nvPr/>
        </p:nvSpPr>
        <p:spPr>
          <a:xfrm>
            <a:off x="524116" y="778992"/>
            <a:ext cx="9603275" cy="345061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VN" sz="2400"/>
          </a:p>
        </p:txBody>
      </p:sp>
    </p:spTree>
    <p:extLst>
      <p:ext uri="{BB962C8B-B14F-4D97-AF65-F5344CB8AC3E}">
        <p14:creationId xmlns:p14="http://schemas.microsoft.com/office/powerpoint/2010/main" val="34708852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A4626-56E3-A560-3C79-CD79EC534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308232"/>
            <a:ext cx="9603275" cy="1049235"/>
          </a:xfrm>
        </p:spPr>
        <p:txBody>
          <a:bodyPr/>
          <a:lstStyle/>
          <a:p>
            <a:r>
              <a:rPr lang="en-US" sz="3200" cap="none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2.2.2. trung tâm y tế huyện, quận, thị xã, TP thuộc Tỉnh </a:t>
            </a:r>
            <a:endParaRPr lang="en-VN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06B8DB-3C1A-9DCA-7375-C5ABF79DDF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32850"/>
            <a:ext cx="9603275" cy="3450613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2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en-US" sz="22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trí</a:t>
            </a:r>
            <a:r>
              <a:rPr lang="en-US" sz="22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>
              <a:buFontTx/>
              <a:buChar char="-"/>
            </a:pPr>
            <a:r>
              <a:rPr lang="en-US" sz="2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vi-VN" sz="2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à đơn vị sự nghiệp trực thuộc sở y tế, chịu sự quản lý, chỉ đạo và h</a:t>
            </a:r>
            <a:r>
              <a:rPr lang="en-US" sz="2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vi-VN" sz="2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ớng dẫn, thanh tra, kiểm tra của giám đốc Sở y tế về chuyên môn nghiệp vụ, kinh phí và nhân lực y tế.</a:t>
            </a:r>
            <a:endParaRPr lang="en-US" sz="22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vi-VN" sz="2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hịu sự quản lý, chỉ đạo của </a:t>
            </a:r>
            <a:r>
              <a:rPr lang="en-US" sz="2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UBND</a:t>
            </a:r>
            <a:r>
              <a:rPr lang="vi-VN" sz="2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cấp huyện trong việc xây dựng kế hoạch </a:t>
            </a:r>
            <a:r>
              <a:rPr lang="en-US" sz="2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KCB</a:t>
            </a:r>
            <a:r>
              <a:rPr lang="vi-VN" sz="2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điều d</a:t>
            </a:r>
            <a:r>
              <a:rPr lang="en-US" sz="2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vi-VN" sz="2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ỡng - </a:t>
            </a:r>
            <a:r>
              <a:rPr lang="en-US" sz="2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PHCN</a:t>
            </a:r>
            <a:r>
              <a:rPr lang="vi-VN" sz="2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và tổ chức thực hiện kế hoạch đó trên địa bàn</a:t>
            </a:r>
            <a:r>
              <a:rPr lang="en-US" sz="2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FontTx/>
              <a:buChar char="-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KCB,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chăm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sóc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PHCN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dân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FontTx/>
              <a:buChar char="-"/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chuyên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kỹ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tuyến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tế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xã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phường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trấn</a:t>
            </a:r>
            <a:endParaRPr lang="en-US" sz="22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07427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E9CEF-6C2E-AD7A-A541-B265CF650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261719"/>
            <a:ext cx="9603275" cy="1049235"/>
          </a:xfrm>
        </p:spPr>
        <p:txBody>
          <a:bodyPr/>
          <a:lstStyle/>
          <a:p>
            <a:r>
              <a:rPr lang="en-US" sz="3200" cap="none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2.2.3. </a:t>
            </a:r>
            <a:r>
              <a:rPr lang="en-US" sz="3200" cap="none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Trạm</a:t>
            </a:r>
            <a:r>
              <a:rPr lang="en-US" sz="3200" cap="none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 </a:t>
            </a:r>
            <a:r>
              <a:rPr lang="en-US" sz="3200" cap="none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tế</a:t>
            </a:r>
            <a:r>
              <a:rPr lang="en-US" sz="3200" cap="none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cap="none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xã</a:t>
            </a:r>
            <a:r>
              <a:rPr lang="en-US" sz="3200" cap="none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cap="none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phường</a:t>
            </a:r>
            <a:r>
              <a:rPr lang="en-US" sz="3200" cap="none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cap="none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3200" cap="none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cap="none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trấn</a:t>
            </a:r>
            <a:r>
              <a:rPr lang="en-US" sz="3200" cap="none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VN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5AB5CE-D904-88A0-5436-69E6A1A354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en-US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trí</a:t>
            </a:r>
            <a:r>
              <a:rPr lang="en-US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vi-VN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à đơn vị kỹ thuật y tế đầu tiên tiếp xúc với nhân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dân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VN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hịu sự quản lý chuyên môn của TTYT quận/huyện.</a:t>
            </a:r>
          </a:p>
          <a:p>
            <a:pPr>
              <a:buFont typeface="Wingdings" pitchFamily="2" charset="2"/>
              <a:buChar char="v"/>
            </a:pPr>
            <a:r>
              <a:rPr lang="en-VN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Nhiệm vụ, quyền hạn: </a:t>
            </a:r>
            <a:r>
              <a:rPr lang="en-VN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Lập và triển khai kế hoạch y tế tại xã; phát hiện và báo cáo dịch; dự phòng; sơ cứu ban đầu; quản lý các chỉ số sức khoẻ và báo cáo; bồi dưỡng chuyên môn cho y tế thôn bản</a:t>
            </a:r>
            <a:endParaRPr lang="en-US" sz="24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89061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2005351-779F-E10F-921B-FCF1E099369C}"/>
              </a:ext>
            </a:extLst>
          </p:cNvPr>
          <p:cNvSpPr txBox="1"/>
          <p:nvPr/>
        </p:nvSpPr>
        <p:spPr>
          <a:xfrm>
            <a:off x="620486" y="168029"/>
            <a:ext cx="1062663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3200" cap="none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2.2.4. </a:t>
            </a:r>
            <a:r>
              <a:rPr lang="en-US" sz="3200" cap="none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Trạm</a:t>
            </a:r>
            <a:r>
              <a:rPr lang="en-US" sz="3200" cap="none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 </a:t>
            </a:r>
            <a:r>
              <a:rPr lang="en-US" sz="3200" cap="none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tế</a:t>
            </a:r>
            <a:r>
              <a:rPr lang="en-US" sz="3200" cap="none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cap="none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xã</a:t>
            </a:r>
            <a:r>
              <a:rPr lang="en-US" sz="3200" cap="none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cap="none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phường</a:t>
            </a:r>
            <a:r>
              <a:rPr lang="en-US" sz="3200" cap="none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cap="none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3200" cap="none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cap="none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trấn</a:t>
            </a:r>
            <a:r>
              <a:rPr lang="en-US" sz="3200" cap="none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3200" cap="none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D336AA-3E5A-955C-3FA3-C706D358F060}"/>
              </a:ext>
            </a:extLst>
          </p:cNvPr>
          <p:cNvSpPr txBox="1"/>
          <p:nvPr/>
        </p:nvSpPr>
        <p:spPr>
          <a:xfrm>
            <a:off x="620486" y="752804"/>
            <a:ext cx="61003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vi-VN" sz="2400" b="1" cap="none" dirty="0">
                <a:latin typeface="+mj-lt"/>
              </a:rPr>
              <a:t>ổ chức chế biến: </a:t>
            </a:r>
            <a:endParaRPr lang="en-US" sz="2400" b="1" cap="none" dirty="0">
              <a:latin typeface="+mj-lt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9FCAC886-48E9-FF7C-0C93-EC31D213EDC1}"/>
              </a:ext>
            </a:extLst>
          </p:cNvPr>
          <p:cNvSpPr/>
          <p:nvPr/>
        </p:nvSpPr>
        <p:spPr>
          <a:xfrm>
            <a:off x="4734127" y="1084709"/>
            <a:ext cx="2723745" cy="8560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Trưởng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trạm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2A072CD7-1FC8-0467-59A9-FF75571EFAFD}"/>
              </a:ext>
            </a:extLst>
          </p:cNvPr>
          <p:cNvSpPr/>
          <p:nvPr/>
        </p:nvSpPr>
        <p:spPr>
          <a:xfrm>
            <a:off x="4747099" y="2751382"/>
            <a:ext cx="2723745" cy="8560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Phó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trạm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4E5959CF-5D84-0F0C-3F79-5D4A2FA82414}"/>
              </a:ext>
            </a:extLst>
          </p:cNvPr>
          <p:cNvSpPr/>
          <p:nvPr/>
        </p:nvSpPr>
        <p:spPr>
          <a:xfrm>
            <a:off x="220493" y="4683942"/>
            <a:ext cx="2723745" cy="12256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CB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chuyên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trách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FBD12CB0-42CC-4AD4-D540-F17530A6D81A}"/>
              </a:ext>
            </a:extLst>
          </p:cNvPr>
          <p:cNvSpPr/>
          <p:nvPr/>
        </p:nvSpPr>
        <p:spPr>
          <a:xfrm>
            <a:off x="3271734" y="4700155"/>
            <a:ext cx="2723745" cy="12256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CB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chuyên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trách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A263CD2C-68E9-E278-3CA8-2EB92210DFA7}"/>
              </a:ext>
            </a:extLst>
          </p:cNvPr>
          <p:cNvSpPr/>
          <p:nvPr/>
        </p:nvSpPr>
        <p:spPr>
          <a:xfrm>
            <a:off x="6186790" y="4716366"/>
            <a:ext cx="2723745" cy="12256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CB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chuyên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trách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1B017C05-320B-7737-4C0F-A9DAD60643E1}"/>
              </a:ext>
            </a:extLst>
          </p:cNvPr>
          <p:cNvSpPr/>
          <p:nvPr/>
        </p:nvSpPr>
        <p:spPr>
          <a:xfrm>
            <a:off x="9199122" y="4752034"/>
            <a:ext cx="2723745" cy="12256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CB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chuyên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trách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8FDE4E7-56C9-24C1-0D58-C4E0AA4690D6}"/>
              </a:ext>
            </a:extLst>
          </p:cNvPr>
          <p:cNvCxnSpPr>
            <a:stCxn id="6" idx="2"/>
            <a:endCxn id="7" idx="0"/>
          </p:cNvCxnSpPr>
          <p:nvPr/>
        </p:nvCxnSpPr>
        <p:spPr>
          <a:xfrm rot="16200000" flipH="1">
            <a:off x="5697167" y="2339576"/>
            <a:ext cx="810639" cy="129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4891186-4C49-22D7-D032-C893CF55BC8F}"/>
              </a:ext>
            </a:extLst>
          </p:cNvPr>
          <p:cNvCxnSpPr/>
          <p:nvPr/>
        </p:nvCxnSpPr>
        <p:spPr>
          <a:xfrm>
            <a:off x="1562910" y="4158650"/>
            <a:ext cx="9124544" cy="194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04612A5-FFD0-FE0A-F9F7-58D23DC18765}"/>
              </a:ext>
            </a:extLst>
          </p:cNvPr>
          <p:cNvCxnSpPr>
            <a:endCxn id="8" idx="0"/>
          </p:cNvCxnSpPr>
          <p:nvPr/>
        </p:nvCxnSpPr>
        <p:spPr>
          <a:xfrm rot="16200000" flipH="1">
            <a:off x="1300265" y="4401840"/>
            <a:ext cx="544747" cy="194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37FE58A-3BF4-8ADA-B5BB-40488D3EDE78}"/>
              </a:ext>
            </a:extLst>
          </p:cNvPr>
          <p:cNvCxnSpPr>
            <a:endCxn id="9" idx="0"/>
          </p:cNvCxnSpPr>
          <p:nvPr/>
        </p:nvCxnSpPr>
        <p:spPr>
          <a:xfrm rot="16200000" flipH="1">
            <a:off x="4374204" y="4440752"/>
            <a:ext cx="502594" cy="162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52EA4D0-BC6E-E4A5-E725-8C9651B7F826}"/>
              </a:ext>
            </a:extLst>
          </p:cNvPr>
          <p:cNvCxnSpPr>
            <a:endCxn id="10" idx="0"/>
          </p:cNvCxnSpPr>
          <p:nvPr/>
        </p:nvCxnSpPr>
        <p:spPr>
          <a:xfrm rot="16200000" flipH="1">
            <a:off x="7273048" y="4440750"/>
            <a:ext cx="518805" cy="324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4F16458-536E-C93C-3A0A-C8A67560976A}"/>
              </a:ext>
            </a:extLst>
          </p:cNvPr>
          <p:cNvCxnSpPr/>
          <p:nvPr/>
        </p:nvCxnSpPr>
        <p:spPr>
          <a:xfrm rot="16200000" flipH="1">
            <a:off x="10376169" y="4431024"/>
            <a:ext cx="622570" cy="389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460E213-DBBD-6D7A-1370-5117D12494BE}"/>
              </a:ext>
            </a:extLst>
          </p:cNvPr>
          <p:cNvCxnSpPr>
            <a:stCxn id="7" idx="2"/>
          </p:cNvCxnSpPr>
          <p:nvPr/>
        </p:nvCxnSpPr>
        <p:spPr>
          <a:xfrm rot="5400000">
            <a:off x="5826869" y="3876547"/>
            <a:ext cx="551234" cy="129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4877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776ED-F052-31C5-2D96-FA971BA1F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274781"/>
            <a:ext cx="9603275" cy="1049235"/>
          </a:xfrm>
        </p:spPr>
        <p:txBody>
          <a:bodyPr/>
          <a:lstStyle/>
          <a:p>
            <a:r>
              <a:rPr lang="en-US" b="1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773BF-1B19-990E-E3D5-DCBE583290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indent="-457200">
              <a:buAutoNum type="arabicPeriod"/>
            </a:pP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vi-VN" sz="2400" cap="none" dirty="0">
                <a:latin typeface="+mj-lt"/>
                <a:cs typeface="Times New Roman" panose="02020603050405020304" pitchFamily="18" charset="0"/>
              </a:rPr>
              <a:t>ô tả </a:t>
            </a:r>
            <a:r>
              <a:rPr lang="vi-VN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vi-VN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vi-VN" sz="2400" cap="none" dirty="0">
                <a:latin typeface="+mj-lt"/>
                <a:cs typeface="Times New Roman" panose="02020603050405020304" pitchFamily="18" charset="0"/>
              </a:rPr>
              <a:t> hệ thống tổ chức các tuyến của ngành y tế </a:t>
            </a:r>
            <a:r>
              <a:rPr lang="en-US" sz="2400" cap="none" dirty="0">
                <a:latin typeface="+mj-lt"/>
                <a:cs typeface="Times New Roman" panose="02020603050405020304" pitchFamily="18" charset="0"/>
              </a:rPr>
              <a:t>V</a:t>
            </a:r>
            <a:r>
              <a:rPr lang="vi-VN" sz="2400" cap="none" dirty="0">
                <a:latin typeface="+mj-lt"/>
                <a:cs typeface="Times New Roman" panose="02020603050405020304" pitchFamily="18" charset="0"/>
              </a:rPr>
              <a:t>iệt </a:t>
            </a:r>
            <a:r>
              <a:rPr lang="en-US" sz="2400" cap="none" dirty="0">
                <a:latin typeface="+mj-lt"/>
                <a:cs typeface="Times New Roman" panose="02020603050405020304" pitchFamily="18" charset="0"/>
              </a:rPr>
              <a:t>N</a:t>
            </a:r>
            <a:r>
              <a:rPr lang="vi-VN" sz="2400" cap="none" dirty="0">
                <a:latin typeface="+mj-lt"/>
                <a:cs typeface="Times New Roman" panose="02020603050405020304" pitchFamily="18" charset="0"/>
              </a:rPr>
              <a:t>am.</a:t>
            </a:r>
            <a:endParaRPr lang="en-US" sz="2400" cap="none" dirty="0">
              <a:latin typeface="+mj-lt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bày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tắc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dưỡng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547264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F3DF4D94-4D29-5D9A-6378-82A5764B6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3288" y="1222901"/>
            <a:ext cx="9605635" cy="105930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s-ES" cap="none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2.2.4. Y </a:t>
            </a:r>
            <a:r>
              <a:rPr lang="es-ES" cap="none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tế</a:t>
            </a:r>
            <a:r>
              <a:rPr lang="es-ES" cap="none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cap="none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</a:t>
            </a:r>
            <a:r>
              <a:rPr lang="es-ES" cap="none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cap="none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s-ES" cap="none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VN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F61AD-A470-A061-CC9E-AC2731653B3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228600" lvl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v"/>
            </a:pPr>
            <a:r>
              <a:rPr lang="es-E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es-E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trí</a:t>
            </a:r>
            <a:r>
              <a:rPr lang="es-E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tế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nhà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nước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, chỉ có nhân lực bán chuyên trách.</a:t>
            </a:r>
            <a:endParaRPr lang="en-US" sz="24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VN" sz="2400">
                <a:latin typeface="Times New Roman" panose="02020603050405020304" pitchFamily="18" charset="0"/>
                <a:cs typeface="Times New Roman" panose="02020603050405020304" pitchFamily="18" charset="0"/>
              </a:rPr>
              <a:t>o nhân dân chọn cử, được ngành Y tế đào tạo và cấp chứng chỉ,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4E217-6429-F9CC-B803-B90DEECECAE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Nhiệm</a:t>
            </a:r>
            <a:r>
              <a:rPr lang="en-US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vi-VN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ruyền thông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GDSK</a:t>
            </a:r>
            <a:r>
              <a:rPr lang="vi-VN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vi-VN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ớng dẫn dự phòng</a:t>
            </a:r>
            <a:endParaRPr lang="en-US" sz="24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CSSKBMTE</a:t>
            </a:r>
            <a:r>
              <a:rPr lang="vi-VN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KHHGĐ</a:t>
            </a:r>
            <a:r>
              <a:rPr lang="vi-VN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endParaRPr lang="en-US" sz="24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</a:t>
            </a:r>
            <a:r>
              <a:rPr lang="vi-VN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 cứu ban đầu</a:t>
            </a:r>
            <a:endParaRPr lang="en-US" sz="24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55983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49DEB-3070-2C8C-04BE-02769E48F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215337"/>
            <a:ext cx="10091064" cy="1049235"/>
          </a:xfrm>
        </p:spPr>
        <p:txBody>
          <a:bodyPr/>
          <a:lstStyle/>
          <a:p>
            <a:r>
              <a:rPr lang="en-US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 HỆ THỐNG TỔ CHỨC NGÀNH Y TẾ VIỆT NAM </a:t>
            </a:r>
            <a:endParaRPr lang="en-VN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733F7-6394-4665-6419-73F623C04C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2015732"/>
            <a:ext cx="5041986" cy="345061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romanUcPeriod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Ngành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tế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Nam.</a:t>
            </a:r>
          </a:p>
          <a:p>
            <a:pPr marL="514350" indent="-514350">
              <a:buFont typeface="+mj-lt"/>
              <a:buAutoNum type="romanUcPeriod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tuyến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tế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512224-4E5A-B3BD-CC32-A713C9CF7A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6696" y="2122621"/>
            <a:ext cx="3343724" cy="3343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797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CED91-04D4-3E38-5F29-B6A7B7DFC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8327" y="1255093"/>
            <a:ext cx="9879030" cy="1049235"/>
          </a:xfrm>
        </p:spPr>
        <p:txBody>
          <a:bodyPr/>
          <a:lstStyle/>
          <a:p>
            <a:r>
              <a:rPr lang="en-US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 </a:t>
            </a:r>
            <a:r>
              <a:rPr lang="en-US" sz="32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tổ</a:t>
            </a:r>
            <a:r>
              <a:rPr lang="en-US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chung</a:t>
            </a:r>
            <a:r>
              <a:rPr lang="en-US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nghành</a:t>
            </a:r>
            <a:r>
              <a:rPr lang="en-US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 </a:t>
            </a:r>
            <a:r>
              <a:rPr lang="en-US" sz="32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tế</a:t>
            </a:r>
            <a:r>
              <a:rPr lang="en-US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việt</a:t>
            </a:r>
            <a:r>
              <a:rPr lang="en-US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</a:t>
            </a:r>
            <a:endParaRPr lang="en-VN">
              <a:solidFill>
                <a:srgbClr val="C00000"/>
              </a:solidFill>
            </a:endParaRP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89E36D32-E660-4987-5D50-9F939C54BE0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06143107"/>
              </p:ext>
            </p:extLst>
          </p:nvPr>
        </p:nvGraphicFramePr>
        <p:xfrm>
          <a:off x="2582553" y="2535160"/>
          <a:ext cx="7341325" cy="35183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E2B2EC0-EFE6-D360-394E-10AA6D1A7477}"/>
              </a:ext>
            </a:extLst>
          </p:cNvPr>
          <p:cNvSpPr txBox="1"/>
          <p:nvPr/>
        </p:nvSpPr>
        <p:spPr>
          <a:xfrm>
            <a:off x="1438327" y="2073495"/>
            <a:ext cx="72224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VN" sz="2400">
                <a:latin typeface="Times New Roman" panose="02020603050405020304" pitchFamily="18" charset="0"/>
                <a:cs typeface="Times New Roman" panose="02020603050405020304" pitchFamily="18" charset="0"/>
              </a:rPr>
              <a:t>ựa theo tổ chức hành chính nhà nước</a:t>
            </a:r>
          </a:p>
        </p:txBody>
      </p:sp>
    </p:spTree>
    <p:extLst>
      <p:ext uri="{BB962C8B-B14F-4D97-AF65-F5344CB8AC3E}">
        <p14:creationId xmlns:p14="http://schemas.microsoft.com/office/powerpoint/2010/main" val="1694683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77CC9-9D75-FE86-37A7-8C23E411F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255093"/>
            <a:ext cx="10004547" cy="1049235"/>
          </a:xfrm>
        </p:spPr>
        <p:txBody>
          <a:bodyPr/>
          <a:lstStyle/>
          <a:p>
            <a:r>
              <a:rPr lang="en-US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 </a:t>
            </a:r>
            <a:r>
              <a:rPr lang="en-US" sz="32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tổ</a:t>
            </a:r>
            <a:r>
              <a:rPr lang="en-US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chung</a:t>
            </a:r>
            <a:r>
              <a:rPr lang="en-US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nghành</a:t>
            </a:r>
            <a:r>
              <a:rPr lang="en-US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 </a:t>
            </a:r>
            <a:r>
              <a:rPr lang="en-US" sz="32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tế</a:t>
            </a:r>
            <a:r>
              <a:rPr lang="en-US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việt</a:t>
            </a:r>
            <a:r>
              <a:rPr lang="en-US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</a:t>
            </a:r>
            <a:endParaRPr lang="en-VN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07D143-D957-4358-688B-1695721AAB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VN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6C9C035-F119-BDD3-8013-752C5DEC4D6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11485499"/>
              </p:ext>
            </p:extLst>
          </p:nvPr>
        </p:nvGraphicFramePr>
        <p:xfrm>
          <a:off x="701501" y="2015732"/>
          <a:ext cx="11103429" cy="40377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70144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7DCD9EB-E965-3CF0-EE85-DB571FC65ECE}"/>
              </a:ext>
            </a:extLst>
          </p:cNvPr>
          <p:cNvSpPr txBox="1"/>
          <p:nvPr/>
        </p:nvSpPr>
        <p:spPr>
          <a:xfrm>
            <a:off x="1438327" y="2073495"/>
            <a:ext cx="72224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VN" sz="2400">
                <a:latin typeface="Times New Roman" panose="02020603050405020304" pitchFamily="18" charset="0"/>
                <a:cs typeface="Times New Roman" panose="02020603050405020304" pitchFamily="18" charset="0"/>
              </a:rPr>
              <a:t>ựa theo thành phần kinh tế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41F6E5B-AA65-6AA1-E130-2A63DFA35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8327" y="1255093"/>
            <a:ext cx="9879030" cy="1049235"/>
          </a:xfrm>
        </p:spPr>
        <p:txBody>
          <a:bodyPr/>
          <a:lstStyle/>
          <a:p>
            <a:r>
              <a:rPr lang="en-US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 </a:t>
            </a:r>
            <a:r>
              <a:rPr lang="en-US" sz="32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tổ</a:t>
            </a:r>
            <a:r>
              <a:rPr lang="en-US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chung</a:t>
            </a:r>
            <a:r>
              <a:rPr lang="en-US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nghành</a:t>
            </a:r>
            <a:r>
              <a:rPr lang="en-US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 </a:t>
            </a:r>
            <a:r>
              <a:rPr lang="en-US" sz="32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tế</a:t>
            </a:r>
            <a:r>
              <a:rPr lang="en-US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việt</a:t>
            </a:r>
            <a:r>
              <a:rPr lang="en-US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</a:t>
            </a:r>
            <a:endParaRPr lang="en-VN">
              <a:solidFill>
                <a:srgbClr val="C00000"/>
              </a:solidFill>
            </a:endParaRP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4B941301-1186-76F6-33B6-C1CFEA36247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27385096"/>
              </p:ext>
            </p:extLst>
          </p:nvPr>
        </p:nvGraphicFramePr>
        <p:xfrm>
          <a:off x="2032000" y="2868048"/>
          <a:ext cx="8128000" cy="29095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52827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6BDB20-5D81-7A8D-8813-B0E645509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VN" sz="2200">
                <a:latin typeface="Times New Roman" panose="02020603050405020304" pitchFamily="18" charset="0"/>
                <a:cs typeface="Times New Roman" panose="02020603050405020304" pitchFamily="18" charset="0"/>
              </a:rPr>
              <a:t>ựa theo các lĩnh vực: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VN" sz="2200">
                <a:latin typeface="Times New Roman" panose="02020603050405020304" pitchFamily="18" charset="0"/>
                <a:cs typeface="Times New Roman" panose="02020603050405020304" pitchFamily="18" charset="0"/>
              </a:rPr>
              <a:t>ĩnh vực khám chữa bệnh, Điều dưỡng, Phục hồi chức năng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VN" sz="2200">
                <a:latin typeface="Times New Roman" panose="02020603050405020304" pitchFamily="18" charset="0"/>
                <a:cs typeface="Times New Roman" panose="02020603050405020304" pitchFamily="18" charset="0"/>
              </a:rPr>
              <a:t>ĩnh vực  Y tế dự phòng, y tế công cộng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VN" sz="2200">
                <a:latin typeface="Times New Roman" panose="02020603050405020304" pitchFamily="18" charset="0"/>
                <a:cs typeface="Times New Roman" panose="02020603050405020304" pitchFamily="18" charset="0"/>
              </a:rPr>
              <a:t>ĩnh vực Dân số kế hoạch hoá gia đình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VN" sz="2200">
                <a:latin typeface="Times New Roman" panose="02020603050405020304" pitchFamily="18" charset="0"/>
                <a:cs typeface="Times New Roman" panose="02020603050405020304" pitchFamily="18" charset="0"/>
              </a:rPr>
              <a:t>ĩnh vực đào tạo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VN" sz="2200">
                <a:latin typeface="Times New Roman" panose="02020603050405020304" pitchFamily="18" charset="0"/>
                <a:cs typeface="Times New Roman" panose="02020603050405020304" pitchFamily="18" charset="0"/>
              </a:rPr>
              <a:t>ĩnh vực Giám định, kiểm định, kiểm nghiệm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VN" sz="2200">
                <a:latin typeface="Times New Roman" panose="02020603050405020304" pitchFamily="18" charset="0"/>
                <a:cs typeface="Times New Roman" panose="02020603050405020304" pitchFamily="18" charset="0"/>
              </a:rPr>
              <a:t>ĩnh vực Dược – Thiết bị Y tế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VN" sz="2200">
                <a:latin typeface="Times New Roman" panose="02020603050405020304" pitchFamily="18" charset="0"/>
                <a:cs typeface="Times New Roman" panose="02020603050405020304" pitchFamily="18" charset="0"/>
              </a:rPr>
              <a:t>ĩnh vực Giáo dục, truyền thông và chính sách y tế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BEF6205-FF03-1D5F-2E26-FCED39E3D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8327" y="1255093"/>
            <a:ext cx="9879030" cy="1049235"/>
          </a:xfrm>
        </p:spPr>
        <p:txBody>
          <a:bodyPr/>
          <a:lstStyle/>
          <a:p>
            <a:r>
              <a:rPr lang="en-US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 </a:t>
            </a:r>
            <a:r>
              <a:rPr lang="en-US" sz="32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tổ</a:t>
            </a:r>
            <a:r>
              <a:rPr lang="en-US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chung</a:t>
            </a:r>
            <a:r>
              <a:rPr lang="en-US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nghành</a:t>
            </a:r>
            <a:r>
              <a:rPr lang="en-US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 </a:t>
            </a:r>
            <a:r>
              <a:rPr lang="en-US" sz="32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tế</a:t>
            </a:r>
            <a:r>
              <a:rPr lang="en-US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việt</a:t>
            </a:r>
            <a:r>
              <a:rPr lang="en-US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</a:t>
            </a:r>
            <a:endParaRPr lang="en-VN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69850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A0EE2-4580-2AC0-BE22-F35A49CB3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V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6498344-3BBF-0303-CA29-7092899B5D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8" y="225287"/>
            <a:ext cx="9603275" cy="5828194"/>
          </a:xfrm>
        </p:spPr>
      </p:pic>
    </p:spTree>
    <p:extLst>
      <p:ext uri="{BB962C8B-B14F-4D97-AF65-F5344CB8AC3E}">
        <p14:creationId xmlns:p14="http://schemas.microsoft.com/office/powerpoint/2010/main" val="26474732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CBFF9-E670-91BA-077F-93E7377D3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261719"/>
            <a:ext cx="9603275" cy="1049235"/>
          </a:xfrm>
        </p:spPr>
        <p:txBody>
          <a:bodyPr/>
          <a:lstStyle/>
          <a:p>
            <a:r>
              <a:rPr lang="en-US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 </a:t>
            </a:r>
            <a:r>
              <a:rPr lang="en-US" sz="32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Tổ</a:t>
            </a:r>
            <a:r>
              <a:rPr lang="en-US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tuyến</a:t>
            </a:r>
            <a:r>
              <a:rPr lang="en-US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 </a:t>
            </a:r>
            <a:r>
              <a:rPr lang="en-US" sz="32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tế</a:t>
            </a:r>
            <a:r>
              <a:rPr lang="en-US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VN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33052-D315-E866-59F9-D6C12CD94D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buAutoNum type="arabicPeriod"/>
            </a:pPr>
            <a:r>
              <a:rPr lang="en-US" sz="2400" b="1" cap="none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Tuyến</a:t>
            </a:r>
            <a:r>
              <a:rPr lang="en-US" sz="2400" b="1" cap="none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cap="none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 sz="2400" b="1" cap="none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cap="none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ương</a:t>
            </a:r>
            <a:r>
              <a:rPr lang="en-US" sz="2400" b="1" cap="none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2400" b="1" cap="none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400" b="1" cap="none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 </a:t>
            </a:r>
            <a:r>
              <a:rPr lang="en-US" sz="2400" b="1" cap="none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Tế</a:t>
            </a:r>
            <a:r>
              <a:rPr lang="en-US" sz="2400" b="1" cap="none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Vị trí, chức năng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Bộ Y tế là cơ quan của Chính phủ, thực hiện chức năng quản lý nhà nước v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ề chăm sóc và bảo vệ sức khoẻ nhân dân</a:t>
            </a:r>
            <a:endParaRPr lang="en-US" sz="2400" b="1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vi-VN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hiệm vụ - quyền hạn: </a:t>
            </a:r>
            <a:r>
              <a:rPr lang="vi-VN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BYT có 29 nhiệm vụ; quyền hạn QLNN các lĩnh vực y tế</a:t>
            </a:r>
            <a:endParaRPr lang="en-US" sz="24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Cơ quan BYT: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bao gồm 23 tổ chức thuộc Bộ: văn phòng Bộ; Thanh tra Bộ; 8 Vụ; 9 Cục; 1 Tổng cục; Viện chiến lược và CSYT; Báo sức khoẻ và đời sống; Tạp chí Y dược học</a:t>
            </a:r>
            <a:endParaRPr lang="en-VN" sz="2400"/>
          </a:p>
        </p:txBody>
      </p:sp>
    </p:spTree>
    <p:extLst>
      <p:ext uri="{BB962C8B-B14F-4D97-AF65-F5344CB8AC3E}">
        <p14:creationId xmlns:p14="http://schemas.microsoft.com/office/powerpoint/2010/main" val="408103664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allery">
    <a:dk1>
      <a:sysClr val="windowText" lastClr="000000"/>
    </a:dk1>
    <a:lt1>
      <a:sysClr val="window" lastClr="FFFFFF"/>
    </a:lt1>
    <a:dk2>
      <a:srgbClr val="454545"/>
    </a:dk2>
    <a:lt2>
      <a:srgbClr val="DFDBD5"/>
    </a:lt2>
    <a:accent1>
      <a:srgbClr val="B71E42"/>
    </a:accent1>
    <a:accent2>
      <a:srgbClr val="DE478E"/>
    </a:accent2>
    <a:accent3>
      <a:srgbClr val="BC72F0"/>
    </a:accent3>
    <a:accent4>
      <a:srgbClr val="795FAF"/>
    </a:accent4>
    <a:accent5>
      <a:srgbClr val="586EA6"/>
    </a:accent5>
    <a:accent6>
      <a:srgbClr val="6892A0"/>
    </a:accent6>
    <a:hlink>
      <a:srgbClr val="FA2B5C"/>
    </a:hlink>
    <a:folHlink>
      <a:srgbClr val="BC658E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506</TotalTime>
  <Words>1280</Words>
  <Application>Microsoft Macintosh PowerPoint</Application>
  <PresentationFormat>Widescreen</PresentationFormat>
  <Paragraphs>126</Paragraphs>
  <Slides>20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Arial</vt:lpstr>
      <vt:lpstr>Calibri</vt:lpstr>
      <vt:lpstr>Gill Sans MT</vt:lpstr>
      <vt:lpstr>Google Sans</vt:lpstr>
      <vt:lpstr>Times New Roman</vt:lpstr>
      <vt:lpstr>Wingdings</vt:lpstr>
      <vt:lpstr>Gallery</vt:lpstr>
      <vt:lpstr>HỆ THỐNG TỔ CHỨC NGÀNH Y TẾ VIỆT NAM</vt:lpstr>
      <vt:lpstr>Mục tiêu:</vt:lpstr>
      <vt:lpstr>A. HỆ THỐNG TỔ CHỨC NGÀNH Y TẾ VIỆT NAM </vt:lpstr>
      <vt:lpstr>I. tổ chức chung của nghành y tế việt nam</vt:lpstr>
      <vt:lpstr>I. tổ chức chung của nghành y tế việt nam</vt:lpstr>
      <vt:lpstr>I. tổ chức chung của nghành y tế việt nam</vt:lpstr>
      <vt:lpstr>I. tổ chức chung của nghành y tế việt nam</vt:lpstr>
      <vt:lpstr>PowerPoint Presentation</vt:lpstr>
      <vt:lpstr>II. Tổ chức của các tuyến y tế:</vt:lpstr>
      <vt:lpstr>PowerPoint Presentation</vt:lpstr>
      <vt:lpstr>2. Tuyến địa phương:</vt:lpstr>
      <vt:lpstr>2.1. Sở y tế</vt:lpstr>
      <vt:lpstr>PowerPoint Presentation</vt:lpstr>
      <vt:lpstr>PowerPoint Presentation</vt:lpstr>
      <vt:lpstr>2.2. y tế cơ sở</vt:lpstr>
      <vt:lpstr>PowerPoint Presentation</vt:lpstr>
      <vt:lpstr>2.2.2. trung tâm y tế huyện, quận, thị xã, TP thuộc Tỉnh </vt:lpstr>
      <vt:lpstr>2.2.3. Trạm y tế xã, phường, thị trấn:</vt:lpstr>
      <vt:lpstr>PowerPoint Presentation</vt:lpstr>
      <vt:lpstr>2.2.4. Y tế thôn bản: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Bài 1: HỆ THỐNG TỔ CHỨC NGÀNH Y TẾ VIỆT NAM</dc:title>
  <dc:creator>Microsoft Office User</dc:creator>
  <cp:lastModifiedBy>Microsoft Office User</cp:lastModifiedBy>
  <cp:revision>145</cp:revision>
  <dcterms:created xsi:type="dcterms:W3CDTF">2023-12-08T09:20:27Z</dcterms:created>
  <dcterms:modified xsi:type="dcterms:W3CDTF">2024-01-26T14:28:08Z</dcterms:modified>
</cp:coreProperties>
</file>