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8"/>
  </p:normalViewPr>
  <p:slideViewPr>
    <p:cSldViewPr snapToGrid="0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15121-EDE7-43B6-8079-879BF82C80F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157C3-41C5-4787-BDAF-88F32D6D5CF3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I: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A81F248-87C6-4108-8EE4-F43D6B441B82}" type="parTrans" cxnId="{07564188-31D0-4721-B03A-1AF87B723E5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90AE9-DE44-4407-8704-C1441419004D}" type="sibTrans" cxnId="{07564188-31D0-4721-B03A-1AF87B723E52}">
      <dgm:prSet custT="1"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755081-564D-44D1-8309-C4877060F02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II: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8C301E2-2551-40A9-829A-8AF6D5B0A09E}" type="parTrans" cxnId="{D7491BAD-2B6C-4E39-98CA-368ECB825A1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33D8ED-8C3B-4D03-AEFA-43BB5C31BAAE}" type="sibTrans" cxnId="{D7491BAD-2B6C-4E39-98CA-368ECB825A19}">
      <dgm:prSet custT="1"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2F1EB9-9244-4295-9F9F-84C87C7F4AF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III: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Chuẩn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mực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BD0E947-ABD4-4627-ACF2-9C849AC5C607}" type="parTrans" cxnId="{81EA01A7-C153-4E02-947F-86ECC5A5EA3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483647-1F72-4C3B-B326-A6E4D08C119F}" type="sibTrans" cxnId="{81EA01A7-C153-4E02-947F-86ECC5A5EA33}">
      <dgm:prSet custT="1"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1AE7CC-3AA1-4423-8B37-06B3F808EFF9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IV: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1896CB92-B5C3-463F-9372-79BFE75EF3F2}" type="parTrans" cxnId="{A55D2FB0-ED4E-405C-8946-4CA1ECCE40C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BC9CFF-87D9-4E4B-83C9-2BCFF6B5829F}" type="sibTrans" cxnId="{A55D2FB0-ED4E-405C-8946-4CA1ECCE40C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4F814A-1746-47A2-95AB-EF5FF16A7246}" type="pres">
      <dgm:prSet presAssocID="{E2215121-EDE7-43B6-8079-879BF82C80F2}" presName="outerComposite" presStyleCnt="0">
        <dgm:presLayoutVars>
          <dgm:chMax val="5"/>
          <dgm:dir/>
          <dgm:resizeHandles val="exact"/>
        </dgm:presLayoutVars>
      </dgm:prSet>
      <dgm:spPr/>
    </dgm:pt>
    <dgm:pt modelId="{2A05EC2F-DBB9-448E-B0A3-08E434C6E016}" type="pres">
      <dgm:prSet presAssocID="{E2215121-EDE7-43B6-8079-879BF82C80F2}" presName="dummyMaxCanvas" presStyleCnt="0">
        <dgm:presLayoutVars/>
      </dgm:prSet>
      <dgm:spPr/>
    </dgm:pt>
    <dgm:pt modelId="{0A3DBE1B-D514-4612-9E8A-8C979C46F3A9}" type="pres">
      <dgm:prSet presAssocID="{E2215121-EDE7-43B6-8079-879BF82C80F2}" presName="FourNodes_1" presStyleLbl="node1" presStyleIdx="0" presStyleCnt="4">
        <dgm:presLayoutVars>
          <dgm:bulletEnabled val="1"/>
        </dgm:presLayoutVars>
      </dgm:prSet>
      <dgm:spPr/>
    </dgm:pt>
    <dgm:pt modelId="{04332CB3-B09C-4F0C-AA6A-2A34A6F3E252}" type="pres">
      <dgm:prSet presAssocID="{E2215121-EDE7-43B6-8079-879BF82C80F2}" presName="FourNodes_2" presStyleLbl="node1" presStyleIdx="1" presStyleCnt="4">
        <dgm:presLayoutVars>
          <dgm:bulletEnabled val="1"/>
        </dgm:presLayoutVars>
      </dgm:prSet>
      <dgm:spPr/>
    </dgm:pt>
    <dgm:pt modelId="{A69EC711-DF8D-47EA-8692-0FC213AC574E}" type="pres">
      <dgm:prSet presAssocID="{E2215121-EDE7-43B6-8079-879BF82C80F2}" presName="FourNodes_3" presStyleLbl="node1" presStyleIdx="2" presStyleCnt="4">
        <dgm:presLayoutVars>
          <dgm:bulletEnabled val="1"/>
        </dgm:presLayoutVars>
      </dgm:prSet>
      <dgm:spPr/>
    </dgm:pt>
    <dgm:pt modelId="{E510AA77-AC8E-4C96-87D0-43482FBEAAC3}" type="pres">
      <dgm:prSet presAssocID="{E2215121-EDE7-43B6-8079-879BF82C80F2}" presName="FourNodes_4" presStyleLbl="node1" presStyleIdx="3" presStyleCnt="4">
        <dgm:presLayoutVars>
          <dgm:bulletEnabled val="1"/>
        </dgm:presLayoutVars>
      </dgm:prSet>
      <dgm:spPr/>
    </dgm:pt>
    <dgm:pt modelId="{5B01A61E-33F1-410F-9A6D-30164CE28F25}" type="pres">
      <dgm:prSet presAssocID="{E2215121-EDE7-43B6-8079-879BF82C80F2}" presName="FourConn_1-2" presStyleLbl="fgAccFollowNode1" presStyleIdx="0" presStyleCnt="3">
        <dgm:presLayoutVars>
          <dgm:bulletEnabled val="1"/>
        </dgm:presLayoutVars>
      </dgm:prSet>
      <dgm:spPr/>
    </dgm:pt>
    <dgm:pt modelId="{D01183F8-9D94-49AA-BE4E-769D57EA4B10}" type="pres">
      <dgm:prSet presAssocID="{E2215121-EDE7-43B6-8079-879BF82C80F2}" presName="FourConn_2-3" presStyleLbl="fgAccFollowNode1" presStyleIdx="1" presStyleCnt="3">
        <dgm:presLayoutVars>
          <dgm:bulletEnabled val="1"/>
        </dgm:presLayoutVars>
      </dgm:prSet>
      <dgm:spPr/>
    </dgm:pt>
    <dgm:pt modelId="{D92FD5E8-0C10-43FC-B8A6-1424472FC71D}" type="pres">
      <dgm:prSet presAssocID="{E2215121-EDE7-43B6-8079-879BF82C80F2}" presName="FourConn_3-4" presStyleLbl="fgAccFollowNode1" presStyleIdx="2" presStyleCnt="3">
        <dgm:presLayoutVars>
          <dgm:bulletEnabled val="1"/>
        </dgm:presLayoutVars>
      </dgm:prSet>
      <dgm:spPr/>
    </dgm:pt>
    <dgm:pt modelId="{3EA956B5-96AC-4E1D-8B71-879C78AE7309}" type="pres">
      <dgm:prSet presAssocID="{E2215121-EDE7-43B6-8079-879BF82C80F2}" presName="FourNodes_1_text" presStyleLbl="node1" presStyleIdx="3" presStyleCnt="4">
        <dgm:presLayoutVars>
          <dgm:bulletEnabled val="1"/>
        </dgm:presLayoutVars>
      </dgm:prSet>
      <dgm:spPr/>
    </dgm:pt>
    <dgm:pt modelId="{2B5C0DD4-3449-4512-9E2F-F37D27C9AD1E}" type="pres">
      <dgm:prSet presAssocID="{E2215121-EDE7-43B6-8079-879BF82C80F2}" presName="FourNodes_2_text" presStyleLbl="node1" presStyleIdx="3" presStyleCnt="4">
        <dgm:presLayoutVars>
          <dgm:bulletEnabled val="1"/>
        </dgm:presLayoutVars>
      </dgm:prSet>
      <dgm:spPr/>
    </dgm:pt>
    <dgm:pt modelId="{185968FE-2844-4C98-BA80-F650B0BDEC62}" type="pres">
      <dgm:prSet presAssocID="{E2215121-EDE7-43B6-8079-879BF82C80F2}" presName="FourNodes_3_text" presStyleLbl="node1" presStyleIdx="3" presStyleCnt="4">
        <dgm:presLayoutVars>
          <dgm:bulletEnabled val="1"/>
        </dgm:presLayoutVars>
      </dgm:prSet>
      <dgm:spPr/>
    </dgm:pt>
    <dgm:pt modelId="{3063227E-7690-44C5-8FE1-C283E1BEF637}" type="pres">
      <dgm:prSet presAssocID="{E2215121-EDE7-43B6-8079-879BF82C80F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7CDC722-1FCC-46F8-9F94-317654B24D64}" type="presOf" srcId="{331AE7CC-3AA1-4423-8B37-06B3F808EFF9}" destId="{3063227E-7690-44C5-8FE1-C283E1BEF637}" srcOrd="1" destOrd="0" presId="urn:microsoft.com/office/officeart/2005/8/layout/vProcess5"/>
    <dgm:cxn modelId="{9B278F2D-3604-47E9-9065-7056C8D3F6CD}" type="presOf" srcId="{73483647-1F72-4C3B-B326-A6E4D08C119F}" destId="{D92FD5E8-0C10-43FC-B8A6-1424472FC71D}" srcOrd="0" destOrd="0" presId="urn:microsoft.com/office/officeart/2005/8/layout/vProcess5"/>
    <dgm:cxn modelId="{3F8E4D4D-28B1-4D48-B527-35DB2FB95C76}" type="presOf" srcId="{331AE7CC-3AA1-4423-8B37-06B3F808EFF9}" destId="{E510AA77-AC8E-4C96-87D0-43482FBEAAC3}" srcOrd="0" destOrd="0" presId="urn:microsoft.com/office/officeart/2005/8/layout/vProcess5"/>
    <dgm:cxn modelId="{F60B2C5E-4F65-4368-A286-2CD8708E4531}" type="presOf" srcId="{69C157C3-41C5-4787-BDAF-88F32D6D5CF3}" destId="{0A3DBE1B-D514-4612-9E8A-8C979C46F3A9}" srcOrd="0" destOrd="0" presId="urn:microsoft.com/office/officeart/2005/8/layout/vProcess5"/>
    <dgm:cxn modelId="{8A240963-183B-469D-9F1D-6D4FCBCEF40D}" type="presOf" srcId="{69C157C3-41C5-4787-BDAF-88F32D6D5CF3}" destId="{3EA956B5-96AC-4E1D-8B71-879C78AE7309}" srcOrd="1" destOrd="0" presId="urn:microsoft.com/office/officeart/2005/8/layout/vProcess5"/>
    <dgm:cxn modelId="{FD361C63-B3F1-43C9-9759-C72B3219493A}" type="presOf" srcId="{57755081-564D-44D1-8309-C4877060F020}" destId="{2B5C0DD4-3449-4512-9E2F-F37D27C9AD1E}" srcOrd="1" destOrd="0" presId="urn:microsoft.com/office/officeart/2005/8/layout/vProcess5"/>
    <dgm:cxn modelId="{07564188-31D0-4721-B03A-1AF87B723E52}" srcId="{E2215121-EDE7-43B6-8079-879BF82C80F2}" destId="{69C157C3-41C5-4787-BDAF-88F32D6D5CF3}" srcOrd="0" destOrd="0" parTransId="{6A81F248-87C6-4108-8EE4-F43D6B441B82}" sibTransId="{62790AE9-DE44-4407-8704-C1441419004D}"/>
    <dgm:cxn modelId="{9A3B70A6-DCF9-4EF4-AB32-D3B120E81823}" type="presOf" srcId="{57755081-564D-44D1-8309-C4877060F020}" destId="{04332CB3-B09C-4F0C-AA6A-2A34A6F3E252}" srcOrd="0" destOrd="0" presId="urn:microsoft.com/office/officeart/2005/8/layout/vProcess5"/>
    <dgm:cxn modelId="{81EA01A7-C153-4E02-947F-86ECC5A5EA33}" srcId="{E2215121-EDE7-43B6-8079-879BF82C80F2}" destId="{062F1EB9-9244-4295-9F9F-84C87C7F4AFF}" srcOrd="2" destOrd="0" parTransId="{EBD0E947-ABD4-4627-ACF2-9C849AC5C607}" sibTransId="{73483647-1F72-4C3B-B326-A6E4D08C119F}"/>
    <dgm:cxn modelId="{D7491BAD-2B6C-4E39-98CA-368ECB825A19}" srcId="{E2215121-EDE7-43B6-8079-879BF82C80F2}" destId="{57755081-564D-44D1-8309-C4877060F020}" srcOrd="1" destOrd="0" parTransId="{C8C301E2-2551-40A9-829A-8AF6D5B0A09E}" sibTransId="{8333D8ED-8C3B-4D03-AEFA-43BB5C31BAAE}"/>
    <dgm:cxn modelId="{A55D2FB0-ED4E-405C-8946-4CA1ECCE40CE}" srcId="{E2215121-EDE7-43B6-8079-879BF82C80F2}" destId="{331AE7CC-3AA1-4423-8B37-06B3F808EFF9}" srcOrd="3" destOrd="0" parTransId="{1896CB92-B5C3-463F-9372-79BFE75EF3F2}" sibTransId="{E5BC9CFF-87D9-4E4B-83C9-2BCFF6B5829F}"/>
    <dgm:cxn modelId="{4DBB84BF-8D85-48B8-AAC2-D807C94ED58E}" type="presOf" srcId="{E2215121-EDE7-43B6-8079-879BF82C80F2}" destId="{034F814A-1746-47A2-95AB-EF5FF16A7246}" srcOrd="0" destOrd="0" presId="urn:microsoft.com/office/officeart/2005/8/layout/vProcess5"/>
    <dgm:cxn modelId="{BC85E7CF-6330-4D46-A84A-3F6D5E9A1E6B}" type="presOf" srcId="{62790AE9-DE44-4407-8704-C1441419004D}" destId="{5B01A61E-33F1-410F-9A6D-30164CE28F25}" srcOrd="0" destOrd="0" presId="urn:microsoft.com/office/officeart/2005/8/layout/vProcess5"/>
    <dgm:cxn modelId="{9581F8E2-65E7-45E4-8176-D4531587571D}" type="presOf" srcId="{062F1EB9-9244-4295-9F9F-84C87C7F4AFF}" destId="{185968FE-2844-4C98-BA80-F650B0BDEC62}" srcOrd="1" destOrd="0" presId="urn:microsoft.com/office/officeart/2005/8/layout/vProcess5"/>
    <dgm:cxn modelId="{0AB21FED-D704-4BC9-8650-1A949304D1FA}" type="presOf" srcId="{062F1EB9-9244-4295-9F9F-84C87C7F4AFF}" destId="{A69EC711-DF8D-47EA-8692-0FC213AC574E}" srcOrd="0" destOrd="0" presId="urn:microsoft.com/office/officeart/2005/8/layout/vProcess5"/>
    <dgm:cxn modelId="{4D6DB8FE-2CAE-4D34-B238-BADD076450CB}" type="presOf" srcId="{8333D8ED-8C3B-4D03-AEFA-43BB5C31BAAE}" destId="{D01183F8-9D94-49AA-BE4E-769D57EA4B10}" srcOrd="0" destOrd="0" presId="urn:microsoft.com/office/officeart/2005/8/layout/vProcess5"/>
    <dgm:cxn modelId="{6B234513-BBAB-44EB-BD3A-B4FC3728C13D}" type="presParOf" srcId="{034F814A-1746-47A2-95AB-EF5FF16A7246}" destId="{2A05EC2F-DBB9-448E-B0A3-08E434C6E016}" srcOrd="0" destOrd="0" presId="urn:microsoft.com/office/officeart/2005/8/layout/vProcess5"/>
    <dgm:cxn modelId="{0AA712E4-2894-422E-AA8D-20D97CA66DE4}" type="presParOf" srcId="{034F814A-1746-47A2-95AB-EF5FF16A7246}" destId="{0A3DBE1B-D514-4612-9E8A-8C979C46F3A9}" srcOrd="1" destOrd="0" presId="urn:microsoft.com/office/officeart/2005/8/layout/vProcess5"/>
    <dgm:cxn modelId="{0E217E19-D4BB-4CFE-BB64-4F796AF55772}" type="presParOf" srcId="{034F814A-1746-47A2-95AB-EF5FF16A7246}" destId="{04332CB3-B09C-4F0C-AA6A-2A34A6F3E252}" srcOrd="2" destOrd="0" presId="urn:microsoft.com/office/officeart/2005/8/layout/vProcess5"/>
    <dgm:cxn modelId="{0548C294-AD8A-4615-BBF6-CBD7174D6AF4}" type="presParOf" srcId="{034F814A-1746-47A2-95AB-EF5FF16A7246}" destId="{A69EC711-DF8D-47EA-8692-0FC213AC574E}" srcOrd="3" destOrd="0" presId="urn:microsoft.com/office/officeart/2005/8/layout/vProcess5"/>
    <dgm:cxn modelId="{27E3920B-1FB9-4F7C-8093-D3A5CF5233AF}" type="presParOf" srcId="{034F814A-1746-47A2-95AB-EF5FF16A7246}" destId="{E510AA77-AC8E-4C96-87D0-43482FBEAAC3}" srcOrd="4" destOrd="0" presId="urn:microsoft.com/office/officeart/2005/8/layout/vProcess5"/>
    <dgm:cxn modelId="{0FB06BF9-D5AC-4938-BAAE-33ABEFA25658}" type="presParOf" srcId="{034F814A-1746-47A2-95AB-EF5FF16A7246}" destId="{5B01A61E-33F1-410F-9A6D-30164CE28F25}" srcOrd="5" destOrd="0" presId="urn:microsoft.com/office/officeart/2005/8/layout/vProcess5"/>
    <dgm:cxn modelId="{F9DE4DE9-500D-415A-A84F-174657FA97FC}" type="presParOf" srcId="{034F814A-1746-47A2-95AB-EF5FF16A7246}" destId="{D01183F8-9D94-49AA-BE4E-769D57EA4B10}" srcOrd="6" destOrd="0" presId="urn:microsoft.com/office/officeart/2005/8/layout/vProcess5"/>
    <dgm:cxn modelId="{4B1C9016-9F74-465D-BE7C-551988DDB338}" type="presParOf" srcId="{034F814A-1746-47A2-95AB-EF5FF16A7246}" destId="{D92FD5E8-0C10-43FC-B8A6-1424472FC71D}" srcOrd="7" destOrd="0" presId="urn:microsoft.com/office/officeart/2005/8/layout/vProcess5"/>
    <dgm:cxn modelId="{124F3AA6-7E17-4E2D-A8A2-1F2ACC39CEE6}" type="presParOf" srcId="{034F814A-1746-47A2-95AB-EF5FF16A7246}" destId="{3EA956B5-96AC-4E1D-8B71-879C78AE7309}" srcOrd="8" destOrd="0" presId="urn:microsoft.com/office/officeart/2005/8/layout/vProcess5"/>
    <dgm:cxn modelId="{50EEC3AC-9431-4192-9256-3640B8DCA616}" type="presParOf" srcId="{034F814A-1746-47A2-95AB-EF5FF16A7246}" destId="{2B5C0DD4-3449-4512-9E2F-F37D27C9AD1E}" srcOrd="9" destOrd="0" presId="urn:microsoft.com/office/officeart/2005/8/layout/vProcess5"/>
    <dgm:cxn modelId="{77A88130-9B52-4EA9-A0FB-F37B204F0711}" type="presParOf" srcId="{034F814A-1746-47A2-95AB-EF5FF16A7246}" destId="{185968FE-2844-4C98-BA80-F650B0BDEC62}" srcOrd="10" destOrd="0" presId="urn:microsoft.com/office/officeart/2005/8/layout/vProcess5"/>
    <dgm:cxn modelId="{18CFA974-1A77-443F-B2D6-F7670BC6A4C1}" type="presParOf" srcId="{034F814A-1746-47A2-95AB-EF5FF16A7246}" destId="{3063227E-7690-44C5-8FE1-C283E1BEF637}" srcOrd="11" destOrd="0" presId="urn:microsoft.com/office/officeart/2005/8/layout/vProcess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5FB2D6-2673-4D31-9BA8-70FE8EE72F2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C543586-4301-4393-8612-E0ED7D55ABF6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3D5B17-1380-4AB9-BF53-8C6AFEE89FFE}" type="parTrans" cxnId="{AF25893E-B12C-4378-8ED2-F66DA456A92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21166E-18CB-4F7F-B12A-08F54707A0DB}" type="sibTrans" cxnId="{AF25893E-B12C-4378-8ED2-F66DA456A92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A69E64-29D7-4481-BB1D-090B76E5181C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cảm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91059C-7C1F-4A96-BB97-1CAC861E8648}" type="parTrans" cxnId="{9BBC6C85-19CC-4E28-957D-9F91B59B042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734EC7-E422-46F5-8AF9-6178BBBDBA25}" type="sibTrans" cxnId="{9BBC6C85-19CC-4E28-957D-9F91B59B042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CD434-02AA-4AE2-8B7C-DBE3ED5218FB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E04BF0-5CCB-4FE4-9FFA-CC8E96B72095}" type="parTrans" cxnId="{D5ED5426-1244-4B53-A844-CCE9F576577D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EDFE1A-D4D1-4447-9D0C-F1921441C145}" type="sibTrans" cxnId="{D5ED5426-1244-4B53-A844-CCE9F576577D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085A3D-DB57-4FE3-9C70-C169616D17BB}" type="pres">
      <dgm:prSet presAssocID="{865FB2D6-2673-4D31-9BA8-70FE8EE72F2C}" presName="compositeShape" presStyleCnt="0">
        <dgm:presLayoutVars>
          <dgm:chMax val="7"/>
          <dgm:dir/>
          <dgm:resizeHandles val="exact"/>
        </dgm:presLayoutVars>
      </dgm:prSet>
      <dgm:spPr/>
    </dgm:pt>
    <dgm:pt modelId="{4685103A-CF6C-4FAB-BE36-499009DC2EF5}" type="pres">
      <dgm:prSet presAssocID="{DC543586-4301-4393-8612-E0ED7D55ABF6}" presName="circ1" presStyleLbl="vennNode1" presStyleIdx="0" presStyleCnt="3"/>
      <dgm:spPr/>
    </dgm:pt>
    <dgm:pt modelId="{A644EABE-8617-42EC-AEE0-65363B3192FF}" type="pres">
      <dgm:prSet presAssocID="{DC543586-4301-4393-8612-E0ED7D55ABF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A0BCB9-797B-4AD9-A738-0E3C89BE0A4E}" type="pres">
      <dgm:prSet presAssocID="{EFA69E64-29D7-4481-BB1D-090B76E5181C}" presName="circ2" presStyleLbl="vennNode1" presStyleIdx="1" presStyleCnt="3" custLinFactNeighborX="16920" custLinFactNeighborY="5044"/>
      <dgm:spPr/>
    </dgm:pt>
    <dgm:pt modelId="{4E5A0B44-AF39-45A0-B266-E47E596046B6}" type="pres">
      <dgm:prSet presAssocID="{EFA69E64-29D7-4481-BB1D-090B76E5181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4D7B83-BEFB-44A9-A5CC-471E6D2C730F}" type="pres">
      <dgm:prSet presAssocID="{762CD434-02AA-4AE2-8B7C-DBE3ED5218FB}" presName="circ3" presStyleLbl="vennNode1" presStyleIdx="2" presStyleCnt="3" custLinFactNeighborX="0" custLinFactNeighborY="13504"/>
      <dgm:spPr/>
    </dgm:pt>
    <dgm:pt modelId="{D3C408B3-70D3-4646-9DCC-FAFDB6B6ECEE}" type="pres">
      <dgm:prSet presAssocID="{762CD434-02AA-4AE2-8B7C-DBE3ED5218F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8FC041E-D810-42CB-8E43-293D9E5B4CDE}" type="presOf" srcId="{DC543586-4301-4393-8612-E0ED7D55ABF6}" destId="{A644EABE-8617-42EC-AEE0-65363B3192FF}" srcOrd="1" destOrd="0" presId="urn:microsoft.com/office/officeart/2005/8/layout/venn1"/>
    <dgm:cxn modelId="{D5ED5426-1244-4B53-A844-CCE9F576577D}" srcId="{865FB2D6-2673-4D31-9BA8-70FE8EE72F2C}" destId="{762CD434-02AA-4AE2-8B7C-DBE3ED5218FB}" srcOrd="2" destOrd="0" parTransId="{40E04BF0-5CCB-4FE4-9FFA-CC8E96B72095}" sibTransId="{E7EDFE1A-D4D1-4447-9D0C-F1921441C145}"/>
    <dgm:cxn modelId="{AF25893E-B12C-4378-8ED2-F66DA456A923}" srcId="{865FB2D6-2673-4D31-9BA8-70FE8EE72F2C}" destId="{DC543586-4301-4393-8612-E0ED7D55ABF6}" srcOrd="0" destOrd="0" parTransId="{E03D5B17-1380-4AB9-BF53-8C6AFEE89FFE}" sibTransId="{F121166E-18CB-4F7F-B12A-08F54707A0DB}"/>
    <dgm:cxn modelId="{FC860542-99B5-44A9-BE6E-C95EB7EF2AB1}" type="presOf" srcId="{865FB2D6-2673-4D31-9BA8-70FE8EE72F2C}" destId="{68085A3D-DB57-4FE3-9C70-C169616D17BB}" srcOrd="0" destOrd="0" presId="urn:microsoft.com/office/officeart/2005/8/layout/venn1"/>
    <dgm:cxn modelId="{2E364061-E6DC-41CD-8FEB-5E4D38DB343D}" type="presOf" srcId="{EFA69E64-29D7-4481-BB1D-090B76E5181C}" destId="{4E5A0B44-AF39-45A0-B266-E47E596046B6}" srcOrd="1" destOrd="0" presId="urn:microsoft.com/office/officeart/2005/8/layout/venn1"/>
    <dgm:cxn modelId="{B3E2996E-25EC-4482-80BD-6DEB51A07513}" type="presOf" srcId="{DC543586-4301-4393-8612-E0ED7D55ABF6}" destId="{4685103A-CF6C-4FAB-BE36-499009DC2EF5}" srcOrd="0" destOrd="0" presId="urn:microsoft.com/office/officeart/2005/8/layout/venn1"/>
    <dgm:cxn modelId="{9BBC6C85-19CC-4E28-957D-9F91B59B042A}" srcId="{865FB2D6-2673-4D31-9BA8-70FE8EE72F2C}" destId="{EFA69E64-29D7-4481-BB1D-090B76E5181C}" srcOrd="1" destOrd="0" parTransId="{2091059C-7C1F-4A96-BB97-1CAC861E8648}" sibTransId="{8B734EC7-E422-46F5-8AF9-6178BBBDBA25}"/>
    <dgm:cxn modelId="{934445C2-580E-4E55-A866-ACD34EB069C5}" type="presOf" srcId="{EFA69E64-29D7-4481-BB1D-090B76E5181C}" destId="{B8A0BCB9-797B-4AD9-A738-0E3C89BE0A4E}" srcOrd="0" destOrd="0" presId="urn:microsoft.com/office/officeart/2005/8/layout/venn1"/>
    <dgm:cxn modelId="{7CD428D6-76D7-44CE-871A-6E52693B30FE}" type="presOf" srcId="{762CD434-02AA-4AE2-8B7C-DBE3ED5218FB}" destId="{D3C408B3-70D3-4646-9DCC-FAFDB6B6ECEE}" srcOrd="1" destOrd="0" presId="urn:microsoft.com/office/officeart/2005/8/layout/venn1"/>
    <dgm:cxn modelId="{23E33CD9-DA23-4A38-9592-5C3D88B05C9F}" type="presOf" srcId="{762CD434-02AA-4AE2-8B7C-DBE3ED5218FB}" destId="{2C4D7B83-BEFB-44A9-A5CC-471E6D2C730F}" srcOrd="0" destOrd="0" presId="urn:microsoft.com/office/officeart/2005/8/layout/venn1"/>
    <dgm:cxn modelId="{447ACDAA-8838-4B43-94AB-917D318FC038}" type="presParOf" srcId="{68085A3D-DB57-4FE3-9C70-C169616D17BB}" destId="{4685103A-CF6C-4FAB-BE36-499009DC2EF5}" srcOrd="0" destOrd="0" presId="urn:microsoft.com/office/officeart/2005/8/layout/venn1"/>
    <dgm:cxn modelId="{121A9514-1C80-4BFD-93EC-2557CCD00A4D}" type="presParOf" srcId="{68085A3D-DB57-4FE3-9C70-C169616D17BB}" destId="{A644EABE-8617-42EC-AEE0-65363B3192FF}" srcOrd="1" destOrd="0" presId="urn:microsoft.com/office/officeart/2005/8/layout/venn1"/>
    <dgm:cxn modelId="{B65CEBD5-3B38-467E-B284-0A58B18303A3}" type="presParOf" srcId="{68085A3D-DB57-4FE3-9C70-C169616D17BB}" destId="{B8A0BCB9-797B-4AD9-A738-0E3C89BE0A4E}" srcOrd="2" destOrd="0" presId="urn:microsoft.com/office/officeart/2005/8/layout/venn1"/>
    <dgm:cxn modelId="{183720D9-00EA-4891-9FAF-88EB553FDE7D}" type="presParOf" srcId="{68085A3D-DB57-4FE3-9C70-C169616D17BB}" destId="{4E5A0B44-AF39-45A0-B266-E47E596046B6}" srcOrd="3" destOrd="0" presId="urn:microsoft.com/office/officeart/2005/8/layout/venn1"/>
    <dgm:cxn modelId="{21600947-BD81-481B-B7F9-3A4CF3CDCBFC}" type="presParOf" srcId="{68085A3D-DB57-4FE3-9C70-C169616D17BB}" destId="{2C4D7B83-BEFB-44A9-A5CC-471E6D2C730F}" srcOrd="4" destOrd="0" presId="urn:microsoft.com/office/officeart/2005/8/layout/venn1"/>
    <dgm:cxn modelId="{37A0D850-A2BB-4BB0-8E8E-D91AB3A2B341}" type="presParOf" srcId="{68085A3D-DB57-4FE3-9C70-C169616D17BB}" destId="{D3C408B3-70D3-4646-9DCC-FAFDB6B6ECE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36791-A123-4F46-878A-6ED2E5F916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B914C-3042-4C4A-AB4E-10AD4827774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C6E88-B524-4FDF-9ACD-DDB08F9CF077}" type="parTrans" cxnId="{3EC23D43-4147-438D-98F5-1B7374E6A75E}">
      <dgm:prSet/>
      <dgm:spPr/>
      <dgm:t>
        <a:bodyPr/>
        <a:lstStyle/>
        <a:p>
          <a:endParaRPr lang="en-US" sz="2400"/>
        </a:p>
      </dgm:t>
    </dgm:pt>
    <dgm:pt modelId="{3FB9803A-5041-4DE3-8009-91A9B1F445F7}" type="sibTrans" cxnId="{3EC23D43-4147-438D-98F5-1B7374E6A75E}">
      <dgm:prSet/>
      <dgm:spPr/>
      <dgm:t>
        <a:bodyPr/>
        <a:lstStyle/>
        <a:p>
          <a:endParaRPr lang="en-US" sz="2400"/>
        </a:p>
      </dgm:t>
    </dgm:pt>
    <dgm:pt modelId="{8F6B394F-FB50-4F11-83E3-8A3519BEA09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Đào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huấn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E8DAA-EB17-4040-8429-AABBB78D4E92}" type="parTrans" cxnId="{5CF65F80-D0B9-4058-AB11-EBC304F2913B}">
      <dgm:prSet/>
      <dgm:spPr/>
      <dgm:t>
        <a:bodyPr/>
        <a:lstStyle/>
        <a:p>
          <a:endParaRPr lang="en-US" sz="2400"/>
        </a:p>
      </dgm:t>
    </dgm:pt>
    <dgm:pt modelId="{8BB65397-1506-4493-8012-A294FDCCD3BF}" type="sibTrans" cxnId="{5CF65F80-D0B9-4058-AB11-EBC304F2913B}">
      <dgm:prSet/>
      <dgm:spPr/>
      <dgm:t>
        <a:bodyPr/>
        <a:lstStyle/>
        <a:p>
          <a:endParaRPr lang="en-US" sz="2400"/>
        </a:p>
      </dgm:t>
    </dgm:pt>
    <dgm:pt modelId="{1FAB34DE-7630-41F6-BEE2-8B014A506DCD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mức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chuẩn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mực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968C3C-6232-421B-B7FC-8A0BABA42599}" type="parTrans" cxnId="{CBC1899C-6DFD-4C22-834A-AE868CB4A46E}">
      <dgm:prSet/>
      <dgm:spPr/>
      <dgm:t>
        <a:bodyPr/>
        <a:lstStyle/>
        <a:p>
          <a:endParaRPr lang="en-US" sz="2400"/>
        </a:p>
      </dgm:t>
    </dgm:pt>
    <dgm:pt modelId="{8B03515D-B6D7-4D4D-A1AC-0535764E7402}" type="sibTrans" cxnId="{CBC1899C-6DFD-4C22-834A-AE868CB4A46E}">
      <dgm:prSet/>
      <dgm:spPr/>
      <dgm:t>
        <a:bodyPr/>
        <a:lstStyle/>
        <a:p>
          <a:endParaRPr lang="en-US" sz="2400"/>
        </a:p>
      </dgm:t>
    </dgm:pt>
    <dgm:pt modelId="{C71F7C48-2178-4B5B-AF8E-1494DFE5F6BD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Phối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08699F-88C0-4F9D-A505-98D45AD0209A}" type="parTrans" cxnId="{34B7EBD1-5296-4082-AAFD-ADAAB2EB824A}">
      <dgm:prSet/>
      <dgm:spPr/>
      <dgm:t>
        <a:bodyPr/>
        <a:lstStyle/>
        <a:p>
          <a:endParaRPr lang="en-US" sz="2400"/>
        </a:p>
      </dgm:t>
    </dgm:pt>
    <dgm:pt modelId="{8F8109A7-DED7-4A96-9DF6-379FE0757196}" type="sibTrans" cxnId="{34B7EBD1-5296-4082-AAFD-ADAAB2EB824A}">
      <dgm:prSet/>
      <dgm:spPr/>
      <dgm:t>
        <a:bodyPr/>
        <a:lstStyle/>
        <a:p>
          <a:endParaRPr lang="en-US" sz="2400"/>
        </a:p>
      </dgm:t>
    </dgm:pt>
    <dgm:pt modelId="{7610FCFA-84A8-45F8-A54D-A8038C67E3C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Truyền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F4973E61-A16C-46FC-A943-8B0971063062}" type="parTrans" cxnId="{479D43E3-E8C0-4AC8-95F2-C680E70961C1}">
      <dgm:prSet/>
      <dgm:spPr/>
      <dgm:t>
        <a:bodyPr/>
        <a:lstStyle/>
        <a:p>
          <a:endParaRPr lang="en-US" sz="2400"/>
        </a:p>
      </dgm:t>
    </dgm:pt>
    <dgm:pt modelId="{EDD530B2-C486-4766-B3C6-F31C6B7629B3}" type="sibTrans" cxnId="{479D43E3-E8C0-4AC8-95F2-C680E70961C1}">
      <dgm:prSet/>
      <dgm:spPr/>
      <dgm:t>
        <a:bodyPr/>
        <a:lstStyle/>
        <a:p>
          <a:endParaRPr lang="en-US" sz="2400"/>
        </a:p>
      </dgm:t>
    </dgm:pt>
    <dgm:pt modelId="{BA2E0C3C-989E-4EF9-AB4E-EE7470A850C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trì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họp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3B8CC4-3C15-4CBE-A3DE-2E8D8ABE7AB6}" type="sibTrans" cxnId="{5C627648-2994-4BB7-94E2-55AC0C061BBE}">
      <dgm:prSet/>
      <dgm:spPr/>
      <dgm:t>
        <a:bodyPr/>
        <a:lstStyle/>
        <a:p>
          <a:endParaRPr lang="en-US" sz="2400"/>
        </a:p>
      </dgm:t>
    </dgm:pt>
    <dgm:pt modelId="{52BE5F67-BB96-4329-89B5-5018F5EB361B}" type="parTrans" cxnId="{5C627648-2994-4BB7-94E2-55AC0C061BBE}">
      <dgm:prSet/>
      <dgm:spPr/>
      <dgm:t>
        <a:bodyPr/>
        <a:lstStyle/>
        <a:p>
          <a:endParaRPr lang="en-US" sz="2400"/>
        </a:p>
      </dgm:t>
    </dgm:pt>
    <dgm:pt modelId="{B8B0932F-C1B7-4521-B7C6-69AD2E80C0B8}" type="pres">
      <dgm:prSet presAssocID="{51436791-A123-4F46-878A-6ED2E5F916F7}" presName="linear" presStyleCnt="0">
        <dgm:presLayoutVars>
          <dgm:dir/>
          <dgm:animLvl val="lvl"/>
          <dgm:resizeHandles val="exact"/>
        </dgm:presLayoutVars>
      </dgm:prSet>
      <dgm:spPr/>
    </dgm:pt>
    <dgm:pt modelId="{89DFB50E-48CF-4405-8712-7AE1C258128E}" type="pres">
      <dgm:prSet presAssocID="{426B914C-3042-4C4A-AB4E-10AD4827774A}" presName="parentLin" presStyleCnt="0"/>
      <dgm:spPr/>
    </dgm:pt>
    <dgm:pt modelId="{184B0A16-83EF-43B0-934A-7E6A44F55F48}" type="pres">
      <dgm:prSet presAssocID="{426B914C-3042-4C4A-AB4E-10AD4827774A}" presName="parentLeftMargin" presStyleLbl="node1" presStyleIdx="0" presStyleCnt="6"/>
      <dgm:spPr/>
    </dgm:pt>
    <dgm:pt modelId="{2EF56A73-8A49-4FFE-897B-8B075DD9FBC0}" type="pres">
      <dgm:prSet presAssocID="{426B914C-3042-4C4A-AB4E-10AD4827774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BF8DF23-1E42-4DA8-B587-D9EBE3BB3065}" type="pres">
      <dgm:prSet presAssocID="{426B914C-3042-4C4A-AB4E-10AD4827774A}" presName="negativeSpace" presStyleCnt="0"/>
      <dgm:spPr/>
    </dgm:pt>
    <dgm:pt modelId="{A43A2B13-7B49-439A-8868-218F8A0D1B88}" type="pres">
      <dgm:prSet presAssocID="{426B914C-3042-4C4A-AB4E-10AD4827774A}" presName="childText" presStyleLbl="conFgAcc1" presStyleIdx="0" presStyleCnt="6" custLinFactY="-14233" custLinFactNeighborX="-243" custLinFactNeighborY="-100000">
        <dgm:presLayoutVars>
          <dgm:bulletEnabled val="1"/>
        </dgm:presLayoutVars>
      </dgm:prSet>
      <dgm:spPr/>
    </dgm:pt>
    <dgm:pt modelId="{2EEA981E-5090-4B75-A951-4EAF77361733}" type="pres">
      <dgm:prSet presAssocID="{3FB9803A-5041-4DE3-8009-91A9B1F445F7}" presName="spaceBetweenRectangles" presStyleCnt="0"/>
      <dgm:spPr/>
    </dgm:pt>
    <dgm:pt modelId="{F7705979-CBE1-4749-A4D5-E0E10905BD69}" type="pres">
      <dgm:prSet presAssocID="{1FAB34DE-7630-41F6-BEE2-8B014A506DCD}" presName="parentLin" presStyleCnt="0"/>
      <dgm:spPr/>
    </dgm:pt>
    <dgm:pt modelId="{255251BE-3C93-44A6-B24D-C8C5DDBB3281}" type="pres">
      <dgm:prSet presAssocID="{1FAB34DE-7630-41F6-BEE2-8B014A506DCD}" presName="parentLeftMargin" presStyleLbl="node1" presStyleIdx="0" presStyleCnt="6"/>
      <dgm:spPr/>
    </dgm:pt>
    <dgm:pt modelId="{F4B7789F-BB83-4672-AC4E-7CC4FDD4D285}" type="pres">
      <dgm:prSet presAssocID="{1FAB34DE-7630-41F6-BEE2-8B014A506DC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D99CA5F-C503-47C0-94F9-C9EE42D213A5}" type="pres">
      <dgm:prSet presAssocID="{1FAB34DE-7630-41F6-BEE2-8B014A506DCD}" presName="negativeSpace" presStyleCnt="0"/>
      <dgm:spPr/>
    </dgm:pt>
    <dgm:pt modelId="{6C9A48B2-C052-4B87-8195-0353E6AF76DF}" type="pres">
      <dgm:prSet presAssocID="{1FAB34DE-7630-41F6-BEE2-8B014A506DCD}" presName="childText" presStyleLbl="conFgAcc1" presStyleIdx="1" presStyleCnt="6">
        <dgm:presLayoutVars>
          <dgm:bulletEnabled val="1"/>
        </dgm:presLayoutVars>
      </dgm:prSet>
      <dgm:spPr/>
    </dgm:pt>
    <dgm:pt modelId="{C4C4D7BC-41CA-4EEA-9879-A85ACBBAA658}" type="pres">
      <dgm:prSet presAssocID="{8B03515D-B6D7-4D4D-A1AC-0535764E7402}" presName="spaceBetweenRectangles" presStyleCnt="0"/>
      <dgm:spPr/>
    </dgm:pt>
    <dgm:pt modelId="{7A1694C9-EC9F-415D-A2FA-BDE58F579979}" type="pres">
      <dgm:prSet presAssocID="{C71F7C48-2178-4B5B-AF8E-1494DFE5F6BD}" presName="parentLin" presStyleCnt="0"/>
      <dgm:spPr/>
    </dgm:pt>
    <dgm:pt modelId="{7BF1A7A3-7BDD-4337-BBE1-11E66F4BCD13}" type="pres">
      <dgm:prSet presAssocID="{C71F7C48-2178-4B5B-AF8E-1494DFE5F6BD}" presName="parentLeftMargin" presStyleLbl="node1" presStyleIdx="1" presStyleCnt="6"/>
      <dgm:spPr/>
    </dgm:pt>
    <dgm:pt modelId="{3921F592-9B38-4BCF-813E-8EAE47695357}" type="pres">
      <dgm:prSet presAssocID="{C71F7C48-2178-4B5B-AF8E-1494DFE5F6B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24D4C0A-492E-4C49-B30C-214AAB663716}" type="pres">
      <dgm:prSet presAssocID="{C71F7C48-2178-4B5B-AF8E-1494DFE5F6BD}" presName="negativeSpace" presStyleCnt="0"/>
      <dgm:spPr/>
    </dgm:pt>
    <dgm:pt modelId="{6EC83C66-EE31-4958-8F39-857440151B8F}" type="pres">
      <dgm:prSet presAssocID="{C71F7C48-2178-4B5B-AF8E-1494DFE5F6BD}" presName="childText" presStyleLbl="conFgAcc1" presStyleIdx="2" presStyleCnt="6">
        <dgm:presLayoutVars>
          <dgm:bulletEnabled val="1"/>
        </dgm:presLayoutVars>
      </dgm:prSet>
      <dgm:spPr/>
    </dgm:pt>
    <dgm:pt modelId="{9848FE78-8A09-4BF7-8690-4D1A2E64FFFF}" type="pres">
      <dgm:prSet presAssocID="{8F8109A7-DED7-4A96-9DF6-379FE0757196}" presName="spaceBetweenRectangles" presStyleCnt="0"/>
      <dgm:spPr/>
    </dgm:pt>
    <dgm:pt modelId="{281D9826-ADB9-4A81-A153-6963CC8C1892}" type="pres">
      <dgm:prSet presAssocID="{7610FCFA-84A8-45F8-A54D-A8038C67E3CC}" presName="parentLin" presStyleCnt="0"/>
      <dgm:spPr/>
    </dgm:pt>
    <dgm:pt modelId="{7C2E38F8-480F-4C46-A166-C757ACB73AB2}" type="pres">
      <dgm:prSet presAssocID="{7610FCFA-84A8-45F8-A54D-A8038C67E3CC}" presName="parentLeftMargin" presStyleLbl="node1" presStyleIdx="2" presStyleCnt="6"/>
      <dgm:spPr/>
    </dgm:pt>
    <dgm:pt modelId="{B23A5B74-A717-49D4-B94B-AB0E13F57A32}" type="pres">
      <dgm:prSet presAssocID="{7610FCFA-84A8-45F8-A54D-A8038C67E3C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DE53D3A-2823-4680-90AD-ECC747A0C63B}" type="pres">
      <dgm:prSet presAssocID="{7610FCFA-84A8-45F8-A54D-A8038C67E3CC}" presName="negativeSpace" presStyleCnt="0"/>
      <dgm:spPr/>
    </dgm:pt>
    <dgm:pt modelId="{5FEA7FB0-5E96-476D-B689-FBFEC320EFCB}" type="pres">
      <dgm:prSet presAssocID="{7610FCFA-84A8-45F8-A54D-A8038C67E3CC}" presName="childText" presStyleLbl="conFgAcc1" presStyleIdx="3" presStyleCnt="6">
        <dgm:presLayoutVars>
          <dgm:bulletEnabled val="1"/>
        </dgm:presLayoutVars>
      </dgm:prSet>
      <dgm:spPr/>
    </dgm:pt>
    <dgm:pt modelId="{EF1615CC-92EC-4BC8-88CA-91D5A0BAC828}" type="pres">
      <dgm:prSet presAssocID="{EDD530B2-C486-4766-B3C6-F31C6B7629B3}" presName="spaceBetweenRectangles" presStyleCnt="0"/>
      <dgm:spPr/>
    </dgm:pt>
    <dgm:pt modelId="{28EB5A25-1433-4F4E-9E46-B7DCE0F3352E}" type="pres">
      <dgm:prSet presAssocID="{BA2E0C3C-989E-4EF9-AB4E-EE7470A850C8}" presName="parentLin" presStyleCnt="0"/>
      <dgm:spPr/>
    </dgm:pt>
    <dgm:pt modelId="{0BE77FBC-CB3F-4E01-A789-16D38C03F140}" type="pres">
      <dgm:prSet presAssocID="{BA2E0C3C-989E-4EF9-AB4E-EE7470A850C8}" presName="parentLeftMargin" presStyleLbl="node1" presStyleIdx="3" presStyleCnt="6"/>
      <dgm:spPr/>
    </dgm:pt>
    <dgm:pt modelId="{5B80EA7D-5D20-4825-9146-8509D5CEE86C}" type="pres">
      <dgm:prSet presAssocID="{BA2E0C3C-989E-4EF9-AB4E-EE7470A850C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18EF497-8EE9-4F86-A66E-77F5F2B09EB7}" type="pres">
      <dgm:prSet presAssocID="{BA2E0C3C-989E-4EF9-AB4E-EE7470A850C8}" presName="negativeSpace" presStyleCnt="0"/>
      <dgm:spPr/>
    </dgm:pt>
    <dgm:pt modelId="{5C869836-9F9D-4C0E-93E5-82C24A84EE82}" type="pres">
      <dgm:prSet presAssocID="{BA2E0C3C-989E-4EF9-AB4E-EE7470A850C8}" presName="childText" presStyleLbl="conFgAcc1" presStyleIdx="4" presStyleCnt="6">
        <dgm:presLayoutVars>
          <dgm:bulletEnabled val="1"/>
        </dgm:presLayoutVars>
      </dgm:prSet>
      <dgm:spPr/>
    </dgm:pt>
    <dgm:pt modelId="{FA5A5487-C6B5-4C0E-B060-E0AE3635D7F5}" type="pres">
      <dgm:prSet presAssocID="{AA3B8CC4-3C15-4CBE-A3DE-2E8D8ABE7AB6}" presName="spaceBetweenRectangles" presStyleCnt="0"/>
      <dgm:spPr/>
    </dgm:pt>
    <dgm:pt modelId="{4C5AC81E-E137-4CB0-AC96-596278C6B57E}" type="pres">
      <dgm:prSet presAssocID="{8F6B394F-FB50-4F11-83E3-8A3519BEA097}" presName="parentLin" presStyleCnt="0"/>
      <dgm:spPr/>
    </dgm:pt>
    <dgm:pt modelId="{8AAF60BD-AA6F-49B6-BF03-9802C94A55CC}" type="pres">
      <dgm:prSet presAssocID="{8F6B394F-FB50-4F11-83E3-8A3519BEA097}" presName="parentLeftMargin" presStyleLbl="node1" presStyleIdx="4" presStyleCnt="6"/>
      <dgm:spPr/>
    </dgm:pt>
    <dgm:pt modelId="{18933B44-2BC0-4A19-8BA6-8211A31315E4}" type="pres">
      <dgm:prSet presAssocID="{8F6B394F-FB50-4F11-83E3-8A3519BEA09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04348CE-9E1E-43C3-BD98-CA03A6AEC9B4}" type="pres">
      <dgm:prSet presAssocID="{8F6B394F-FB50-4F11-83E3-8A3519BEA097}" presName="negativeSpace" presStyleCnt="0"/>
      <dgm:spPr/>
    </dgm:pt>
    <dgm:pt modelId="{02839D5F-0ADD-484B-B2C4-FAAC69231F33}" type="pres">
      <dgm:prSet presAssocID="{8F6B394F-FB50-4F11-83E3-8A3519BEA09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0180303-C2FA-47E9-9956-44E3EC80F720}" type="presOf" srcId="{7610FCFA-84A8-45F8-A54D-A8038C67E3CC}" destId="{B23A5B74-A717-49D4-B94B-AB0E13F57A32}" srcOrd="1" destOrd="0" presId="urn:microsoft.com/office/officeart/2005/8/layout/list1"/>
    <dgm:cxn modelId="{05613011-9A97-41D2-8DB2-8399E60B608D}" type="presOf" srcId="{426B914C-3042-4C4A-AB4E-10AD4827774A}" destId="{2EF56A73-8A49-4FFE-897B-8B075DD9FBC0}" srcOrd="1" destOrd="0" presId="urn:microsoft.com/office/officeart/2005/8/layout/list1"/>
    <dgm:cxn modelId="{E27A4D33-0BAB-4AA5-BE72-504ED7DB2333}" type="presOf" srcId="{426B914C-3042-4C4A-AB4E-10AD4827774A}" destId="{184B0A16-83EF-43B0-934A-7E6A44F55F48}" srcOrd="0" destOrd="0" presId="urn:microsoft.com/office/officeart/2005/8/layout/list1"/>
    <dgm:cxn modelId="{63450235-4326-4090-B02A-BB78AEBAE973}" type="presOf" srcId="{8F6B394F-FB50-4F11-83E3-8A3519BEA097}" destId="{18933B44-2BC0-4A19-8BA6-8211A31315E4}" srcOrd="1" destOrd="0" presId="urn:microsoft.com/office/officeart/2005/8/layout/list1"/>
    <dgm:cxn modelId="{100B5937-6BED-40BF-844C-7F84985C8E1C}" type="presOf" srcId="{C71F7C48-2178-4B5B-AF8E-1494DFE5F6BD}" destId="{7BF1A7A3-7BDD-4337-BBE1-11E66F4BCD13}" srcOrd="0" destOrd="0" presId="urn:microsoft.com/office/officeart/2005/8/layout/list1"/>
    <dgm:cxn modelId="{3EC23D43-4147-438D-98F5-1B7374E6A75E}" srcId="{51436791-A123-4F46-878A-6ED2E5F916F7}" destId="{426B914C-3042-4C4A-AB4E-10AD4827774A}" srcOrd="0" destOrd="0" parTransId="{F96C6E88-B524-4FDF-9ACD-DDB08F9CF077}" sibTransId="{3FB9803A-5041-4DE3-8009-91A9B1F445F7}"/>
    <dgm:cxn modelId="{5C627648-2994-4BB7-94E2-55AC0C061BBE}" srcId="{51436791-A123-4F46-878A-6ED2E5F916F7}" destId="{BA2E0C3C-989E-4EF9-AB4E-EE7470A850C8}" srcOrd="4" destOrd="0" parTransId="{52BE5F67-BB96-4329-89B5-5018F5EB361B}" sibTransId="{AA3B8CC4-3C15-4CBE-A3DE-2E8D8ABE7AB6}"/>
    <dgm:cxn modelId="{5E67C14C-B2C6-467B-9309-5CA73FDC0C53}" type="presOf" srcId="{7610FCFA-84A8-45F8-A54D-A8038C67E3CC}" destId="{7C2E38F8-480F-4C46-A166-C757ACB73AB2}" srcOrd="0" destOrd="0" presId="urn:microsoft.com/office/officeart/2005/8/layout/list1"/>
    <dgm:cxn modelId="{F4E33863-FBBA-4249-ABE9-C47A5ABDA65C}" type="presOf" srcId="{C71F7C48-2178-4B5B-AF8E-1494DFE5F6BD}" destId="{3921F592-9B38-4BCF-813E-8EAE47695357}" srcOrd="1" destOrd="0" presId="urn:microsoft.com/office/officeart/2005/8/layout/list1"/>
    <dgm:cxn modelId="{9ADE796D-F0A9-4F3C-A5B4-658E633E794B}" type="presOf" srcId="{8F6B394F-FB50-4F11-83E3-8A3519BEA097}" destId="{8AAF60BD-AA6F-49B6-BF03-9802C94A55CC}" srcOrd="0" destOrd="0" presId="urn:microsoft.com/office/officeart/2005/8/layout/list1"/>
    <dgm:cxn modelId="{8F8A8B70-0C01-48E3-8E36-8E066422C05F}" type="presOf" srcId="{1FAB34DE-7630-41F6-BEE2-8B014A506DCD}" destId="{F4B7789F-BB83-4672-AC4E-7CC4FDD4D285}" srcOrd="1" destOrd="0" presId="urn:microsoft.com/office/officeart/2005/8/layout/list1"/>
    <dgm:cxn modelId="{5CF65F80-D0B9-4058-AB11-EBC304F2913B}" srcId="{51436791-A123-4F46-878A-6ED2E5F916F7}" destId="{8F6B394F-FB50-4F11-83E3-8A3519BEA097}" srcOrd="5" destOrd="0" parTransId="{448E8DAA-EB17-4040-8429-AABBB78D4E92}" sibTransId="{8BB65397-1506-4493-8012-A294FDCCD3BF}"/>
    <dgm:cxn modelId="{CBC1899C-6DFD-4C22-834A-AE868CB4A46E}" srcId="{51436791-A123-4F46-878A-6ED2E5F916F7}" destId="{1FAB34DE-7630-41F6-BEE2-8B014A506DCD}" srcOrd="1" destOrd="0" parTransId="{42968C3C-6232-421B-B7FC-8A0BABA42599}" sibTransId="{8B03515D-B6D7-4D4D-A1AC-0535764E7402}"/>
    <dgm:cxn modelId="{0F5DACA6-FC52-4881-BF7B-A2ADA007C72F}" type="presOf" srcId="{1FAB34DE-7630-41F6-BEE2-8B014A506DCD}" destId="{255251BE-3C93-44A6-B24D-C8C5DDBB3281}" srcOrd="0" destOrd="0" presId="urn:microsoft.com/office/officeart/2005/8/layout/list1"/>
    <dgm:cxn modelId="{59874EB7-C14F-46B7-ADE3-4AD459FA8D6C}" type="presOf" srcId="{BA2E0C3C-989E-4EF9-AB4E-EE7470A850C8}" destId="{5B80EA7D-5D20-4825-9146-8509D5CEE86C}" srcOrd="1" destOrd="0" presId="urn:microsoft.com/office/officeart/2005/8/layout/list1"/>
    <dgm:cxn modelId="{34B7EBD1-5296-4082-AAFD-ADAAB2EB824A}" srcId="{51436791-A123-4F46-878A-6ED2E5F916F7}" destId="{C71F7C48-2178-4B5B-AF8E-1494DFE5F6BD}" srcOrd="2" destOrd="0" parTransId="{5E08699F-88C0-4F9D-A505-98D45AD0209A}" sibTransId="{8F8109A7-DED7-4A96-9DF6-379FE0757196}"/>
    <dgm:cxn modelId="{479D43E3-E8C0-4AC8-95F2-C680E70961C1}" srcId="{51436791-A123-4F46-878A-6ED2E5F916F7}" destId="{7610FCFA-84A8-45F8-A54D-A8038C67E3CC}" srcOrd="3" destOrd="0" parTransId="{F4973E61-A16C-46FC-A943-8B0971063062}" sibTransId="{EDD530B2-C486-4766-B3C6-F31C6B7629B3}"/>
    <dgm:cxn modelId="{309557E4-5440-4786-8E68-3D0C26DF9951}" type="presOf" srcId="{51436791-A123-4F46-878A-6ED2E5F916F7}" destId="{B8B0932F-C1B7-4521-B7C6-69AD2E80C0B8}" srcOrd="0" destOrd="0" presId="urn:microsoft.com/office/officeart/2005/8/layout/list1"/>
    <dgm:cxn modelId="{E9C2C8F3-97F2-4015-A545-BD870DC58CAF}" type="presOf" srcId="{BA2E0C3C-989E-4EF9-AB4E-EE7470A850C8}" destId="{0BE77FBC-CB3F-4E01-A789-16D38C03F140}" srcOrd="0" destOrd="0" presId="urn:microsoft.com/office/officeart/2005/8/layout/list1"/>
    <dgm:cxn modelId="{21CB1371-ECD5-4377-8FE2-69C0FF4B852D}" type="presParOf" srcId="{B8B0932F-C1B7-4521-B7C6-69AD2E80C0B8}" destId="{89DFB50E-48CF-4405-8712-7AE1C258128E}" srcOrd="0" destOrd="0" presId="urn:microsoft.com/office/officeart/2005/8/layout/list1"/>
    <dgm:cxn modelId="{42C75144-41CF-4007-8311-596028495346}" type="presParOf" srcId="{89DFB50E-48CF-4405-8712-7AE1C258128E}" destId="{184B0A16-83EF-43B0-934A-7E6A44F55F48}" srcOrd="0" destOrd="0" presId="urn:microsoft.com/office/officeart/2005/8/layout/list1"/>
    <dgm:cxn modelId="{E4FEC7FB-1E11-4577-B3A8-9BF212A8C6CC}" type="presParOf" srcId="{89DFB50E-48CF-4405-8712-7AE1C258128E}" destId="{2EF56A73-8A49-4FFE-897B-8B075DD9FBC0}" srcOrd="1" destOrd="0" presId="urn:microsoft.com/office/officeart/2005/8/layout/list1"/>
    <dgm:cxn modelId="{2AB3EEC3-4EBB-4878-BA4B-0F179E09D08C}" type="presParOf" srcId="{B8B0932F-C1B7-4521-B7C6-69AD2E80C0B8}" destId="{FBF8DF23-1E42-4DA8-B587-D9EBE3BB3065}" srcOrd="1" destOrd="0" presId="urn:microsoft.com/office/officeart/2005/8/layout/list1"/>
    <dgm:cxn modelId="{2B606FFF-3331-43C6-B812-925F176986E3}" type="presParOf" srcId="{B8B0932F-C1B7-4521-B7C6-69AD2E80C0B8}" destId="{A43A2B13-7B49-439A-8868-218F8A0D1B88}" srcOrd="2" destOrd="0" presId="urn:microsoft.com/office/officeart/2005/8/layout/list1"/>
    <dgm:cxn modelId="{E441A2CE-08AB-44ED-8DAF-F0CF63E66F68}" type="presParOf" srcId="{B8B0932F-C1B7-4521-B7C6-69AD2E80C0B8}" destId="{2EEA981E-5090-4B75-A951-4EAF77361733}" srcOrd="3" destOrd="0" presId="urn:microsoft.com/office/officeart/2005/8/layout/list1"/>
    <dgm:cxn modelId="{C61D7665-E818-4681-8770-041502D32442}" type="presParOf" srcId="{B8B0932F-C1B7-4521-B7C6-69AD2E80C0B8}" destId="{F7705979-CBE1-4749-A4D5-E0E10905BD69}" srcOrd="4" destOrd="0" presId="urn:microsoft.com/office/officeart/2005/8/layout/list1"/>
    <dgm:cxn modelId="{38215616-DD3A-457A-BF21-CA2DC9F52B5E}" type="presParOf" srcId="{F7705979-CBE1-4749-A4D5-E0E10905BD69}" destId="{255251BE-3C93-44A6-B24D-C8C5DDBB3281}" srcOrd="0" destOrd="0" presId="urn:microsoft.com/office/officeart/2005/8/layout/list1"/>
    <dgm:cxn modelId="{FC450DD7-A742-433F-AFCA-5853521CF9F4}" type="presParOf" srcId="{F7705979-CBE1-4749-A4D5-E0E10905BD69}" destId="{F4B7789F-BB83-4672-AC4E-7CC4FDD4D285}" srcOrd="1" destOrd="0" presId="urn:microsoft.com/office/officeart/2005/8/layout/list1"/>
    <dgm:cxn modelId="{DF05017E-73A1-4E8E-B702-9F1A0FE2237B}" type="presParOf" srcId="{B8B0932F-C1B7-4521-B7C6-69AD2E80C0B8}" destId="{6D99CA5F-C503-47C0-94F9-C9EE42D213A5}" srcOrd="5" destOrd="0" presId="urn:microsoft.com/office/officeart/2005/8/layout/list1"/>
    <dgm:cxn modelId="{1296375F-A042-40B4-8130-616A1EEA8EFB}" type="presParOf" srcId="{B8B0932F-C1B7-4521-B7C6-69AD2E80C0B8}" destId="{6C9A48B2-C052-4B87-8195-0353E6AF76DF}" srcOrd="6" destOrd="0" presId="urn:microsoft.com/office/officeart/2005/8/layout/list1"/>
    <dgm:cxn modelId="{75081A72-C113-4791-AF5F-B0B319D4FE77}" type="presParOf" srcId="{B8B0932F-C1B7-4521-B7C6-69AD2E80C0B8}" destId="{C4C4D7BC-41CA-4EEA-9879-A85ACBBAA658}" srcOrd="7" destOrd="0" presId="urn:microsoft.com/office/officeart/2005/8/layout/list1"/>
    <dgm:cxn modelId="{AD0C027D-9F18-43C9-B5EA-897CBA2F743C}" type="presParOf" srcId="{B8B0932F-C1B7-4521-B7C6-69AD2E80C0B8}" destId="{7A1694C9-EC9F-415D-A2FA-BDE58F579979}" srcOrd="8" destOrd="0" presId="urn:microsoft.com/office/officeart/2005/8/layout/list1"/>
    <dgm:cxn modelId="{DA9313BC-053D-424F-9A4B-0C4C368A3F9A}" type="presParOf" srcId="{7A1694C9-EC9F-415D-A2FA-BDE58F579979}" destId="{7BF1A7A3-7BDD-4337-BBE1-11E66F4BCD13}" srcOrd="0" destOrd="0" presId="urn:microsoft.com/office/officeart/2005/8/layout/list1"/>
    <dgm:cxn modelId="{05599A77-98AD-4D28-A603-8CCFB5E1801D}" type="presParOf" srcId="{7A1694C9-EC9F-415D-A2FA-BDE58F579979}" destId="{3921F592-9B38-4BCF-813E-8EAE47695357}" srcOrd="1" destOrd="0" presId="urn:microsoft.com/office/officeart/2005/8/layout/list1"/>
    <dgm:cxn modelId="{7F5B4599-D15F-44DE-8407-47205E76195A}" type="presParOf" srcId="{B8B0932F-C1B7-4521-B7C6-69AD2E80C0B8}" destId="{B24D4C0A-492E-4C49-B30C-214AAB663716}" srcOrd="9" destOrd="0" presId="urn:microsoft.com/office/officeart/2005/8/layout/list1"/>
    <dgm:cxn modelId="{D26A944F-9319-4797-A4E4-E04DDFCF5D38}" type="presParOf" srcId="{B8B0932F-C1B7-4521-B7C6-69AD2E80C0B8}" destId="{6EC83C66-EE31-4958-8F39-857440151B8F}" srcOrd="10" destOrd="0" presId="urn:microsoft.com/office/officeart/2005/8/layout/list1"/>
    <dgm:cxn modelId="{C292E545-9860-46DA-9346-17DCC44636AC}" type="presParOf" srcId="{B8B0932F-C1B7-4521-B7C6-69AD2E80C0B8}" destId="{9848FE78-8A09-4BF7-8690-4D1A2E64FFFF}" srcOrd="11" destOrd="0" presId="urn:microsoft.com/office/officeart/2005/8/layout/list1"/>
    <dgm:cxn modelId="{E8F5FE34-A8AC-493C-8A64-64AB35F5A0E0}" type="presParOf" srcId="{B8B0932F-C1B7-4521-B7C6-69AD2E80C0B8}" destId="{281D9826-ADB9-4A81-A153-6963CC8C1892}" srcOrd="12" destOrd="0" presId="urn:microsoft.com/office/officeart/2005/8/layout/list1"/>
    <dgm:cxn modelId="{553123F5-BFEB-498B-B086-7915866DCA8D}" type="presParOf" srcId="{281D9826-ADB9-4A81-A153-6963CC8C1892}" destId="{7C2E38F8-480F-4C46-A166-C757ACB73AB2}" srcOrd="0" destOrd="0" presId="urn:microsoft.com/office/officeart/2005/8/layout/list1"/>
    <dgm:cxn modelId="{2AA79C9B-4B53-4B4A-B902-52B294C4FCF4}" type="presParOf" srcId="{281D9826-ADB9-4A81-A153-6963CC8C1892}" destId="{B23A5B74-A717-49D4-B94B-AB0E13F57A32}" srcOrd="1" destOrd="0" presId="urn:microsoft.com/office/officeart/2005/8/layout/list1"/>
    <dgm:cxn modelId="{EB3F50B2-C61C-4D7C-84CA-0AC1218B0DAD}" type="presParOf" srcId="{B8B0932F-C1B7-4521-B7C6-69AD2E80C0B8}" destId="{ADE53D3A-2823-4680-90AD-ECC747A0C63B}" srcOrd="13" destOrd="0" presId="urn:microsoft.com/office/officeart/2005/8/layout/list1"/>
    <dgm:cxn modelId="{E347BB4F-5B3B-485E-99DB-9F05B3761004}" type="presParOf" srcId="{B8B0932F-C1B7-4521-B7C6-69AD2E80C0B8}" destId="{5FEA7FB0-5E96-476D-B689-FBFEC320EFCB}" srcOrd="14" destOrd="0" presId="urn:microsoft.com/office/officeart/2005/8/layout/list1"/>
    <dgm:cxn modelId="{395BB2A4-6D9E-445A-A463-AB69E4F36BC1}" type="presParOf" srcId="{B8B0932F-C1B7-4521-B7C6-69AD2E80C0B8}" destId="{EF1615CC-92EC-4BC8-88CA-91D5A0BAC828}" srcOrd="15" destOrd="0" presId="urn:microsoft.com/office/officeart/2005/8/layout/list1"/>
    <dgm:cxn modelId="{648BAEDB-3B2C-43B3-956F-4ADF4F438C94}" type="presParOf" srcId="{B8B0932F-C1B7-4521-B7C6-69AD2E80C0B8}" destId="{28EB5A25-1433-4F4E-9E46-B7DCE0F3352E}" srcOrd="16" destOrd="0" presId="urn:microsoft.com/office/officeart/2005/8/layout/list1"/>
    <dgm:cxn modelId="{C91C66D9-400E-4D8B-9305-801AE0185447}" type="presParOf" srcId="{28EB5A25-1433-4F4E-9E46-B7DCE0F3352E}" destId="{0BE77FBC-CB3F-4E01-A789-16D38C03F140}" srcOrd="0" destOrd="0" presId="urn:microsoft.com/office/officeart/2005/8/layout/list1"/>
    <dgm:cxn modelId="{ED248574-8CB1-4AC2-A080-3F17151ECCDC}" type="presParOf" srcId="{28EB5A25-1433-4F4E-9E46-B7DCE0F3352E}" destId="{5B80EA7D-5D20-4825-9146-8509D5CEE86C}" srcOrd="1" destOrd="0" presId="urn:microsoft.com/office/officeart/2005/8/layout/list1"/>
    <dgm:cxn modelId="{1A5DB516-EB21-468F-94ED-3519377A31D0}" type="presParOf" srcId="{B8B0932F-C1B7-4521-B7C6-69AD2E80C0B8}" destId="{618EF497-8EE9-4F86-A66E-77F5F2B09EB7}" srcOrd="17" destOrd="0" presId="urn:microsoft.com/office/officeart/2005/8/layout/list1"/>
    <dgm:cxn modelId="{918741B3-DBBB-40E7-9A21-C85AED0DAD48}" type="presParOf" srcId="{B8B0932F-C1B7-4521-B7C6-69AD2E80C0B8}" destId="{5C869836-9F9D-4C0E-93E5-82C24A84EE82}" srcOrd="18" destOrd="0" presId="urn:microsoft.com/office/officeart/2005/8/layout/list1"/>
    <dgm:cxn modelId="{E6E389A0-D3C6-43EB-8A7D-8D027FB6B0C0}" type="presParOf" srcId="{B8B0932F-C1B7-4521-B7C6-69AD2E80C0B8}" destId="{FA5A5487-C6B5-4C0E-B060-E0AE3635D7F5}" srcOrd="19" destOrd="0" presId="urn:microsoft.com/office/officeart/2005/8/layout/list1"/>
    <dgm:cxn modelId="{B622852F-0921-4A02-A893-F44C068842B5}" type="presParOf" srcId="{B8B0932F-C1B7-4521-B7C6-69AD2E80C0B8}" destId="{4C5AC81E-E137-4CB0-AC96-596278C6B57E}" srcOrd="20" destOrd="0" presId="urn:microsoft.com/office/officeart/2005/8/layout/list1"/>
    <dgm:cxn modelId="{98527D78-0126-4E44-9AA0-A8D07AD697EC}" type="presParOf" srcId="{4C5AC81E-E137-4CB0-AC96-596278C6B57E}" destId="{8AAF60BD-AA6F-49B6-BF03-9802C94A55CC}" srcOrd="0" destOrd="0" presId="urn:microsoft.com/office/officeart/2005/8/layout/list1"/>
    <dgm:cxn modelId="{3BF2BAF7-F60E-4BC9-9D55-3A882B78DA55}" type="presParOf" srcId="{4C5AC81E-E137-4CB0-AC96-596278C6B57E}" destId="{18933B44-2BC0-4A19-8BA6-8211A31315E4}" srcOrd="1" destOrd="0" presId="urn:microsoft.com/office/officeart/2005/8/layout/list1"/>
    <dgm:cxn modelId="{072B4143-CE41-4403-BE66-ADD0FB8F58B7}" type="presParOf" srcId="{B8B0932F-C1B7-4521-B7C6-69AD2E80C0B8}" destId="{304348CE-9E1E-43C3-BD98-CA03A6AEC9B4}" srcOrd="21" destOrd="0" presId="urn:microsoft.com/office/officeart/2005/8/layout/list1"/>
    <dgm:cxn modelId="{DAB7FB9D-670C-4CCF-926D-A211DFD21FE5}" type="presParOf" srcId="{B8B0932F-C1B7-4521-B7C6-69AD2E80C0B8}" destId="{02839D5F-0ADD-484B-B2C4-FAAC69231F3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DBE1B-D514-4612-9E8A-8C979C46F3A9}">
      <dsp:nvSpPr>
        <dsp:cNvPr id="0" name=""/>
        <dsp:cNvSpPr/>
      </dsp:nvSpPr>
      <dsp:spPr>
        <a:xfrm>
          <a:off x="0" y="0"/>
          <a:ext cx="7684508" cy="83067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I: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4329" y="24329"/>
        <a:ext cx="6717959" cy="782012"/>
      </dsp:txXfrm>
    </dsp:sp>
    <dsp:sp modelId="{04332CB3-B09C-4F0C-AA6A-2A34A6F3E252}">
      <dsp:nvSpPr>
        <dsp:cNvPr id="0" name=""/>
        <dsp:cNvSpPr/>
      </dsp:nvSpPr>
      <dsp:spPr>
        <a:xfrm>
          <a:off x="643577" y="981701"/>
          <a:ext cx="7684508" cy="83067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II: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67906" y="1006030"/>
        <a:ext cx="6452336" cy="782012"/>
      </dsp:txXfrm>
    </dsp:sp>
    <dsp:sp modelId="{A69EC711-DF8D-47EA-8692-0FC213AC574E}">
      <dsp:nvSpPr>
        <dsp:cNvPr id="0" name=""/>
        <dsp:cNvSpPr/>
      </dsp:nvSpPr>
      <dsp:spPr>
        <a:xfrm>
          <a:off x="1277549" y="1963402"/>
          <a:ext cx="7684508" cy="83067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III: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Chuẩn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mực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301878" y="1987731"/>
        <a:ext cx="6461942" cy="782012"/>
      </dsp:txXfrm>
    </dsp:sp>
    <dsp:sp modelId="{E510AA77-AC8E-4C96-87D0-43482FBEAAC3}">
      <dsp:nvSpPr>
        <dsp:cNvPr id="0" name=""/>
        <dsp:cNvSpPr/>
      </dsp:nvSpPr>
      <dsp:spPr>
        <a:xfrm>
          <a:off x="1921126" y="2945103"/>
          <a:ext cx="7684508" cy="83067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IV: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1945455" y="2969432"/>
        <a:ext cx="6452336" cy="782012"/>
      </dsp:txXfrm>
    </dsp:sp>
    <dsp:sp modelId="{5B01A61E-33F1-410F-9A6D-30164CE28F25}">
      <dsp:nvSpPr>
        <dsp:cNvPr id="0" name=""/>
        <dsp:cNvSpPr/>
      </dsp:nvSpPr>
      <dsp:spPr>
        <a:xfrm>
          <a:off x="7144572" y="636217"/>
          <a:ext cx="539935" cy="5399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66057" y="636217"/>
        <a:ext cx="296965" cy="406301"/>
      </dsp:txXfrm>
    </dsp:sp>
    <dsp:sp modelId="{D01183F8-9D94-49AA-BE4E-769D57EA4B10}">
      <dsp:nvSpPr>
        <dsp:cNvPr id="0" name=""/>
        <dsp:cNvSpPr/>
      </dsp:nvSpPr>
      <dsp:spPr>
        <a:xfrm>
          <a:off x="7788149" y="1617919"/>
          <a:ext cx="539935" cy="5399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09634" y="1617919"/>
        <a:ext cx="296965" cy="406301"/>
      </dsp:txXfrm>
    </dsp:sp>
    <dsp:sp modelId="{D92FD5E8-0C10-43FC-B8A6-1424472FC71D}">
      <dsp:nvSpPr>
        <dsp:cNvPr id="0" name=""/>
        <dsp:cNvSpPr/>
      </dsp:nvSpPr>
      <dsp:spPr>
        <a:xfrm>
          <a:off x="8422121" y="2599620"/>
          <a:ext cx="539935" cy="5399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43606" y="2599620"/>
        <a:ext cx="296965" cy="406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5103A-CF6C-4FAB-BE36-499009DC2EF5}">
      <dsp:nvSpPr>
        <dsp:cNvPr id="0" name=""/>
        <dsp:cNvSpPr/>
      </dsp:nvSpPr>
      <dsp:spPr>
        <a:xfrm>
          <a:off x="1344930" y="46140"/>
          <a:ext cx="2214741" cy="2214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0229" y="433720"/>
        <a:ext cx="1624143" cy="996633"/>
      </dsp:txXfrm>
    </dsp:sp>
    <dsp:sp modelId="{B8A0BCB9-797B-4AD9-A738-0E3C89BE0A4E}">
      <dsp:nvSpPr>
        <dsp:cNvPr id="0" name=""/>
        <dsp:cNvSpPr/>
      </dsp:nvSpPr>
      <dsp:spPr>
        <a:xfrm>
          <a:off x="2518817" y="1476494"/>
          <a:ext cx="2214741" cy="2214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cảm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6159" y="2048635"/>
        <a:ext cx="1328844" cy="1218107"/>
      </dsp:txXfrm>
    </dsp:sp>
    <dsp:sp modelId="{2C4D7B83-BEFB-44A9-A5CC-471E6D2C730F}">
      <dsp:nvSpPr>
        <dsp:cNvPr id="0" name=""/>
        <dsp:cNvSpPr/>
      </dsp:nvSpPr>
      <dsp:spPr>
        <a:xfrm>
          <a:off x="545778" y="1476494"/>
          <a:ext cx="2214741" cy="2214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332" y="2048635"/>
        <a:ext cx="1328844" cy="1218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A2B13-7B49-439A-8868-218F8A0D1B88}">
      <dsp:nvSpPr>
        <dsp:cNvPr id="0" name=""/>
        <dsp:cNvSpPr/>
      </dsp:nvSpPr>
      <dsp:spPr>
        <a:xfrm>
          <a:off x="0" y="127213"/>
          <a:ext cx="960563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56A73-8A49-4FFE-897B-8B075DD9FBC0}">
      <dsp:nvSpPr>
        <dsp:cNvPr id="0" name=""/>
        <dsp:cNvSpPr/>
      </dsp:nvSpPr>
      <dsp:spPr>
        <a:xfrm>
          <a:off x="480281" y="46387"/>
          <a:ext cx="6723944" cy="4132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49" tIns="0" rIns="254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456" y="66562"/>
        <a:ext cx="6683594" cy="372930"/>
      </dsp:txXfrm>
    </dsp:sp>
    <dsp:sp modelId="{6C9A48B2-C052-4B87-8195-0353E6AF76DF}">
      <dsp:nvSpPr>
        <dsp:cNvPr id="0" name=""/>
        <dsp:cNvSpPr/>
      </dsp:nvSpPr>
      <dsp:spPr>
        <a:xfrm>
          <a:off x="0" y="888068"/>
          <a:ext cx="960563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789F-BB83-4672-AC4E-7CC4FDD4D285}">
      <dsp:nvSpPr>
        <dsp:cNvPr id="0" name=""/>
        <dsp:cNvSpPr/>
      </dsp:nvSpPr>
      <dsp:spPr>
        <a:xfrm>
          <a:off x="480281" y="681428"/>
          <a:ext cx="6723944" cy="4132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49" tIns="0" rIns="254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mức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chuẩn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mực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456" y="701603"/>
        <a:ext cx="6683594" cy="372930"/>
      </dsp:txXfrm>
    </dsp:sp>
    <dsp:sp modelId="{6EC83C66-EE31-4958-8F39-857440151B8F}">
      <dsp:nvSpPr>
        <dsp:cNvPr id="0" name=""/>
        <dsp:cNvSpPr/>
      </dsp:nvSpPr>
      <dsp:spPr>
        <a:xfrm>
          <a:off x="0" y="1523108"/>
          <a:ext cx="960563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1F592-9B38-4BCF-813E-8EAE47695357}">
      <dsp:nvSpPr>
        <dsp:cNvPr id="0" name=""/>
        <dsp:cNvSpPr/>
      </dsp:nvSpPr>
      <dsp:spPr>
        <a:xfrm>
          <a:off x="480281" y="1316468"/>
          <a:ext cx="6723944" cy="4132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49" tIns="0" rIns="254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Phối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456" y="1336643"/>
        <a:ext cx="6683594" cy="372930"/>
      </dsp:txXfrm>
    </dsp:sp>
    <dsp:sp modelId="{5FEA7FB0-5E96-476D-B689-FBFEC320EFCB}">
      <dsp:nvSpPr>
        <dsp:cNvPr id="0" name=""/>
        <dsp:cNvSpPr/>
      </dsp:nvSpPr>
      <dsp:spPr>
        <a:xfrm>
          <a:off x="0" y="2158148"/>
          <a:ext cx="960563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A5B74-A717-49D4-B94B-AB0E13F57A32}">
      <dsp:nvSpPr>
        <dsp:cNvPr id="0" name=""/>
        <dsp:cNvSpPr/>
      </dsp:nvSpPr>
      <dsp:spPr>
        <a:xfrm>
          <a:off x="480281" y="1951508"/>
          <a:ext cx="6723944" cy="4132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49" tIns="0" rIns="254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Truyền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00456" y="1971683"/>
        <a:ext cx="6683594" cy="372930"/>
      </dsp:txXfrm>
    </dsp:sp>
    <dsp:sp modelId="{5C869836-9F9D-4C0E-93E5-82C24A84EE82}">
      <dsp:nvSpPr>
        <dsp:cNvPr id="0" name=""/>
        <dsp:cNvSpPr/>
      </dsp:nvSpPr>
      <dsp:spPr>
        <a:xfrm>
          <a:off x="0" y="2793188"/>
          <a:ext cx="960563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0EA7D-5D20-4825-9146-8509D5CEE86C}">
      <dsp:nvSpPr>
        <dsp:cNvPr id="0" name=""/>
        <dsp:cNvSpPr/>
      </dsp:nvSpPr>
      <dsp:spPr>
        <a:xfrm>
          <a:off x="480281" y="2586547"/>
          <a:ext cx="6723944" cy="4132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49" tIns="0" rIns="254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trì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họp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456" y="2606722"/>
        <a:ext cx="6683594" cy="372930"/>
      </dsp:txXfrm>
    </dsp:sp>
    <dsp:sp modelId="{02839D5F-0ADD-484B-B2C4-FAAC69231F33}">
      <dsp:nvSpPr>
        <dsp:cNvPr id="0" name=""/>
        <dsp:cNvSpPr/>
      </dsp:nvSpPr>
      <dsp:spPr>
        <a:xfrm>
          <a:off x="0" y="3428228"/>
          <a:ext cx="960563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33B44-2BC0-4A19-8BA6-8211A31315E4}">
      <dsp:nvSpPr>
        <dsp:cNvPr id="0" name=""/>
        <dsp:cNvSpPr/>
      </dsp:nvSpPr>
      <dsp:spPr>
        <a:xfrm>
          <a:off x="480281" y="3221588"/>
          <a:ext cx="6723944" cy="4132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49" tIns="0" rIns="254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Đào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huấn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456" y="3241763"/>
        <a:ext cx="668359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4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4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5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8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3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16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3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4A11F-7F60-FE45-B323-9B142D013D9D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B176E3-4BF0-CF47-8C0E-E5E05330BABE}" type="slidenum">
              <a:t>‹#›</a:t>
            </a:fld>
            <a:endParaRPr lang="en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0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DDE7-B699-6BB5-0B89-1C31BEBB5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897" y="802298"/>
            <a:ext cx="9025284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VIỆC THEO NHÓM</a:t>
            </a:r>
            <a:endParaRPr lang="en-VN" sz="4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ABA5A-F391-1479-623C-4C317B0A0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v: nguyễn thị thu thảo</a:t>
            </a:r>
          </a:p>
        </p:txBody>
      </p:sp>
    </p:spTree>
    <p:extLst>
      <p:ext uri="{BB962C8B-B14F-4D97-AF65-F5344CB8AC3E}">
        <p14:creationId xmlns:p14="http://schemas.microsoft.com/office/powerpoint/2010/main" val="130539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97FB-1824-9021-677B-71D2A305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3151" y="1864194"/>
            <a:ext cx="4645152" cy="34485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effectLst/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2200" b="1" dirty="0" err="1">
                <a:effectLst/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200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effectLst/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200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effectLst/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200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effectLst/>
                <a:latin typeface="Times New Roman" pitchFamily="18" charset="0"/>
                <a:cs typeface="Times New Roman" pitchFamily="18" charset="0"/>
              </a:rPr>
              <a:t>mực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uy tắc hay luật lệ của nhóm sẽ phát triển theo 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ớng để đạt đ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ợc mục tiêu, phân công nhiệm vụ cho từng 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ời và phổ biến cách thức tiến hành nhiệm vụ đó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Nhóm này đã 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ởng thành với những cuộc thảo luận để đ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 ra những ý kiến, nhằm tháo gỡ mâu thuẫn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hơn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nghe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VN" sz="2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9FE7BC-27FE-247A-A745-53D9A060A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4126" y="2083179"/>
            <a:ext cx="3844723" cy="363835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58BFDA-125D-45CE-65D8-4B97DB4A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(4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đoạn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0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C9BB-BF91-EC8F-254E-EA972397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142" y="1262089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2FA2C57E-358B-8509-0D6D-7A8C69D0FF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6377564"/>
              </p:ext>
            </p:extLst>
          </p:nvPr>
        </p:nvGraphicFramePr>
        <p:xfrm>
          <a:off x="3513909" y="2147861"/>
          <a:ext cx="4904603" cy="369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7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7FD0-D475-D675-AC8B-9E6599CD6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4. 2.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Hiểu rõ công 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 hoạt giữa các thành viên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 viên và khuyến khích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lãnh đạo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DAFE6-6D32-0BA8-35E8-00E98EA9F3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ổn định và liên tục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hệ tốt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đo 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kết 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Lòng trung 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FE11E5-9219-E838-E04C-696FAED7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142" y="1262089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4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3363-106D-B290-DDBE-DE1DE72E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196775"/>
            <a:ext cx="10296178" cy="1059305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VN" sz="3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26E9-D45B-FD1D-65F8-EF0D78C02E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AC6276-4E7A-AEBF-C825-EC0711F6FC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7987" y="2017773"/>
            <a:ext cx="3873182" cy="3441700"/>
          </a:xfrm>
        </p:spPr>
      </p:pic>
    </p:spTree>
    <p:extLst>
      <p:ext uri="{BB962C8B-B14F-4D97-AF65-F5344CB8AC3E}">
        <p14:creationId xmlns:p14="http://schemas.microsoft.com/office/powerpoint/2010/main" val="87661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7368-EE87-46E7-8D55-3EB2AA28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1222901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D05E-5A11-C62D-615E-C19024BB9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CE1D8-14D7-2A25-E3FC-4CEB7A977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3797" y="2149990"/>
            <a:ext cx="4003811" cy="3441700"/>
          </a:xfrm>
        </p:spPr>
      </p:pic>
    </p:spTree>
    <p:extLst>
      <p:ext uri="{BB962C8B-B14F-4D97-AF65-F5344CB8AC3E}">
        <p14:creationId xmlns:p14="http://schemas.microsoft.com/office/powerpoint/2010/main" val="224208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D84D-461C-D395-543F-AD68BF1E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170649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83F05511-B996-A7BA-B7BD-5F39EB23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225964"/>
              </p:ext>
            </p:extLst>
          </p:nvPr>
        </p:nvGraphicFramePr>
        <p:xfrm>
          <a:off x="1447330" y="2090057"/>
          <a:ext cx="9605635" cy="382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6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8751-E5D7-00E3-78B4-80608743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6D6C4-8932-9A42-A98A-257196C82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8777" y="1991588"/>
            <a:ext cx="3834446" cy="3834446"/>
          </a:xfrm>
        </p:spPr>
      </p:pic>
    </p:spTree>
    <p:extLst>
      <p:ext uri="{BB962C8B-B14F-4D97-AF65-F5344CB8AC3E}">
        <p14:creationId xmlns:p14="http://schemas.microsoft.com/office/powerpoint/2010/main" val="40611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E749-1666-22E1-21B8-D61A670C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74782"/>
            <a:ext cx="9603275" cy="1049235"/>
          </a:xfrm>
        </p:spPr>
        <p:txBody>
          <a:bodyPr/>
          <a:lstStyle/>
          <a:p>
            <a:r>
              <a:rPr lang="en-US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VN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82B6-14CE-8935-B926-E400E453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0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E999-898B-48AF-93B0-DA423F03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22530"/>
            <a:ext cx="9603275" cy="1049235"/>
          </a:xfrm>
        </p:spPr>
        <p:txBody>
          <a:bodyPr/>
          <a:lstStyle/>
          <a:p>
            <a:r>
              <a:rPr lang="vi-VN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Đại c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ơng về nhó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4BD7-2B67-C4CA-9FBB-9EFE32E1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29FFD-CC71-3B7B-D738-5199F152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51" y="2030076"/>
            <a:ext cx="3505201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7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EA69-1363-B1E8-CC0D-1E40BA50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077C-1381-2440-2750-596BF2FB2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1945563"/>
            <a:ext cx="4645152" cy="344859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cởi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VN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0C78FA-7F7C-79F4-6C74-E0727CAC3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618004" cy="3618004"/>
          </a:xfrm>
        </p:spPr>
      </p:pic>
    </p:spTree>
    <p:extLst>
      <p:ext uri="{BB962C8B-B14F-4D97-AF65-F5344CB8AC3E}">
        <p14:creationId xmlns:p14="http://schemas.microsoft.com/office/powerpoint/2010/main" val="23393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CA0A-86F0-4789-7882-4B1A1FC2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4"/>
            <a:ext cx="9605635" cy="10593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5F86-A1D9-18AB-036B-42E74EF075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71070D-1030-DBCA-FD1C-60455528C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1304" y="2017773"/>
            <a:ext cx="3703365" cy="3441700"/>
          </a:xfrm>
        </p:spPr>
      </p:pic>
    </p:spTree>
    <p:extLst>
      <p:ext uri="{BB962C8B-B14F-4D97-AF65-F5344CB8AC3E}">
        <p14:creationId xmlns:p14="http://schemas.microsoft.com/office/powerpoint/2010/main" val="66415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4A00-9797-7699-B16E-1479690D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196775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0700-0996-2322-B539-049F21407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hành vi, thái độ giá trị của các thành viên.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ra quyết định, 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thuyết.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 viên các thành viên.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lãnh đạo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E3F685-1799-6B7C-62CD-726116341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2685" y="2017773"/>
            <a:ext cx="3781742" cy="3441700"/>
          </a:xfrm>
        </p:spPr>
      </p:pic>
    </p:spTree>
    <p:extLst>
      <p:ext uri="{BB962C8B-B14F-4D97-AF65-F5344CB8AC3E}">
        <p14:creationId xmlns:p14="http://schemas.microsoft.com/office/powerpoint/2010/main" val="245072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7C13-B372-9EAE-9835-E8869887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(4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đoạn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0BD1D2-2430-C25A-C400-1C0D55916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517469"/>
              </p:ext>
            </p:extLst>
          </p:nvPr>
        </p:nvGraphicFramePr>
        <p:xfrm>
          <a:off x="1447331" y="2042206"/>
          <a:ext cx="9605635" cy="3775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8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8BF6-160D-0C7C-B232-0351B99E5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1971689"/>
            <a:ext cx="4645152" cy="34485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effectLst/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2200" b="1" dirty="0" err="1">
                <a:effectLst/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200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effectLst/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200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effectLst/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effectLst/>
                <a:latin typeface="Times New Roman" pitchFamily="18" charset="0"/>
                <a:cs typeface="Times New Roman" pitchFamily="18" charset="0"/>
              </a:rPr>
              <a:t>thành</a:t>
            </a:r>
          </a:p>
          <a:p>
            <a:pPr algn="just">
              <a:lnSpc>
                <a:spcPct val="100000"/>
              </a:lnSpc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Các thành viên tự thu thập các thông tin về nhau: kiến thức, thái độ và tính cách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Đến cuối giai đoạn này, các thành viên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chú ý đến nhiệm vụ đ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ợc giao và thảo luận về mục đích hoạt động của nhóm và thiết lập đ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ợc các quy tắc cho nhóm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VN" sz="2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CEF366-DE4F-ED71-8BAA-ED595ADFAE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0" y="2017713"/>
            <a:ext cx="4088674" cy="357928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48073A3-DFDD-1B6D-2842-37E1A4D8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(4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đoạn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3D36-6A99-29B4-68ED-CF20EAC072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luận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ắt đầu xuất hiện các xung đột nội bộ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ế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u các bất ổn trên 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ợc giải quyết thì sau giai đoạn này, nhóm sẽ thống nhất 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ợc mục tiêu hoạt động, cơ cấu tổ chức và các quy định mới mang tính thiết thực, đáng tin cậy hơn.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Nếu cơ cấu tổ chức trong giai đoạn 1 kém, thì sẽ phải tổ chức lạ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V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262A30-6665-449B-6318-9EBA97A074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4937" y="2018930"/>
            <a:ext cx="3794805" cy="3716881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311109-9832-77EF-CC67-83ABD808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5963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(4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đoạn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467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{3EE44E00-BFB3-D346-9A68-265A1C1C762E}tf10001119</Template>
  <TotalTime>23</TotalTime>
  <Words>867</Words>
  <Application>Microsoft Macintosh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Times New Roman</vt:lpstr>
      <vt:lpstr>Wingdings</vt:lpstr>
      <vt:lpstr>Gallery</vt:lpstr>
      <vt:lpstr>LÀM VIỆC THEO NHÓM</vt:lpstr>
      <vt:lpstr>Mục tiêu</vt:lpstr>
      <vt:lpstr>1. Đại cương về nhóm</vt:lpstr>
      <vt:lpstr>Lợi ích của làm việc nhóm</vt:lpstr>
      <vt:lpstr>Vai trò của nhóm</vt:lpstr>
      <vt:lpstr>2. Chức năng của nhóm </vt:lpstr>
      <vt:lpstr>3. Sự phát triển của nhóm: (4 giai đoạn)</vt:lpstr>
      <vt:lpstr>3. Sự phát triển của nhóm: (4 giai đoạn)</vt:lpstr>
      <vt:lpstr>3. Sự phát triển của nhóm: (4 giai đoạn)</vt:lpstr>
      <vt:lpstr>3. Sự phát triển của nhóm: (4 giai đoạn)</vt:lpstr>
      <vt:lpstr>4. Tính chất của nhóm.</vt:lpstr>
      <vt:lpstr>4. Tính chất của nhóm.</vt:lpstr>
      <vt:lpstr>Nguyên nhân làm việc nhóm không hiệu quả</vt:lpstr>
      <vt:lpstr>5. Lãnh đạo nhóm có hiệu quả.</vt:lpstr>
      <vt:lpstr>6. Hoạt động của nhóm có hiệu quả.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13: LÀM VIỆC THEO NHÓM</dc:title>
  <dc:creator>Microsoft Office User</dc:creator>
  <cp:lastModifiedBy>Microsoft Office User</cp:lastModifiedBy>
  <cp:revision>41</cp:revision>
  <dcterms:created xsi:type="dcterms:W3CDTF">2023-12-12T01:04:08Z</dcterms:created>
  <dcterms:modified xsi:type="dcterms:W3CDTF">2024-01-26T14:28:15Z</dcterms:modified>
</cp:coreProperties>
</file>