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8"/>
  </p:normalViewPr>
  <p:slideViewPr>
    <p:cSldViewPr snapToGrid="0">
      <p:cViewPr varScale="1">
        <p:scale>
          <a:sx n="97" d="100"/>
          <a:sy n="97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5BC85-6C60-3447-BCC2-40CC54A3CABB}" type="datetimeFigureOut">
              <a:t>26/01/2024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3404D-7423-7241-9B6E-07B9E0B2F42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1870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3404D-7423-7241-9B6E-07B9E0B2F425}" type="slidenum"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781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85CC8A-2F35-0649-BE1C-C2531641DD92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8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CC8A-2F35-0649-BE1C-C2531641DD92}" type="slidenum">
              <a:t>‹#›</a:t>
            </a:fld>
            <a:endParaRPr lang="en-V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0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CC8A-2F35-0649-BE1C-C2531641DD92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CC8A-2F35-0649-BE1C-C2531641DD92}" type="slidenum">
              <a:t>‹#›</a:t>
            </a:fld>
            <a:endParaRPr lang="en-V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5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CC8A-2F35-0649-BE1C-C2531641DD92}" type="slidenum">
              <a:t>‹#›</a:t>
            </a:fld>
            <a:endParaRPr lang="en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CC8A-2F35-0649-BE1C-C2531641DD92}" type="slidenum">
              <a:t>‹#›</a:t>
            </a:fld>
            <a:endParaRPr lang="en-V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1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CC8A-2F35-0649-BE1C-C2531641DD92}" type="slidenum">
              <a:t>‹#›</a:t>
            </a:fld>
            <a:endParaRPr lang="en-V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7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CC8A-2F35-0649-BE1C-C2531641DD92}" type="slidenum">
              <a:t>‹#›</a:t>
            </a:fld>
            <a:endParaRPr lang="en-V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CC8A-2F35-0649-BE1C-C2531641DD9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1922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CC8A-2F35-0649-BE1C-C2531641DD92}" type="slidenum">
              <a:t>‹#›</a:t>
            </a:fld>
            <a:endParaRPr lang="en-V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CC8A-2F35-0649-BE1C-C2531641DD92}" type="slidenum">
              <a:t>‹#›</a:t>
            </a:fld>
            <a:endParaRPr lang="en-V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0197-9877-2D43-9282-6D76237FE646}" type="datetimeFigureOut">
              <a:t>26/01/2024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85CC8A-2F35-0649-BE1C-C2531641DD92}" type="slidenum">
              <a:t>‹#›</a:t>
            </a:fld>
            <a:endParaRPr lang="en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7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5ADA-CBCE-E329-61C6-D3D89DC8B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 CHỨC VÀ QUẢN LÝ BỆNH VIỆN</a:t>
            </a:r>
            <a:endParaRPr lang="en-VN" sz="4400" b="1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E1730-1C55-8D70-65B3-3495D0FDC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v: nguyễn thị thu thảo</a:t>
            </a:r>
          </a:p>
        </p:txBody>
      </p:sp>
    </p:spTree>
    <p:extLst>
      <p:ext uri="{BB962C8B-B14F-4D97-AF65-F5344CB8AC3E}">
        <p14:creationId xmlns:p14="http://schemas.microsoft.com/office/powerpoint/2010/main" val="3105318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3600-60D3-32AC-8016-DE107D391F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3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3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ổ chức, chỉ đạo chăm sóc bệnh nhân toàn diện.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iểm tra thực hiện kỹ thuật và quy chế bệnh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VN" sz="23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621CF-B925-FC23-6364-83234B137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1978154"/>
            <a:ext cx="4645152" cy="3441520"/>
          </a:xfrm>
        </p:spPr>
        <p:txBody>
          <a:bodyPr>
            <a:noAutofit/>
          </a:bodyPr>
          <a:lstStyle/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duỡng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ịnh kỳ sơ kết, tổng kết, báo cáo.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sz="23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6973CC-A037-7F21-1AB4-D2BEBA3045DC}"/>
              </a:ext>
            </a:extLst>
          </p:cNvPr>
          <p:cNvSpPr txBox="1">
            <a:spLocks/>
          </p:cNvSpPr>
          <p:nvPr/>
        </p:nvSpPr>
        <p:spPr>
          <a:xfrm>
            <a:off x="1447331" y="1274782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D21EB5-B1EF-0ADE-DA84-091A16F79610}"/>
              </a:ext>
            </a:extLst>
          </p:cNvPr>
          <p:cNvSpPr txBox="1"/>
          <p:nvPr/>
        </p:nvSpPr>
        <p:spPr>
          <a:xfrm>
            <a:off x="542108" y="754371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2400" b="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6AA470A-E29B-26B7-8E56-94D285195840}"/>
              </a:ext>
            </a:extLst>
          </p:cNvPr>
          <p:cNvSpPr txBox="1">
            <a:spLocks/>
          </p:cNvSpPr>
          <p:nvPr/>
        </p:nvSpPr>
        <p:spPr>
          <a:xfrm>
            <a:off x="288983" y="229752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1A0D5EE7-7E04-5E8E-6AD9-ED2A157A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5" y="1259396"/>
            <a:ext cx="10725663" cy="4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7625-BF1B-D58D-1750-8F140747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Đa dạng hóa các loại hình bệnh 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Bệnh viện Nhà 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ớc, bệnh viện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Bệnh viện liên doanh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Bệnh viện đa khoa, bệnh viện chuyên khoa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Đa dạng hóa các loại hình dịch 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AA9032-AA17-D9B5-8A03-14A1372D8B84}"/>
              </a:ext>
            </a:extLst>
          </p:cNvPr>
          <p:cNvSpPr txBox="1">
            <a:spLocks/>
          </p:cNvSpPr>
          <p:nvPr/>
        </p:nvSpPr>
        <p:spPr>
          <a:xfrm>
            <a:off x="1451578" y="1274780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9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F808-014E-1647-0247-7C898D9ED6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4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AA68D6-C9C8-92E8-19EB-B91408045E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162" y="2017713"/>
            <a:ext cx="3441700" cy="34417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5A9202-6B49-B5B2-E05B-254A13D6468D}"/>
              </a:ext>
            </a:extLst>
          </p:cNvPr>
          <p:cNvSpPr txBox="1">
            <a:spLocks/>
          </p:cNvSpPr>
          <p:nvPr/>
        </p:nvSpPr>
        <p:spPr>
          <a:xfrm>
            <a:off x="1451578" y="1274780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9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A6EE-4A8F-D1A7-91DF-2E7E2C238B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VN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111A8-D2BB-8947-7993-BE3335F491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VN" sz="24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3B9883-E98B-B0C5-2F90-C7E5AA69FF8F}"/>
              </a:ext>
            </a:extLst>
          </p:cNvPr>
          <p:cNvSpPr txBox="1">
            <a:spLocks/>
          </p:cNvSpPr>
          <p:nvPr/>
        </p:nvSpPr>
        <p:spPr>
          <a:xfrm>
            <a:off x="1451578" y="1274780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3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BDC1-0CB8-4449-0836-564EFE29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CEAAC4-1562-5993-EE85-2D3B57310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30203" y="1961936"/>
            <a:ext cx="6331594" cy="3448050"/>
          </a:xfrm>
        </p:spPr>
      </p:pic>
    </p:spTree>
    <p:extLst>
      <p:ext uri="{BB962C8B-B14F-4D97-AF65-F5344CB8AC3E}">
        <p14:creationId xmlns:p14="http://schemas.microsoft.com/office/powerpoint/2010/main" val="66469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E6CF-6CD0-CAD9-8FF2-C1648B30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48656"/>
            <a:ext cx="9603275" cy="1049235"/>
          </a:xfrm>
        </p:spPr>
        <p:txBody>
          <a:bodyPr/>
          <a:lstStyle/>
          <a:p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VN" b="1" i="1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A54D-CE88-663C-FE83-96E77A6E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định nghĩa, chức năng, tổ chức hệ thống và phân loại bệnh 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ợc mô hình tổ chức bệnh 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70013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112F-C302-3440-6632-59E2F15B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87845"/>
            <a:ext cx="9603275" cy="1049235"/>
          </a:xfrm>
        </p:spPr>
        <p:txBody>
          <a:bodyPr/>
          <a:lstStyle/>
          <a:p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quan về bệnh viện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5BAA-BEF6-6FB4-6F4A-35DC47ABA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Đ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ịnh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nghĩa bệnh v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iện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indent="-74295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C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indent="-74295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P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D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CBYT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76929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88BF1-6249-BBD4-CDCC-B79CBF50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Cấp cứu,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KCB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chăm sóc, điều 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ỡng và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PHCN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Đào tạo, huấn luyện cán bộ y tế,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GDSK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khoa học về y tế.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đạo tuyến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Phối hợp với các cơ sở y tế dự phòng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Hợp tác quốc tế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kinh tế trong y tế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VN" sz="22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567462-47E3-8EE1-EDD0-C41CA9C7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87845"/>
            <a:ext cx="9603275" cy="1049235"/>
          </a:xfrm>
        </p:spPr>
        <p:txBody>
          <a:bodyPr/>
          <a:lstStyle/>
          <a:p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quan về bệnh viện</a:t>
            </a:r>
          </a:p>
        </p:txBody>
      </p:sp>
    </p:spTree>
    <p:extLst>
      <p:ext uri="{BB962C8B-B14F-4D97-AF65-F5344CB8AC3E}">
        <p14:creationId xmlns:p14="http://schemas.microsoft.com/office/powerpoint/2010/main" val="51732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AA45-C0CF-9748-1F34-6EE71225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79AD8A-7C6A-4962-D6A8-E0BFB129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87845"/>
            <a:ext cx="9603275" cy="1049235"/>
          </a:xfrm>
        </p:spPr>
        <p:txBody>
          <a:bodyPr/>
          <a:lstStyle/>
          <a:p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quan về bệnh viện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D13E6A-CC8A-278B-0403-C24D483140C6}"/>
              </a:ext>
            </a:extLst>
          </p:cNvPr>
          <p:cNvSpPr/>
          <p:nvPr/>
        </p:nvSpPr>
        <p:spPr>
          <a:xfrm>
            <a:off x="3663120" y="2684996"/>
            <a:ext cx="4185634" cy="56112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D852D9-90FC-9736-FF20-B094C3C17837}"/>
              </a:ext>
            </a:extLst>
          </p:cNvPr>
          <p:cNvSpPr/>
          <p:nvPr/>
        </p:nvSpPr>
        <p:spPr>
          <a:xfrm>
            <a:off x="3663120" y="5395280"/>
            <a:ext cx="4185634" cy="496069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80BEC0-1170-00F0-4B0B-C403D4265CAF}"/>
              </a:ext>
            </a:extLst>
          </p:cNvPr>
          <p:cNvSpPr/>
          <p:nvPr/>
        </p:nvSpPr>
        <p:spPr>
          <a:xfrm>
            <a:off x="3663120" y="3348626"/>
            <a:ext cx="4185634" cy="561124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DA5741D-7D14-FD82-AB74-10F9DFD3E345}"/>
              </a:ext>
            </a:extLst>
          </p:cNvPr>
          <p:cNvSpPr/>
          <p:nvPr/>
        </p:nvSpPr>
        <p:spPr>
          <a:xfrm>
            <a:off x="3663120" y="4020467"/>
            <a:ext cx="4185634" cy="56112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huyện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8E8A98-823D-9FA4-FB01-61AC1DD0B650}"/>
              </a:ext>
            </a:extLst>
          </p:cNvPr>
          <p:cNvSpPr/>
          <p:nvPr/>
        </p:nvSpPr>
        <p:spPr>
          <a:xfrm>
            <a:off x="3663120" y="4715155"/>
            <a:ext cx="4185634" cy="56112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50A7-2468-B290-4BFC-A1E43ABF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(5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VN" sz="2400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40BA30-0DE4-F885-757F-E289B890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87845"/>
            <a:ext cx="9603275" cy="1049235"/>
          </a:xfrm>
        </p:spPr>
        <p:txBody>
          <a:bodyPr/>
          <a:lstStyle/>
          <a:p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quan về bệnh viện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E67BC3-A237-6121-44D9-2B3CFF166E6E}"/>
              </a:ext>
            </a:extLst>
          </p:cNvPr>
          <p:cNvSpPr/>
          <p:nvPr/>
        </p:nvSpPr>
        <p:spPr>
          <a:xfrm>
            <a:off x="3733369" y="2704846"/>
            <a:ext cx="5039687" cy="51534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DD6B65-B113-1D61-72CE-F158FCF96F27}"/>
              </a:ext>
            </a:extLst>
          </p:cNvPr>
          <p:cNvSpPr/>
          <p:nvPr/>
        </p:nvSpPr>
        <p:spPr>
          <a:xfrm>
            <a:off x="3733370" y="3360317"/>
            <a:ext cx="5039687" cy="51534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9485D3-0FE2-AA48-4DA6-712CC0D22CF2}"/>
              </a:ext>
            </a:extLst>
          </p:cNvPr>
          <p:cNvSpPr/>
          <p:nvPr/>
        </p:nvSpPr>
        <p:spPr>
          <a:xfrm>
            <a:off x="3733371" y="4005578"/>
            <a:ext cx="5039687" cy="51534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CAE5CB2-F643-A3F8-D508-346623C8A63E}"/>
              </a:ext>
            </a:extLst>
          </p:cNvPr>
          <p:cNvSpPr/>
          <p:nvPr/>
        </p:nvSpPr>
        <p:spPr>
          <a:xfrm>
            <a:off x="3738553" y="4650839"/>
            <a:ext cx="5039687" cy="51534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42A0D9-6B58-1BE0-39AD-EA4ED033CD17}"/>
              </a:ext>
            </a:extLst>
          </p:cNvPr>
          <p:cNvSpPr/>
          <p:nvPr/>
        </p:nvSpPr>
        <p:spPr>
          <a:xfrm>
            <a:off x="3733369" y="5296100"/>
            <a:ext cx="5039687" cy="515343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IV</a:t>
            </a:r>
          </a:p>
        </p:txBody>
      </p:sp>
    </p:spTree>
    <p:extLst>
      <p:ext uri="{BB962C8B-B14F-4D97-AF65-F5344CB8AC3E}">
        <p14:creationId xmlns:p14="http://schemas.microsoft.com/office/powerpoint/2010/main" val="40388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A20499-9E20-F842-E6DA-E72D0A7D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87845"/>
            <a:ext cx="9603275" cy="1049235"/>
          </a:xfrm>
        </p:spPr>
        <p:txBody>
          <a:bodyPr/>
          <a:lstStyle/>
          <a:p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quan về bệnh viện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1592E0-9F38-4276-2BEA-6BC820A9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(5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Tiêu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chuẩn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nhiệm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10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20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35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tầng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15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chẩn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đoán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20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4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254A-37F6-0C1A-46F9-3C1008E5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(5 </a:t>
            </a:r>
            <a:r>
              <a:rPr lang="en-US" sz="2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err="1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biệt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	100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I: 		90 – 99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II		70 – 89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III 		40 – 69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IV 		&lt; 40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điểm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VN" sz="24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D5EF6-E733-8CB4-A1BC-90E988B2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87845"/>
            <a:ext cx="9603275" cy="1049235"/>
          </a:xfrm>
        </p:spPr>
        <p:txBody>
          <a:bodyPr/>
          <a:lstStyle/>
          <a:p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VN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ổng quan về bệnh viện</a:t>
            </a:r>
          </a:p>
        </p:txBody>
      </p:sp>
    </p:spTree>
    <p:extLst>
      <p:ext uri="{BB962C8B-B14F-4D97-AF65-F5344CB8AC3E}">
        <p14:creationId xmlns:p14="http://schemas.microsoft.com/office/powerpoint/2010/main" val="191502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B88A43-0D8C-8B19-FFD4-C071A5679D20}"/>
              </a:ext>
            </a:extLst>
          </p:cNvPr>
          <p:cNvSpPr txBox="1"/>
          <p:nvPr/>
        </p:nvSpPr>
        <p:spPr>
          <a:xfrm>
            <a:off x="411481" y="817324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sz="2400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0BCF56-8031-D7FF-02A1-CB4DDEFBF3A6}"/>
              </a:ext>
            </a:extLst>
          </p:cNvPr>
          <p:cNvSpPr txBox="1">
            <a:spLocks/>
          </p:cNvSpPr>
          <p:nvPr/>
        </p:nvSpPr>
        <p:spPr>
          <a:xfrm>
            <a:off x="288983" y="229754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73EBD32-B59A-59FF-D375-D50386DE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" y="1278989"/>
            <a:ext cx="11117372" cy="476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878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{3EE44E00-BFB3-D346-9A68-265A1C1C762E}tf10001119</Template>
  <TotalTime>178</TotalTime>
  <Words>871</Words>
  <Application>Microsoft Macintosh PowerPoint</Application>
  <PresentationFormat>Widescreen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Times New Roman</vt:lpstr>
      <vt:lpstr>Gallery</vt:lpstr>
      <vt:lpstr>TỔ CHỨC VÀ QUẢN LÝ BỆNH VIỆN</vt:lpstr>
      <vt:lpstr>Mục tiêu</vt:lpstr>
      <vt:lpstr>I. Tổng quan về bệnh viện</vt:lpstr>
      <vt:lpstr>I. Tổng quan về bệnh viện</vt:lpstr>
      <vt:lpstr>I. Tổng quan về bệnh viện</vt:lpstr>
      <vt:lpstr>I. Tổng quan về bệnh viện</vt:lpstr>
      <vt:lpstr>I. Tổng quan về bệnh viện</vt:lpstr>
      <vt:lpstr>I. Tổng quan về bệnh viện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5: TỔ CHỨC VÀ QUẢN LÝ BỆNH VIỆN</dc:title>
  <dc:creator>Microsoft Office User</dc:creator>
  <cp:lastModifiedBy>Microsoft Office User</cp:lastModifiedBy>
  <cp:revision>37</cp:revision>
  <dcterms:created xsi:type="dcterms:W3CDTF">2023-12-11T04:20:38Z</dcterms:created>
  <dcterms:modified xsi:type="dcterms:W3CDTF">2024-01-26T14:28:31Z</dcterms:modified>
</cp:coreProperties>
</file>