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96" r:id="rId3"/>
    <p:sldId id="257" r:id="rId4"/>
    <p:sldId id="294" r:id="rId5"/>
    <p:sldId id="258" r:id="rId6"/>
    <p:sldId id="297" r:id="rId7"/>
    <p:sldId id="259" r:id="rId8"/>
    <p:sldId id="295" r:id="rId9"/>
    <p:sldId id="298" r:id="rId10"/>
    <p:sldId id="299" r:id="rId11"/>
    <p:sldId id="300" r:id="rId12"/>
    <p:sldId id="301" r:id="rId13"/>
    <p:sldId id="302" r:id="rId14"/>
    <p:sldId id="274" r:id="rId15"/>
    <p:sldId id="303" r:id="rId16"/>
    <p:sldId id="275" r:id="rId17"/>
    <p:sldId id="279" r:id="rId18"/>
    <p:sldId id="280" r:id="rId19"/>
    <p:sldId id="281" r:id="rId20"/>
    <p:sldId id="282"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285" r:id="rId35"/>
    <p:sldId id="286" r:id="rId36"/>
    <p:sldId id="287" r:id="rId37"/>
    <p:sldId id="289" r:id="rId38"/>
    <p:sldId id="290" r:id="rId39"/>
    <p:sldId id="317" r:id="rId40"/>
    <p:sldId id="27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ABA49-2FEA-4947-B70D-EEDC97D2E7C6}" type="datetimeFigureOut">
              <a:rPr lang="en-US" smtClean="0"/>
              <a:t>4/4/2024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42A3E-F8A0-458A-A1FA-20E2297EFF1A}" type="slidenum">
              <a:rPr lang="en-US" smtClean="0"/>
              <a:t>‹#›</a:t>
            </a:fld>
            <a:endParaRPr lang="en-US"/>
          </a:p>
        </p:txBody>
      </p:sp>
    </p:spTree>
    <p:extLst>
      <p:ext uri="{BB962C8B-B14F-4D97-AF65-F5344CB8AC3E}">
        <p14:creationId xmlns:p14="http://schemas.microsoft.com/office/powerpoint/2010/main" val="3156304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C6D51C-68F2-406C-8EAE-C2E86620C847}"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9101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312B2914-D7F0-4F44-9FB2-B2BE241FE4FE}"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715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BCB914-056D-4CEC-93C3-D2D07E3C4DF2}"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8431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EF8051-49E5-4AC3-8001-38FE1750183B}"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60137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A33EEF-AC75-4420-BE64-F27C86941199}"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52774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BD3E2E-FC18-4F5D-8D2B-CB5F8B05E554}"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37796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3CE9A4-E8E1-4A04-BF97-78074338E74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5002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9D802E-1ED8-4258-A88B-C4EECC07B5D8}"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6123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86A299-B2FF-485B-88DD-192259A7284F}"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8265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E0BC56-DD29-431F-88D0-35CA959DF583}"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834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7614B6-0E12-4CF9-8DD6-6D4EDE3E11F2}" type="datetime1">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9637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9A514B-3119-40C1-8997-E173430D947B}"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703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86949-AD97-47E2-9087-3E48717DC8E7}" type="datetime1">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8568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26F05D-DC69-437B-AC25-ACB71D6F2AA7}" type="datetime1">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185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8AB72-2260-4CF2-B52D-25BD692E1194}" type="datetime1">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332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03EAF90-2112-4E70-83C4-C93E0C815CD5}" type="datetime1">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64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3F9F1A-AB37-4067-9ABF-BEA6F4A2F748}" type="datetime1">
              <a:rPr lang="en-US" smtClean="0"/>
              <a:t>4/4/2024</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537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FBC280-CE6E-43C1-BD90-19562B433285}" type="datetime1">
              <a:rPr lang="en-US" smtClean="0"/>
              <a:t>4/4/2024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691879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81200" y="3048000"/>
            <a:ext cx="6400800" cy="609600"/>
          </a:xfrm>
        </p:spPr>
        <p:txBody>
          <a:bodyPr/>
          <a:lstStyle/>
          <a:p>
            <a:r>
              <a:rPr lang="en-US" dirty="0" smtClean="0">
                <a:solidFill>
                  <a:schemeClr val="tx1"/>
                </a:solidFill>
                <a:latin typeface="Arial" panose="020B0604020202020204" pitchFamily="34" charset="0"/>
                <a:cs typeface="Arial" panose="020B0604020202020204" pitchFamily="34" charset="0"/>
              </a:rPr>
              <a:t>						GV: </a:t>
            </a:r>
            <a:r>
              <a:rPr lang="en-US" dirty="0" err="1" smtClean="0">
                <a:solidFill>
                  <a:schemeClr val="tx1"/>
                </a:solidFill>
                <a:latin typeface="Arial" panose="020B0604020202020204" pitchFamily="34" charset="0"/>
                <a:cs typeface="Arial" panose="020B0604020202020204" pitchFamily="34" charset="0"/>
              </a:rPr>
              <a:t>ThS</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Võ</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Ngọc</a:t>
            </a:r>
            <a:r>
              <a:rPr lang="en-US" dirty="0" smtClean="0">
                <a:solidFill>
                  <a:schemeClr val="tx1"/>
                </a:solidFill>
                <a:latin typeface="Arial" panose="020B0604020202020204" pitchFamily="34" charset="0"/>
                <a:cs typeface="Arial" panose="020B0604020202020204" pitchFamily="34" charset="0"/>
              </a:rPr>
              <a:t> </a:t>
            </a:r>
            <a:r>
              <a:rPr lang="en-US" dirty="0" err="1" smtClean="0">
                <a:solidFill>
                  <a:schemeClr val="tx1"/>
                </a:solidFill>
                <a:latin typeface="Arial" panose="020B0604020202020204" pitchFamily="34" charset="0"/>
                <a:cs typeface="Arial" panose="020B0604020202020204" pitchFamily="34" charset="0"/>
              </a:rPr>
              <a:t>Quang</a:t>
            </a:r>
            <a:endParaRPr lang="en-US" dirty="0">
              <a:solidFill>
                <a:schemeClr val="tx1"/>
              </a:solidFill>
              <a:latin typeface="Arial" panose="020B0604020202020204" pitchFamily="34" charset="0"/>
              <a:cs typeface="Arial" panose="020B0604020202020204" pitchFamily="34" charset="0"/>
            </a:endParaRPr>
          </a:p>
        </p:txBody>
      </p:sp>
      <p:sp>
        <p:nvSpPr>
          <p:cNvPr id="3" name="Title 2"/>
          <p:cNvSpPr>
            <a:spLocks noGrp="1"/>
          </p:cNvSpPr>
          <p:nvPr>
            <p:ph type="ctrTitle"/>
          </p:nvPr>
        </p:nvSpPr>
        <p:spPr>
          <a:xfrm>
            <a:off x="533400" y="1295399"/>
            <a:ext cx="7848600" cy="1524001"/>
          </a:xfrm>
        </p:spPr>
        <p:txBody>
          <a:bodyPr>
            <a:normAutofit/>
          </a:bodyPr>
          <a:lstStyle/>
          <a:p>
            <a:pPr algn="ctr"/>
            <a:r>
              <a:rPr lang="en-US" sz="4000" b="1" dirty="0" smtClean="0">
                <a:latin typeface="Arial" panose="020B0604020202020204" pitchFamily="34" charset="0"/>
                <a:cs typeface="Arial" panose="020B0604020202020204" pitchFamily="34" charset="0"/>
              </a:rPr>
              <a:t>BÀI 3</a:t>
            </a:r>
            <a:br>
              <a:rPr lang="en-US" sz="4000" b="1" dirty="0" smtClean="0">
                <a:latin typeface="Arial" panose="020B0604020202020204" pitchFamily="34" charset="0"/>
                <a:cs typeface="Arial" panose="020B0604020202020204" pitchFamily="34" charset="0"/>
              </a:rPr>
            </a:br>
            <a:r>
              <a:rPr lang="en-US" sz="4000" b="1" dirty="0" smtClean="0">
                <a:latin typeface="Arial" panose="020B0604020202020204" pitchFamily="34" charset="0"/>
                <a:cs typeface="Arial" panose="020B0604020202020204" pitchFamily="34" charset="0"/>
              </a:rPr>
              <a:t>MIỄN DỊCH - VACCINE  </a:t>
            </a:r>
            <a:endParaRPr lang="en-US" sz="4000" b="1"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fld id="{48AB2A3F-4612-41FF-AA7E-09C68BF06CF4}" type="datetime1">
              <a:rPr lang="en-US" smtClean="0"/>
              <a:t>4/4/2024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230060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00"/>
            <a:ext cx="8763000" cy="3767670"/>
          </a:xfrm>
        </p:spPr>
        <p:txBody>
          <a:bodyPr>
            <a:noAutofit/>
          </a:bodyPr>
          <a:lstStyle/>
          <a:p>
            <a:pPr marL="0" indent="0">
              <a:buNone/>
            </a:pPr>
            <a:r>
              <a:rPr lang="en-US" sz="3000" b="1" dirty="0">
                <a:solidFill>
                  <a:schemeClr val="tx1"/>
                </a:solidFill>
                <a:latin typeface="Times New Roman" pitchFamily="18" charset="0"/>
                <a:cs typeface="Times New Roman" pitchFamily="18" charset="0"/>
              </a:rPr>
              <a:t>2.1/ </a:t>
            </a:r>
            <a:r>
              <a:rPr lang="en-US" sz="3000" b="1" dirty="0" err="1">
                <a:solidFill>
                  <a:schemeClr val="tx1"/>
                </a:solidFill>
                <a:latin typeface="Times New Roman" pitchFamily="18" charset="0"/>
                <a:cs typeface="Times New Roman" pitchFamily="18" charset="0"/>
              </a:rPr>
              <a:t>Miễn</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dịch</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thụ</a:t>
            </a:r>
            <a:r>
              <a:rPr lang="en-US" sz="3000" b="1" dirty="0">
                <a:solidFill>
                  <a:schemeClr val="tx1"/>
                </a:solidFill>
                <a:latin typeface="Times New Roman" pitchFamily="18" charset="0"/>
                <a:cs typeface="Times New Roman" pitchFamily="18" charset="0"/>
              </a:rPr>
              <a:t> </a:t>
            </a:r>
            <a:r>
              <a:rPr lang="en-US" sz="3000" b="1" dirty="0" err="1">
                <a:solidFill>
                  <a:schemeClr val="tx1"/>
                </a:solidFill>
                <a:latin typeface="Times New Roman" pitchFamily="18" charset="0"/>
                <a:cs typeface="Times New Roman" pitchFamily="18" charset="0"/>
              </a:rPr>
              <a:t>động</a:t>
            </a:r>
            <a:r>
              <a:rPr lang="en-US" sz="3000" dirty="0" smtClean="0">
                <a:solidFill>
                  <a:schemeClr val="tx1"/>
                </a:solidFill>
                <a:latin typeface="Times New Roman" pitchFamily="18" charset="0"/>
                <a:cs typeface="Times New Roman" pitchFamily="18" charset="0"/>
              </a:rPr>
              <a:t>:</a:t>
            </a:r>
          </a:p>
          <a:p>
            <a:pPr>
              <a:buFontTx/>
              <a:buChar char="-"/>
            </a:pPr>
            <a:r>
              <a:rPr lang="en-US" sz="3000" dirty="0" err="1">
                <a:solidFill>
                  <a:schemeClr val="tx1"/>
                </a:solidFill>
                <a:latin typeface="Times New Roman" pitchFamily="18" charset="0"/>
                <a:cs typeface="Times New Roman" pitchFamily="18" charset="0"/>
              </a:rPr>
              <a:t>Nhân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tạo</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Trường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hợp</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tiêm</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huyết</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thanh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để</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điều</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trị</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huyết</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thanh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của</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một</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người</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vừa</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khỏi</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bệnh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huyết</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thanh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của</a:t>
            </a:r>
            <a:r>
              <a:rPr lang="en-US" sz="3000" dirty="0">
                <a:solidFill>
                  <a:schemeClr val="tx1"/>
                </a:solidFill>
                <a:latin typeface="Times New Roman" pitchFamily="18" charset="0"/>
                <a:cs typeface="Times New Roman" pitchFamily="18" charset="0"/>
              </a:rPr>
              <a:t> con </a:t>
            </a:r>
            <a:r>
              <a:rPr lang="en-US" sz="3000" dirty="0" err="1">
                <a:solidFill>
                  <a:schemeClr val="tx1"/>
                </a:solidFill>
                <a:latin typeface="Times New Roman" pitchFamily="18" charset="0"/>
                <a:cs typeface="Times New Roman" pitchFamily="18" charset="0"/>
              </a:rPr>
              <a:t>vật</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đã</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chứa</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sẵn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kháng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thể</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để</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điều</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trị</a:t>
            </a:r>
            <a:r>
              <a:rPr lang="en-US" sz="3000" dirty="0">
                <a:solidFill>
                  <a:schemeClr val="tx1"/>
                </a:solidFill>
                <a:latin typeface="Times New Roman" pitchFamily="18" charset="0"/>
                <a:cs typeface="Times New Roman" pitchFamily="18" charset="0"/>
              </a:rPr>
              <a:t> hay </a:t>
            </a:r>
            <a:r>
              <a:rPr lang="en-US" sz="3000" dirty="0" err="1">
                <a:solidFill>
                  <a:schemeClr val="tx1"/>
                </a:solidFill>
                <a:latin typeface="Times New Roman" pitchFamily="18" charset="0"/>
                <a:cs typeface="Times New Roman" pitchFamily="18" charset="0"/>
              </a:rPr>
              <a:t>phòng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ngừa</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một</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bệnh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nào</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đó</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Đặc</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tính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của</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miễn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dịch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là</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có</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hiệu</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quả</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ngay</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tức</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khắc</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vì</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cơ</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thể</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nhận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được</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kháng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thể</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đã</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tạo</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sẵn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phản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ứng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ngay</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chống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lại</a:t>
            </a:r>
            <a:r>
              <a:rPr lang="en-US" sz="3000" dirty="0">
                <a:solidFill>
                  <a:schemeClr val="tx1"/>
                </a:solidFill>
                <a:latin typeface="Times New Roman" pitchFamily="18" charset="0"/>
                <a:cs typeface="Times New Roman" pitchFamily="18" charset="0"/>
              </a:rPr>
              <a:t> vi </a:t>
            </a:r>
            <a:r>
              <a:rPr lang="en-US" sz="3000" dirty="0" err="1">
                <a:solidFill>
                  <a:schemeClr val="tx1"/>
                </a:solidFill>
                <a:latin typeface="Times New Roman" pitchFamily="18" charset="0"/>
                <a:cs typeface="Times New Roman" pitchFamily="18" charset="0"/>
              </a:rPr>
              <a:t>khuẩn</a:t>
            </a:r>
            <a:r>
              <a:rPr lang="en-US" sz="3000" dirty="0">
                <a:solidFill>
                  <a:schemeClr val="tx1"/>
                </a:solidFill>
                <a:latin typeface="Times New Roman" pitchFamily="18" charset="0"/>
                <a:cs typeface="Times New Roman" pitchFamily="18" charset="0"/>
              </a:rPr>
              <a:t> hay </a:t>
            </a:r>
            <a:r>
              <a:rPr lang="en-US" sz="3000" dirty="0" err="1">
                <a:solidFill>
                  <a:schemeClr val="tx1"/>
                </a:solidFill>
                <a:latin typeface="Times New Roman" pitchFamily="18" charset="0"/>
                <a:cs typeface="Times New Roman" pitchFamily="18" charset="0"/>
              </a:rPr>
              <a:t>độc</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tố</a:t>
            </a:r>
            <a:r>
              <a:rPr lang="en-US" sz="3000" dirty="0">
                <a:solidFill>
                  <a:schemeClr val="tx1"/>
                </a:solidFill>
                <a:latin typeface="Times New Roman" pitchFamily="18" charset="0"/>
                <a:cs typeface="Times New Roman" pitchFamily="18" charset="0"/>
              </a:rPr>
              <a:t>.</a:t>
            </a:r>
          </a:p>
          <a:p>
            <a:pPr marL="0" indent="0">
              <a:buNone/>
            </a:pPr>
            <a:r>
              <a:rPr lang="en-US" sz="3000" dirty="0">
                <a:solidFill>
                  <a:schemeClr val="tx1"/>
                </a:solidFill>
                <a:latin typeface="Times New Roman" pitchFamily="18" charset="0"/>
                <a:cs typeface="Times New Roman" pitchFamily="18" charset="0"/>
              </a:rPr>
              <a:t>VD: </a:t>
            </a:r>
            <a:r>
              <a:rPr lang="en-US" sz="3000" dirty="0" err="1">
                <a:solidFill>
                  <a:schemeClr val="tx1"/>
                </a:solidFill>
                <a:latin typeface="Times New Roman" pitchFamily="18" charset="0"/>
                <a:cs typeface="Times New Roman" pitchFamily="18" charset="0"/>
              </a:rPr>
              <a:t>Phòng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ngừa</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bệnh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uốn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ván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khi</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bị</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vết</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thương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bằng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cách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tiêm</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chủng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huyết</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thanh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phòng</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bệnh</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uốn</a:t>
            </a:r>
            <a:r>
              <a:rPr lang="en-US" sz="3000" dirty="0">
                <a:solidFill>
                  <a:schemeClr val="tx1"/>
                </a:solidFill>
                <a:latin typeface="Times New Roman" pitchFamily="18" charset="0"/>
                <a:cs typeface="Times New Roman" pitchFamily="18" charset="0"/>
              </a:rPr>
              <a:t> </a:t>
            </a:r>
            <a:r>
              <a:rPr lang="en-US" sz="3000" dirty="0" err="1">
                <a:solidFill>
                  <a:schemeClr val="tx1"/>
                </a:solidFill>
                <a:latin typeface="Times New Roman" pitchFamily="18" charset="0"/>
                <a:cs typeface="Times New Roman" pitchFamily="18" charset="0"/>
              </a:rPr>
              <a:t>ván</a:t>
            </a:r>
            <a:r>
              <a:rPr lang="en-US" sz="3000" dirty="0">
                <a:solidFill>
                  <a:schemeClr val="tx1"/>
                </a:solidFill>
                <a:latin typeface="Times New Roman" pitchFamily="18" charset="0"/>
                <a:cs typeface="Times New Roman" pitchFamily="18" charset="0"/>
              </a:rPr>
              <a:t> </a:t>
            </a:r>
          </a:p>
          <a:p>
            <a:pPr marL="0" indent="0">
              <a:buNone/>
            </a:pPr>
            <a:r>
              <a:rPr lang="en-US" sz="3000" dirty="0">
                <a:solidFill>
                  <a:schemeClr val="tx1"/>
                </a:solidFill>
                <a:latin typeface="Times New Roman" pitchFamily="18" charset="0"/>
                <a:cs typeface="Times New Roman" pitchFamily="18" charset="0"/>
              </a:rPr>
              <a:t>( SAT: Serum Anti </a:t>
            </a:r>
            <a:r>
              <a:rPr lang="en-US" sz="3000" dirty="0" err="1">
                <a:solidFill>
                  <a:schemeClr val="tx1"/>
                </a:solidFill>
                <a:latin typeface="Times New Roman" pitchFamily="18" charset="0"/>
                <a:cs typeface="Times New Roman" pitchFamily="18" charset="0"/>
              </a:rPr>
              <a:t>Tetanique</a:t>
            </a:r>
            <a:r>
              <a:rPr lang="en-US" sz="3000" dirty="0">
                <a:solidFill>
                  <a:schemeClr val="tx1"/>
                </a:solidFill>
                <a:latin typeface="Times New Roman" pitchFamily="18" charset="0"/>
                <a:cs typeface="Times New Roman" pitchFamily="18" charset="0"/>
              </a:rPr>
              <a:t> ) </a:t>
            </a:r>
          </a:p>
          <a:p>
            <a:pPr marL="0" indent="0">
              <a:buNone/>
            </a:pPr>
            <a:endParaRPr lang="en-US" sz="3000" dirty="0" smtClean="0">
              <a:solidFill>
                <a:schemeClr val="tx1"/>
              </a:solidFill>
              <a:latin typeface="Times New Roman" pitchFamily="18" charset="0"/>
              <a:cs typeface="Times New Roman" pitchFamily="18" charset="0"/>
            </a:endParaRPr>
          </a:p>
          <a:p>
            <a:pPr marL="0" indent="0">
              <a:buNone/>
            </a:pPr>
            <a:endParaRPr lang="en-US" sz="3000" dirty="0">
              <a:solidFill>
                <a:schemeClr val="tx1"/>
              </a:solidFill>
            </a:endParaRPr>
          </a:p>
        </p:txBody>
      </p:sp>
      <p:sp>
        <p:nvSpPr>
          <p:cNvPr id="4" name="Date Placeholder 3"/>
          <p:cNvSpPr>
            <a:spLocks noGrp="1"/>
          </p:cNvSpPr>
          <p:nvPr>
            <p:ph type="dt" sz="half" idx="10"/>
          </p:nvPr>
        </p:nvSpPr>
        <p:spPr/>
        <p:txBody>
          <a:bodyPr/>
          <a:lstStyle/>
          <a:p>
            <a:fld id="{ED4C3F9C-82B5-4691-9795-92715BAE3C1E}"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65253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153400" cy="2819400"/>
          </a:xfrm>
        </p:spPr>
        <p:txBody>
          <a:bodyPr>
            <a:normAutofit fontScale="90000"/>
          </a:bodyPr>
          <a:lstStyle/>
          <a:p>
            <a:r>
              <a:rPr lang="en-US" b="1" cap="none" dirty="0" err="1" smtClean="0">
                <a:latin typeface="Times New Roman" pitchFamily="18" charset="0"/>
                <a:cs typeface="Times New Roman" pitchFamily="18" charset="0"/>
              </a:rPr>
              <a:t>Miễn</a:t>
            </a:r>
            <a:r>
              <a:rPr lang="en-US" b="1" cap="none" dirty="0" smtClean="0">
                <a:latin typeface="Times New Roman" pitchFamily="18" charset="0"/>
                <a:cs typeface="Times New Roman" pitchFamily="18" charset="0"/>
              </a:rPr>
              <a:t> </a:t>
            </a:r>
            <a:r>
              <a:rPr lang="en-US" b="1" cap="none" dirty="0" err="1" smtClean="0">
                <a:latin typeface="Times New Roman" pitchFamily="18" charset="0"/>
                <a:cs typeface="Times New Roman" pitchFamily="18" charset="0"/>
              </a:rPr>
              <a:t>dịch</a:t>
            </a:r>
            <a:r>
              <a:rPr lang="en-US" b="1" cap="none" dirty="0" smtClean="0">
                <a:latin typeface="Times New Roman" pitchFamily="18" charset="0"/>
                <a:cs typeface="Times New Roman" pitchFamily="18" charset="0"/>
              </a:rPr>
              <a:t> </a:t>
            </a:r>
            <a:r>
              <a:rPr lang="en-US" b="1" cap="none" dirty="0" err="1" smtClean="0">
                <a:latin typeface="Times New Roman" pitchFamily="18" charset="0"/>
                <a:cs typeface="Times New Roman" pitchFamily="18" charset="0"/>
              </a:rPr>
              <a:t>hoạt</a:t>
            </a:r>
            <a:r>
              <a:rPr lang="en-US" b="1" cap="none" dirty="0" smtClean="0">
                <a:latin typeface="Times New Roman" pitchFamily="18" charset="0"/>
                <a:cs typeface="Times New Roman" pitchFamily="18" charset="0"/>
              </a:rPr>
              <a:t> </a:t>
            </a:r>
            <a:r>
              <a:rPr lang="en-US" b="1" cap="none" dirty="0" err="1" smtClean="0">
                <a:latin typeface="Times New Roman" pitchFamily="18" charset="0"/>
                <a:cs typeface="Times New Roman" pitchFamily="18" charset="0"/>
              </a:rPr>
              <a:t>động</a:t>
            </a:r>
            <a:r>
              <a:rPr lang="en-US" b="1" cap="none" dirty="0" smtClean="0">
                <a:latin typeface="Times New Roman" pitchFamily="18" charset="0"/>
                <a:cs typeface="Times New Roman" pitchFamily="18" charset="0"/>
              </a:rPr>
              <a:t> </a:t>
            </a:r>
            <a:r>
              <a:rPr lang="en-US" b="1" cap="none" dirty="0" err="1" smtClean="0">
                <a:latin typeface="Times New Roman" pitchFamily="18" charset="0"/>
                <a:cs typeface="Times New Roman" pitchFamily="18" charset="0"/>
              </a:rPr>
              <a:t>tự</a:t>
            </a:r>
            <a:r>
              <a:rPr lang="en-US" b="1" cap="none" dirty="0" smtClean="0">
                <a:latin typeface="Times New Roman" pitchFamily="18" charset="0"/>
                <a:cs typeface="Times New Roman" pitchFamily="18" charset="0"/>
              </a:rPr>
              <a:t> </a:t>
            </a:r>
            <a:r>
              <a:rPr lang="en-US" b="1" cap="none" dirty="0" err="1" smtClean="0">
                <a:latin typeface="Times New Roman" pitchFamily="18" charset="0"/>
                <a:cs typeface="Times New Roman" pitchFamily="18" charset="0"/>
              </a:rPr>
              <a:t>nhiên</a:t>
            </a:r>
            <a:r>
              <a:rPr lang="en-US" b="1" cap="none" dirty="0" smtClean="0">
                <a:latin typeface="Times New Roman" pitchFamily="18" charset="0"/>
                <a:cs typeface="Times New Roman" pitchFamily="18" charset="0"/>
              </a:rPr>
              <a:t>:</a:t>
            </a:r>
            <a:br>
              <a:rPr lang="en-US" b="1"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	</a:t>
            </a:r>
            <a:r>
              <a:rPr lang="en-US" cap="none" dirty="0" err="1">
                <a:latin typeface="Times New Roman" pitchFamily="18" charset="0"/>
                <a:cs typeface="Times New Roman" pitchFamily="18" charset="0"/>
              </a:rPr>
              <a:t>M</a:t>
            </a:r>
            <a:r>
              <a:rPr lang="en-US" cap="none" dirty="0" err="1" smtClean="0">
                <a:latin typeface="Times New Roman" pitchFamily="18" charset="0"/>
                <a:cs typeface="Times New Roman" pitchFamily="18" charset="0"/>
              </a:rPr>
              <a:t>iễn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dịch</a:t>
            </a:r>
            <a:r>
              <a:rPr lang="en-US" cap="none" dirty="0" smtClean="0">
                <a:latin typeface="Times New Roman" pitchFamily="18" charset="0"/>
                <a:cs typeface="Times New Roman" pitchFamily="18" charset="0"/>
              </a:rPr>
              <a:t> do </a:t>
            </a:r>
            <a:r>
              <a:rPr lang="en-US" cap="none" dirty="0" err="1" smtClean="0">
                <a:latin typeface="Times New Roman" pitchFamily="18" charset="0"/>
                <a:cs typeface="Times New Roman" pitchFamily="18" charset="0"/>
              </a:rPr>
              <a:t>cơ</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thể</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tạo</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ra</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sau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cơ</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thể</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tiếp</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xúc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với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tác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nhân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gây</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hay </a:t>
            </a:r>
            <a:r>
              <a:rPr lang="en-US" cap="none" dirty="0" err="1" smtClean="0">
                <a:latin typeface="Times New Roman" pitchFamily="18" charset="0"/>
                <a:cs typeface="Times New Roman" pitchFamily="18" charset="0"/>
              </a:rPr>
              <a:t>sau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bị</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nhiễm</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khuẩn</a:t>
            </a:r>
            <a:r>
              <a:rPr lang="en-US" cap="none" dirty="0" smtClean="0">
                <a:latin typeface="Times New Roman" pitchFamily="18" charset="0"/>
                <a:cs typeface="Times New Roman" pitchFamily="18" charset="0"/>
              </a:rPr>
              <a:t/>
            </a:r>
            <a:br>
              <a:rPr lang="en-US" cap="none" dirty="0" smtClean="0">
                <a:latin typeface="Times New Roman" pitchFamily="18" charset="0"/>
                <a:cs typeface="Times New Roman" pitchFamily="18" charset="0"/>
              </a:rPr>
            </a:br>
            <a:r>
              <a:rPr lang="en-US" cap="none" dirty="0" err="1" smtClean="0">
                <a:latin typeface="Times New Roman" pitchFamily="18" charset="0"/>
                <a:cs typeface="Times New Roman" pitchFamily="18" charset="0"/>
              </a:rPr>
              <a:t>Miễn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dịch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này</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tính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bền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vững</a:t>
            </a:r>
            <a:r>
              <a:rPr lang="en-US" cap="none" dirty="0" smtClean="0">
                <a:latin typeface="Times New Roman" pitchFamily="18" charset="0"/>
                <a:cs typeface="Times New Roman" pitchFamily="18" charset="0"/>
              </a:rPr>
              <a:t> ( </a:t>
            </a:r>
            <a:r>
              <a:rPr lang="en-US" cap="none" dirty="0" err="1" smtClean="0">
                <a:latin typeface="Times New Roman" pitchFamily="18" charset="0"/>
                <a:cs typeface="Times New Roman" pitchFamily="18" charset="0"/>
              </a:rPr>
              <a:t>tiến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trình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nhiễm</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khuẩn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thể</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là</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lý</a:t>
            </a:r>
            <a:r>
              <a:rPr lang="en-US" cap="none" dirty="0" smtClean="0">
                <a:latin typeface="Times New Roman" pitchFamily="18" charset="0"/>
                <a:cs typeface="Times New Roman" pitchFamily="18" charset="0"/>
              </a:rPr>
              <a:t> hay </a:t>
            </a:r>
            <a:r>
              <a:rPr lang="en-US" cap="none" dirty="0" err="1" smtClean="0">
                <a:latin typeface="Times New Roman" pitchFamily="18" charset="0"/>
                <a:cs typeface="Times New Roman" pitchFamily="18" charset="0"/>
              </a:rPr>
              <a:t>tiềm</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ẩn</a:t>
            </a:r>
            <a:r>
              <a:rPr lang="en-US" cap="none" dirty="0" smtClean="0">
                <a:latin typeface="Times New Roman" pitchFamily="18" charset="0"/>
                <a:cs typeface="Times New Roman" pitchFamily="18" charset="0"/>
              </a:rPr>
              <a:t> )</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VD: </a:t>
            </a:r>
            <a:r>
              <a:rPr lang="en-US" cap="none" dirty="0" err="1" smtClean="0">
                <a:latin typeface="Times New Roman" pitchFamily="18" charset="0"/>
                <a:cs typeface="Times New Roman" pitchFamily="18" charset="0"/>
              </a:rPr>
              <a:t>một</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người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mắc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đậu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mùa</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sau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khỏi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thì</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cơ</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thể</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được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miễn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dịch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suốt</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đời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với</a:t>
            </a:r>
            <a:r>
              <a:rPr lang="en-US" cap="none" dirty="0" smtClean="0">
                <a:latin typeface="Times New Roman" pitchFamily="18" charset="0"/>
                <a:cs typeface="Times New Roman" pitchFamily="18" charset="0"/>
              </a:rPr>
              <a:t> virus </a:t>
            </a:r>
            <a:r>
              <a:rPr lang="en-US" cap="none" dirty="0" err="1" smtClean="0">
                <a:latin typeface="Times New Roman" pitchFamily="18" charset="0"/>
                <a:cs typeface="Times New Roman" pitchFamily="18" charset="0"/>
              </a:rPr>
              <a:t>đậu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mùa</a:t>
            </a:r>
            <a:r>
              <a:rPr lang="en-US" cap="none" dirty="0" smtClean="0">
                <a:latin typeface="Times New Roman" pitchFamily="18" charset="0"/>
                <a:cs typeface="Times New Roman" pitchFamily="18" charset="0"/>
              </a:rPr>
              <a:t>.</a:t>
            </a:r>
            <a:br>
              <a:rPr lang="en-US" cap="none" dirty="0" smtClean="0">
                <a:latin typeface="Times New Roman" pitchFamily="18" charset="0"/>
                <a:cs typeface="Times New Roman" pitchFamily="18" charset="0"/>
              </a:rPr>
            </a:br>
            <a:endParaRPr lang="en-US" cap="none" dirty="0"/>
          </a:p>
        </p:txBody>
      </p:sp>
      <p:sp>
        <p:nvSpPr>
          <p:cNvPr id="3" name="Content Placeholder 2"/>
          <p:cNvSpPr>
            <a:spLocks noGrp="1"/>
          </p:cNvSpPr>
          <p:nvPr>
            <p:ph idx="1"/>
          </p:nvPr>
        </p:nvSpPr>
        <p:spPr>
          <a:xfrm>
            <a:off x="533400" y="533400"/>
            <a:ext cx="7772400" cy="1752600"/>
          </a:xfrm>
        </p:spPr>
        <p:txBody>
          <a:bodyPr>
            <a:normAutofit/>
          </a:bodyPr>
          <a:lstStyle/>
          <a:p>
            <a:pPr marL="0" indent="0">
              <a:buNone/>
            </a:pPr>
            <a:r>
              <a:rPr lang="en-US" sz="2900" b="1" dirty="0">
                <a:solidFill>
                  <a:schemeClr val="tx1"/>
                </a:solidFill>
                <a:latin typeface="Times New Roman" pitchFamily="18" charset="0"/>
                <a:cs typeface="Times New Roman" pitchFamily="18" charset="0"/>
              </a:rPr>
              <a:t>2.2/ </a:t>
            </a:r>
            <a:r>
              <a:rPr lang="en-US" sz="2900" b="1" dirty="0" err="1">
                <a:solidFill>
                  <a:schemeClr val="tx1"/>
                </a:solidFill>
                <a:latin typeface="Times New Roman" pitchFamily="18" charset="0"/>
                <a:cs typeface="Times New Roman" pitchFamily="18" charset="0"/>
              </a:rPr>
              <a:t>Miễn</a:t>
            </a:r>
            <a:r>
              <a:rPr lang="en-US" sz="2900" b="1" dirty="0">
                <a:solidFill>
                  <a:schemeClr val="tx1"/>
                </a:solidFill>
                <a:latin typeface="Times New Roman" pitchFamily="18" charset="0"/>
                <a:cs typeface="Times New Roman" pitchFamily="18" charset="0"/>
              </a:rPr>
              <a:t> </a:t>
            </a:r>
            <a:r>
              <a:rPr lang="en-US" sz="2900" b="1" dirty="0" err="1">
                <a:solidFill>
                  <a:schemeClr val="tx1"/>
                </a:solidFill>
                <a:latin typeface="Times New Roman" pitchFamily="18" charset="0"/>
                <a:cs typeface="Times New Roman" pitchFamily="18" charset="0"/>
              </a:rPr>
              <a:t>dịch</a:t>
            </a:r>
            <a:r>
              <a:rPr lang="en-US" sz="2900" b="1" dirty="0">
                <a:solidFill>
                  <a:schemeClr val="tx1"/>
                </a:solidFill>
                <a:latin typeface="Times New Roman" pitchFamily="18" charset="0"/>
                <a:cs typeface="Times New Roman" pitchFamily="18" charset="0"/>
              </a:rPr>
              <a:t> </a:t>
            </a:r>
            <a:r>
              <a:rPr lang="en-US" sz="2900" b="1" dirty="0" err="1">
                <a:solidFill>
                  <a:schemeClr val="tx1"/>
                </a:solidFill>
                <a:latin typeface="Times New Roman" pitchFamily="18" charset="0"/>
                <a:cs typeface="Times New Roman" pitchFamily="18" charset="0"/>
              </a:rPr>
              <a:t>hoạt</a:t>
            </a:r>
            <a:r>
              <a:rPr lang="en-US" sz="2900" b="1" dirty="0">
                <a:solidFill>
                  <a:schemeClr val="tx1"/>
                </a:solidFill>
                <a:latin typeface="Times New Roman" pitchFamily="18" charset="0"/>
                <a:cs typeface="Times New Roman" pitchFamily="18" charset="0"/>
              </a:rPr>
              <a:t> </a:t>
            </a:r>
            <a:r>
              <a:rPr lang="en-US" sz="2900" b="1" dirty="0" err="1">
                <a:solidFill>
                  <a:schemeClr val="tx1"/>
                </a:solidFill>
                <a:latin typeface="Times New Roman" pitchFamily="18" charset="0"/>
                <a:cs typeface="Times New Roman" pitchFamily="18" charset="0"/>
              </a:rPr>
              <a:t>động</a:t>
            </a:r>
            <a:r>
              <a:rPr lang="en-US" sz="2900" b="1" dirty="0">
                <a:solidFill>
                  <a:schemeClr val="tx1"/>
                </a:solidFill>
                <a:latin typeface="Times New Roman" pitchFamily="18" charset="0"/>
                <a:cs typeface="Times New Roman" pitchFamily="18" charset="0"/>
              </a:rPr>
              <a:t> </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Miễn</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dịch</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có</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được</a:t>
            </a:r>
            <a:r>
              <a:rPr lang="en-US" sz="2900" dirty="0">
                <a:solidFill>
                  <a:schemeClr val="tx1"/>
                </a:solidFill>
                <a:latin typeface="Times New Roman" pitchFamily="18" charset="0"/>
                <a:cs typeface="Times New Roman" pitchFamily="18" charset="0"/>
              </a:rPr>
              <a:t> do </a:t>
            </a:r>
            <a:r>
              <a:rPr lang="en-US" sz="2900" dirty="0" err="1">
                <a:solidFill>
                  <a:schemeClr val="tx1"/>
                </a:solidFill>
                <a:latin typeface="Times New Roman" pitchFamily="18" charset="0"/>
                <a:cs typeface="Times New Roman" pitchFamily="18" charset="0"/>
              </a:rPr>
              <a:t>cơ</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thể</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tạo</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ra</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sau</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khi</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tiếp</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xúc</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với</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tác</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nhân</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gây</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bệnh</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Có</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hai</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trường</a:t>
            </a:r>
            <a:r>
              <a:rPr lang="en-US" sz="2900" dirty="0">
                <a:solidFill>
                  <a:schemeClr val="tx1"/>
                </a:solidFill>
                <a:latin typeface="Times New Roman" pitchFamily="18" charset="0"/>
                <a:cs typeface="Times New Roman" pitchFamily="18" charset="0"/>
              </a:rPr>
              <a:t> </a:t>
            </a:r>
            <a:r>
              <a:rPr lang="en-US" sz="2900" dirty="0" err="1">
                <a:solidFill>
                  <a:schemeClr val="tx1"/>
                </a:solidFill>
                <a:latin typeface="Times New Roman" pitchFamily="18" charset="0"/>
                <a:cs typeface="Times New Roman" pitchFamily="18" charset="0"/>
              </a:rPr>
              <a:t>hợp</a:t>
            </a:r>
            <a:r>
              <a:rPr lang="en-US" sz="2900" dirty="0">
                <a:solidFill>
                  <a:schemeClr val="tx1"/>
                </a:solidFill>
                <a:latin typeface="Times New Roman" pitchFamily="18" charset="0"/>
                <a:cs typeface="Times New Roman" pitchFamily="18" charset="0"/>
              </a:rPr>
              <a:t>:</a:t>
            </a:r>
            <a:endParaRPr lang="en-US" sz="2900" dirty="0">
              <a:solidFill>
                <a:schemeClr val="tx1"/>
              </a:solidFill>
            </a:endParaRPr>
          </a:p>
        </p:txBody>
      </p:sp>
      <p:sp>
        <p:nvSpPr>
          <p:cNvPr id="4" name="Date Placeholder 3"/>
          <p:cNvSpPr>
            <a:spLocks noGrp="1"/>
          </p:cNvSpPr>
          <p:nvPr>
            <p:ph type="dt" sz="half" idx="10"/>
          </p:nvPr>
        </p:nvSpPr>
        <p:spPr/>
        <p:txBody>
          <a:bodyPr/>
          <a:lstStyle/>
          <a:p>
            <a:fld id="{39EE2BDE-B88D-41DE-95D3-E3FC828715F4}"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30513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3767670"/>
          </a:xfrm>
        </p:spPr>
        <p:txBody>
          <a:bodyPr>
            <a:noAutofit/>
          </a:bodyPr>
          <a:lstStyle/>
          <a:p>
            <a:pPr marL="0" indent="0">
              <a:buNone/>
            </a:pPr>
            <a:r>
              <a:rPr lang="en-US" sz="2800" b="1" dirty="0" err="1" smtClean="0">
                <a:solidFill>
                  <a:schemeClr val="tx1"/>
                </a:solidFill>
                <a:latin typeface="Times New Roman" pitchFamily="18" charset="0"/>
                <a:cs typeface="Times New Roman" pitchFamily="18" charset="0"/>
              </a:rPr>
              <a:t>Miễn</a:t>
            </a:r>
            <a:r>
              <a:rPr lang="en-US" sz="2800" b="1" dirty="0" smtClean="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dịch</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hoạt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động</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nhân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tạo</a:t>
            </a:r>
            <a:r>
              <a:rPr lang="en-US" sz="2800" b="1" dirty="0" smtClean="0">
                <a:solidFill>
                  <a:schemeClr val="tx1"/>
                </a:solidFill>
                <a:latin typeface="Times New Roman" pitchFamily="18" charset="0"/>
                <a:cs typeface="Times New Roman" pitchFamily="18" charset="0"/>
              </a:rPr>
              <a:t>:</a:t>
            </a:r>
          </a:p>
          <a:p>
            <a:pPr marL="0" indent="0">
              <a:buNone/>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Miễn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dịch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có</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được</a:t>
            </a:r>
            <a:r>
              <a:rPr lang="en-US" sz="2800" dirty="0">
                <a:solidFill>
                  <a:schemeClr val="tx1"/>
                </a:solidFill>
                <a:latin typeface="Times New Roman" pitchFamily="18" charset="0"/>
                <a:cs typeface="Times New Roman" pitchFamily="18" charset="0"/>
              </a:rPr>
              <a:t> do </a:t>
            </a:r>
            <a:r>
              <a:rPr lang="en-US" sz="2800" dirty="0" err="1">
                <a:solidFill>
                  <a:schemeClr val="tx1"/>
                </a:solidFill>
                <a:latin typeface="Times New Roman" pitchFamily="18" charset="0"/>
                <a:cs typeface="Times New Roman" pitchFamily="18" charset="0"/>
              </a:rPr>
              <a:t>cố</a:t>
            </a:r>
            <a:r>
              <a:rPr lang="en-US" sz="2800" dirty="0">
                <a:solidFill>
                  <a:schemeClr val="tx1"/>
                </a:solidFill>
                <a:latin typeface="Times New Roman" pitchFamily="18" charset="0"/>
                <a:cs typeface="Times New Roman" pitchFamily="18" charset="0"/>
              </a:rPr>
              <a:t> ý </a:t>
            </a:r>
            <a:r>
              <a:rPr lang="en-US" sz="2800" dirty="0" err="1">
                <a:solidFill>
                  <a:schemeClr val="tx1"/>
                </a:solidFill>
                <a:latin typeface="Times New Roman" pitchFamily="18" charset="0"/>
                <a:cs typeface="Times New Roman" pitchFamily="18" charset="0"/>
              </a:rPr>
              <a:t>đưa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nguyên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vào</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cơ</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thể</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thường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là</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một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lượng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nhỏ</a:t>
            </a:r>
            <a:r>
              <a:rPr lang="en-US" sz="2800" dirty="0">
                <a:solidFill>
                  <a:schemeClr val="tx1"/>
                </a:solidFill>
                <a:latin typeface="Times New Roman" pitchFamily="18" charset="0"/>
                <a:cs typeface="Times New Roman" pitchFamily="18" charset="0"/>
              </a:rPr>
              <a:t> vi </a:t>
            </a:r>
            <a:r>
              <a:rPr lang="en-US" sz="2800" dirty="0" err="1">
                <a:solidFill>
                  <a:schemeClr val="tx1"/>
                </a:solidFill>
                <a:latin typeface="Times New Roman" pitchFamily="18" charset="0"/>
                <a:cs typeface="Times New Roman" pitchFamily="18" charset="0"/>
              </a:rPr>
              <a:t>khuẩn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đã</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chết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hoặc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sống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nhưng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đã</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làm</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mất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độc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tính</a:t>
            </a:r>
            <a:r>
              <a:rPr lang="en-US" sz="2800" dirty="0">
                <a:solidFill>
                  <a:schemeClr val="tx1"/>
                </a:solidFill>
                <a:latin typeface="Times New Roman" pitchFamily="18" charset="0"/>
                <a:cs typeface="Times New Roman" pitchFamily="18" charset="0"/>
              </a:rPr>
              <a:t> hay </a:t>
            </a:r>
            <a:r>
              <a:rPr lang="en-US" sz="2800" dirty="0" err="1">
                <a:solidFill>
                  <a:schemeClr val="tx1"/>
                </a:solidFill>
                <a:latin typeface="Times New Roman" pitchFamily="18" charset="0"/>
                <a:cs typeface="Times New Roman" pitchFamily="18" charset="0"/>
              </a:rPr>
              <a:t>độc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tố</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đã</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được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trung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hòa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để</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cơ</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thể</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đó</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tự</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tạo</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thể</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và</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được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miễn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dịch</a:t>
            </a:r>
            <a:r>
              <a:rPr lang="en-US" sz="2800" dirty="0">
                <a:solidFill>
                  <a:schemeClr val="tx1"/>
                </a:solidFill>
                <a:latin typeface="Times New Roman" pitchFamily="18" charset="0"/>
                <a:cs typeface="Times New Roman" pitchFamily="18" charset="0"/>
              </a:rPr>
              <a:t>.</a:t>
            </a:r>
          </a:p>
          <a:p>
            <a:pPr marL="0" indent="0">
              <a:buNone/>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Đó</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là</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nguyên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tắc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của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chủng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ngừa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Vaccin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để</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tạo</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miễn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dịch</a:t>
            </a:r>
            <a:r>
              <a:rPr lang="en-US" sz="2800" dirty="0">
                <a:solidFill>
                  <a:schemeClr val="tx1"/>
                </a:solidFill>
                <a:latin typeface="Times New Roman" pitchFamily="18" charset="0"/>
                <a:cs typeface="Times New Roman" pitchFamily="18" charset="0"/>
              </a:rPr>
              <a:t>.</a:t>
            </a:r>
          </a:p>
          <a:p>
            <a:pPr marL="0" indent="0">
              <a:buNone/>
            </a:pP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Loại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miễn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dịch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hoạt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động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đều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được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lâu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bền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hơn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các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loại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miễn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dịch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thụ</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động</a:t>
            </a:r>
            <a:r>
              <a:rPr lang="en-US" sz="2800" dirty="0">
                <a:solidFill>
                  <a:schemeClr val="tx1"/>
                </a:solidFill>
                <a:latin typeface="Times New Roman" pitchFamily="18" charset="0"/>
                <a:cs typeface="Times New Roman" pitchFamily="18" charset="0"/>
              </a:rPr>
              <a:t>.</a:t>
            </a:r>
          </a:p>
          <a:p>
            <a:pPr marL="0" indent="0">
              <a:buNone/>
            </a:pPr>
            <a:endParaRPr lang="en-US" sz="2800" dirty="0">
              <a:solidFill>
                <a:schemeClr val="tx1"/>
              </a:solidFill>
            </a:endParaRPr>
          </a:p>
        </p:txBody>
      </p:sp>
      <p:sp>
        <p:nvSpPr>
          <p:cNvPr id="4" name="Date Placeholder 3"/>
          <p:cNvSpPr>
            <a:spLocks noGrp="1"/>
          </p:cNvSpPr>
          <p:nvPr>
            <p:ph type="dt" sz="half" idx="10"/>
          </p:nvPr>
        </p:nvSpPr>
        <p:spPr/>
        <p:txBody>
          <a:bodyPr/>
          <a:lstStyle/>
          <a:p>
            <a:fld id="{CBB7EB44-2E85-4C18-8B93-4A6FC61C803E}"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5269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153400" cy="3767670"/>
          </a:xfrm>
        </p:spPr>
        <p:txBody>
          <a:bodyPr>
            <a:normAutofit/>
          </a:bodyPr>
          <a:lstStyle/>
          <a:p>
            <a:pPr marL="0" indent="0">
              <a:buNone/>
            </a:pPr>
            <a:r>
              <a:rPr lang="en-US" sz="3200" b="1" dirty="0">
                <a:solidFill>
                  <a:schemeClr val="tx1"/>
                </a:solidFill>
                <a:latin typeface="Times New Roman" pitchFamily="18" charset="0"/>
                <a:cs typeface="Times New Roman" pitchFamily="18" charset="0"/>
              </a:rPr>
              <a:t>III. </a:t>
            </a:r>
            <a:r>
              <a:rPr lang="en-US" sz="3200" b="1" dirty="0" smtClean="0">
                <a:solidFill>
                  <a:schemeClr val="tx1"/>
                </a:solidFill>
                <a:latin typeface="Times New Roman" pitchFamily="18" charset="0"/>
                <a:cs typeface="Times New Roman" pitchFamily="18" charset="0"/>
              </a:rPr>
              <a:t>VACCIN</a:t>
            </a:r>
          </a:p>
          <a:p>
            <a:pPr marL="0" indent="0">
              <a:buNone/>
            </a:pPr>
            <a:r>
              <a:rPr lang="en-US" sz="3200" dirty="0">
                <a:solidFill>
                  <a:schemeClr val="tx1"/>
                </a:solidFill>
                <a:latin typeface="Times New Roman" pitchFamily="18" charset="0"/>
                <a:cs typeface="Times New Roman" pitchFamily="18" charset="0"/>
              </a:rPr>
              <a:t>1. </a:t>
            </a:r>
            <a:r>
              <a:rPr lang="en-US" sz="3200" dirty="0" err="1">
                <a:solidFill>
                  <a:schemeClr val="tx1"/>
                </a:solidFill>
                <a:latin typeface="Times New Roman" pitchFamily="18" charset="0"/>
                <a:cs typeface="Times New Roman" pitchFamily="18" charset="0"/>
              </a:rPr>
              <a:t>Định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nghĩa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Vaccin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là</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một</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loại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nguyên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được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chế</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tạo</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từ</a:t>
            </a:r>
            <a:r>
              <a:rPr lang="en-US" sz="3200" dirty="0">
                <a:solidFill>
                  <a:schemeClr val="tx1"/>
                </a:solidFill>
                <a:latin typeface="Times New Roman" pitchFamily="18" charset="0"/>
                <a:cs typeface="Times New Roman" pitchFamily="18" charset="0"/>
              </a:rPr>
              <a:t> vi </a:t>
            </a:r>
            <a:r>
              <a:rPr lang="en-US" sz="3200" dirty="0" err="1">
                <a:solidFill>
                  <a:schemeClr val="tx1"/>
                </a:solidFill>
                <a:latin typeface="Times New Roman" pitchFamily="18" charset="0"/>
                <a:cs typeface="Times New Roman" pitchFamily="18" charset="0"/>
              </a:rPr>
              <a:t>sinh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vật</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hoặc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từ</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độc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tố</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của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chúng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đã</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được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điều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chế</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không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còn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khả</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năng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gây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bệnh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và</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làm</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cho</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được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chủng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tạo</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ra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có</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miễn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dịch</a:t>
            </a:r>
            <a:r>
              <a:rPr lang="en-US" sz="3200" dirty="0">
                <a:solidFill>
                  <a:schemeClr val="tx1"/>
                </a:solidFill>
                <a:latin typeface="Times New Roman" pitchFamily="18" charset="0"/>
                <a:cs typeface="Times New Roman" pitchFamily="18" charset="0"/>
              </a:rPr>
              <a:t>.</a:t>
            </a:r>
          </a:p>
          <a:p>
            <a:pPr marL="0" indent="0">
              <a:buNone/>
            </a:pPr>
            <a:endParaRPr lang="en-US" sz="3200" dirty="0">
              <a:solidFill>
                <a:schemeClr val="tx1"/>
              </a:solidFill>
            </a:endParaRPr>
          </a:p>
        </p:txBody>
      </p:sp>
      <p:sp>
        <p:nvSpPr>
          <p:cNvPr id="4" name="Date Placeholder 3"/>
          <p:cNvSpPr>
            <a:spLocks noGrp="1"/>
          </p:cNvSpPr>
          <p:nvPr>
            <p:ph type="dt" sz="half" idx="10"/>
          </p:nvPr>
        </p:nvSpPr>
        <p:spPr/>
        <p:txBody>
          <a:bodyPr/>
          <a:lstStyle/>
          <a:p>
            <a:fld id="{E80F1521-C867-444C-BA88-D95FA0C8A57C}"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2779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609600"/>
            <a:ext cx="7162800" cy="533401"/>
          </a:xfrm>
        </p:spPr>
        <p:txBody>
          <a:bodyPr>
            <a:noAutofit/>
          </a:bodyPr>
          <a:lstStyle/>
          <a:p>
            <a:r>
              <a:rPr lang="en-US" b="1" dirty="0" smtClean="0">
                <a:latin typeface="Times New Roman" pitchFamily="18" charset="0"/>
                <a:cs typeface="Times New Roman" pitchFamily="18" charset="0"/>
              </a:rPr>
              <a:t>2. </a:t>
            </a:r>
            <a:r>
              <a:rPr lang="en-US" b="1" dirty="0" err="1" smtClean="0">
                <a:latin typeface="Times New Roman" pitchFamily="18" charset="0"/>
                <a:cs typeface="Times New Roman" pitchFamily="18" charset="0"/>
              </a:rPr>
              <a:t>Nguyên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lý</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sử</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dụng</a:t>
            </a:r>
            <a:r>
              <a:rPr lang="en-US" b="1" dirty="0" smtClean="0">
                <a:latin typeface="Times New Roman" pitchFamily="18" charset="0"/>
                <a:cs typeface="Times New Roman" pitchFamily="18" charset="0"/>
              </a:rPr>
              <a:t> Vaccine</a:t>
            </a:r>
            <a:endParaRPr lang="en-US" b="1" dirty="0">
              <a:latin typeface="Times New Roman" pitchFamily="18" charset="0"/>
              <a:cs typeface="Times New Roman" pitchFamily="18" charset="0"/>
            </a:endParaRPr>
          </a:p>
        </p:txBody>
      </p:sp>
      <p:sp>
        <p:nvSpPr>
          <p:cNvPr id="2" name="Content Placeholder 1"/>
          <p:cNvSpPr>
            <a:spLocks noGrp="1"/>
          </p:cNvSpPr>
          <p:nvPr>
            <p:ph type="body" idx="1"/>
          </p:nvPr>
        </p:nvSpPr>
        <p:spPr>
          <a:xfrm>
            <a:off x="457200" y="1447800"/>
            <a:ext cx="8001000" cy="2743200"/>
          </a:xfrm>
        </p:spPr>
        <p:txBody>
          <a:bodyPr>
            <a:noAutofit/>
          </a:bodyPr>
          <a:lstStyle/>
          <a:p>
            <a:r>
              <a:rPr lang="en-US" sz="2800" dirty="0" err="1" smtClean="0">
                <a:solidFill>
                  <a:schemeClr val="tx1"/>
                </a:solidFill>
                <a:latin typeface="Arial" panose="020B0604020202020204" pitchFamily="34" charset="0"/>
                <a:cs typeface="Arial" panose="020B0604020202020204" pitchFamily="34" charset="0"/>
              </a:rPr>
              <a:t>Đưa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thể</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nguyên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có</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nguồn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gốc</a:t>
            </a:r>
            <a:r>
              <a:rPr lang="en-US" sz="2800" dirty="0" smtClean="0">
                <a:solidFill>
                  <a:schemeClr val="tx1"/>
                </a:solidFill>
                <a:latin typeface="Arial" panose="020B0604020202020204" pitchFamily="34" charset="0"/>
                <a:cs typeface="Arial" panose="020B0604020202020204" pitchFamily="34" charset="0"/>
              </a:rPr>
              <a:t>:</a:t>
            </a:r>
          </a:p>
          <a:p>
            <a:pPr marL="0" indent="0">
              <a:buNone/>
            </a:pP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 Vi </a:t>
            </a:r>
            <a:r>
              <a:rPr lang="en-US" sz="2800" dirty="0" err="1" smtClean="0">
                <a:solidFill>
                  <a:schemeClr val="tx1"/>
                </a:solidFill>
                <a:latin typeface="Arial" panose="020B0604020202020204" pitchFamily="34" charset="0"/>
                <a:cs typeface="Arial" panose="020B0604020202020204" pitchFamily="34" charset="0"/>
              </a:rPr>
              <a:t>sinh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vật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gây</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bệnh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hoặc</a:t>
            </a:r>
            <a:endParaRPr lang="en-US" sz="2800" dirty="0" smtClean="0">
              <a:solidFill>
                <a:schemeClr val="tx1"/>
              </a:solidFill>
              <a:latin typeface="Arial" panose="020B0604020202020204" pitchFamily="34" charset="0"/>
              <a:cs typeface="Arial" panose="020B0604020202020204" pitchFamily="34" charset="0"/>
            </a:endParaRPr>
          </a:p>
          <a:p>
            <a:pPr marL="0" indent="0">
              <a:buNone/>
            </a:pP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 Vi </a:t>
            </a:r>
            <a:r>
              <a:rPr lang="en-US" sz="2800" dirty="0" err="1" smtClean="0">
                <a:solidFill>
                  <a:schemeClr val="tx1"/>
                </a:solidFill>
                <a:latin typeface="Arial" panose="020B0604020202020204" pitchFamily="34" charset="0"/>
                <a:cs typeface="Arial" panose="020B0604020202020204" pitchFamily="34" charset="0"/>
              </a:rPr>
              <a:t>sinh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vật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có</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cấu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trúc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nguyên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giống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với</a:t>
            </a:r>
            <a:r>
              <a:rPr lang="en-US" sz="2800" dirty="0" smtClean="0">
                <a:solidFill>
                  <a:schemeClr val="tx1"/>
                </a:solidFill>
                <a:latin typeface="Arial" panose="020B0604020202020204" pitchFamily="34" charset="0"/>
                <a:cs typeface="Arial" panose="020B0604020202020204" pitchFamily="34" charset="0"/>
              </a:rPr>
              <a:t> vi </a:t>
            </a:r>
            <a:r>
              <a:rPr lang="en-US" sz="2800" dirty="0" err="1" smtClean="0">
                <a:solidFill>
                  <a:schemeClr val="tx1"/>
                </a:solidFill>
                <a:latin typeface="Arial" panose="020B0604020202020204" pitchFamily="34" charset="0"/>
                <a:cs typeface="Arial" panose="020B0604020202020204" pitchFamily="34" charset="0"/>
              </a:rPr>
              <a:t>sinh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vật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gây</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bệnh</a:t>
            </a:r>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được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điều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chế</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để</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đảm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bảo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tính</a:t>
            </a:r>
            <a:r>
              <a:rPr lang="en-US" sz="2800" dirty="0" smtClean="0">
                <a:solidFill>
                  <a:schemeClr val="tx1"/>
                </a:solidFill>
                <a:latin typeface="Arial" panose="020B0604020202020204" pitchFamily="34" charset="0"/>
                <a:cs typeface="Arial" panose="020B0604020202020204" pitchFamily="34" charset="0"/>
              </a:rPr>
              <a:t> an </a:t>
            </a:r>
            <a:r>
              <a:rPr lang="en-US" sz="2800" dirty="0" err="1" smtClean="0">
                <a:solidFill>
                  <a:schemeClr val="tx1"/>
                </a:solidFill>
                <a:latin typeface="Arial" panose="020B0604020202020204" pitchFamily="34" charset="0"/>
                <a:cs typeface="Arial" panose="020B0604020202020204" pitchFamily="34" charset="0"/>
              </a:rPr>
              <a:t>toàn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cần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thiết</a:t>
            </a:r>
            <a:r>
              <a:rPr lang="en-US" sz="2800" dirty="0" smtClean="0">
                <a:solidFill>
                  <a:schemeClr val="tx1"/>
                </a:solidFill>
                <a:latin typeface="Arial" panose="020B0604020202020204" pitchFamily="34" charset="0"/>
                <a:cs typeface="Arial" panose="020B0604020202020204" pitchFamily="34" charset="0"/>
              </a:rPr>
              <a:t>.</a:t>
            </a:r>
          </a:p>
          <a:p>
            <a:pPr marL="0" indent="0">
              <a:buNone/>
            </a:pP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Tình</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trạng</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miễn</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dịch</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chống</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lại</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tác</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nhân</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gây</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bệnh</a:t>
            </a:r>
            <a:r>
              <a:rPr lang="en-US" sz="2800" dirty="0" smtClean="0">
                <a:solidFill>
                  <a:schemeClr val="tx1"/>
                </a:solidFill>
                <a:latin typeface="Arial" panose="020B0604020202020204" pitchFamily="34" charset="0"/>
                <a:cs typeface="Arial" panose="020B0604020202020204" pitchFamily="34" charset="0"/>
                <a:sym typeface="Wingdings" pitchFamily="2" charset="2"/>
              </a:rPr>
              <a:t>.</a:t>
            </a:r>
            <a:endParaRPr lang="en-US" sz="2800" dirty="0" smtClean="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9DAEBCE1-214A-44BC-A402-45804A8B1C1A}"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035893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467600" cy="609601"/>
          </a:xfrm>
        </p:spPr>
        <p:txBody>
          <a:bodyPr/>
          <a:lstStyle/>
          <a:p>
            <a:r>
              <a:rPr lang="en-US" b="1" dirty="0">
                <a:latin typeface="Arial" panose="020B0604020202020204" pitchFamily="34" charset="0"/>
                <a:cs typeface="Arial" panose="020B0604020202020204" pitchFamily="34" charset="0"/>
              </a:rPr>
              <a:t>2. </a:t>
            </a:r>
            <a:r>
              <a:rPr lang="en-US" b="1" dirty="0" err="1">
                <a:latin typeface="Arial" panose="020B0604020202020204" pitchFamily="34" charset="0"/>
                <a:cs typeface="Arial" panose="020B0604020202020204" pitchFamily="34" charset="0"/>
              </a:rPr>
              <a:t>Nguyên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lý</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Vaccine</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609600" y="1752600"/>
            <a:ext cx="7391400" cy="2590800"/>
          </a:xfrm>
        </p:spPr>
        <p:txBody>
          <a:bodyPr>
            <a:noAutofit/>
          </a:bodyPr>
          <a:lstStyle/>
          <a:p>
            <a:r>
              <a:rPr lang="en-US" sz="2800" dirty="0" err="1">
                <a:solidFill>
                  <a:schemeClr val="tx1"/>
                </a:solidFill>
                <a:latin typeface="Arial" panose="020B0604020202020204" pitchFamily="34" charset="0"/>
                <a:cs typeface="Arial" panose="020B0604020202020204" pitchFamily="34" charset="0"/>
              </a:rPr>
              <a:t>Sự</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bảo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vệ</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được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hình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thành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nhờ</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sự</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đáp</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ứng</a:t>
            </a:r>
            <a:r>
              <a:rPr lang="en-US" sz="2800" dirty="0">
                <a:solidFill>
                  <a:schemeClr val="tx1"/>
                </a:solidFill>
                <a:latin typeface="Arial" panose="020B0604020202020204" pitchFamily="34" charset="0"/>
                <a:cs typeface="Arial" panose="020B0604020202020204" pitchFamily="34" charset="0"/>
              </a:rPr>
              <a:t>:</a:t>
            </a:r>
          </a:p>
          <a:p>
            <a:pPr>
              <a:buFontTx/>
              <a:buChar char="-"/>
            </a:pPr>
            <a:r>
              <a:rPr lang="en-US" sz="2800" dirty="0" smtClean="0">
                <a:solidFill>
                  <a:schemeClr val="tx1"/>
                </a:solidFill>
                <a:latin typeface="Arial" panose="020B0604020202020204" pitchFamily="34" charset="0"/>
                <a:cs typeface="Arial" panose="020B0604020202020204" pitchFamily="34" charset="0"/>
              </a:rPr>
              <a:t> MD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thể</a:t>
            </a:r>
            <a:r>
              <a:rPr lang="en-US" sz="2800" dirty="0">
                <a:solidFill>
                  <a:schemeClr val="tx1"/>
                </a:solidFill>
                <a:latin typeface="Arial" panose="020B0604020202020204" pitchFamily="34" charset="0"/>
                <a:cs typeface="Arial" panose="020B0604020202020204" pitchFamily="34" charset="0"/>
              </a:rPr>
              <a:t> ( IgG, IgM, IgA )</a:t>
            </a:r>
          </a:p>
          <a:p>
            <a:pPr>
              <a:buFontTx/>
              <a:buChar char="-"/>
            </a:pPr>
            <a:r>
              <a:rPr lang="en-US" sz="2800" dirty="0" smtClean="0">
                <a:solidFill>
                  <a:schemeClr val="tx1"/>
                </a:solidFill>
                <a:latin typeface="Arial" panose="020B0604020202020204" pitchFamily="34" charset="0"/>
                <a:cs typeface="Arial" panose="020B0604020202020204" pitchFamily="34" charset="0"/>
              </a:rPr>
              <a:t> MD </a:t>
            </a:r>
            <a:r>
              <a:rPr lang="en-US" sz="2800" dirty="0">
                <a:solidFill>
                  <a:schemeClr val="tx1"/>
                </a:solidFill>
                <a:latin typeface="Arial" panose="020B0604020202020204" pitchFamily="34" charset="0"/>
                <a:cs typeface="Arial" panose="020B0604020202020204" pitchFamily="34" charset="0"/>
              </a:rPr>
              <a:t>qua </a:t>
            </a:r>
            <a:r>
              <a:rPr lang="en-US" sz="2800" dirty="0" err="1">
                <a:solidFill>
                  <a:schemeClr val="tx1"/>
                </a:solidFill>
                <a:latin typeface="Arial" panose="020B0604020202020204" pitchFamily="34" charset="0"/>
                <a:cs typeface="Arial" panose="020B0604020202020204" pitchFamily="34" charset="0"/>
              </a:rPr>
              <a:t>trung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gian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tế</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bào</a:t>
            </a:r>
            <a:r>
              <a:rPr lang="en-US" sz="2800" dirty="0">
                <a:solidFill>
                  <a:schemeClr val="tx1"/>
                </a:solidFill>
                <a:latin typeface="Arial" panose="020B0604020202020204" pitchFamily="34" charset="0"/>
                <a:cs typeface="Arial" panose="020B0604020202020204" pitchFamily="34" charset="0"/>
              </a:rPr>
              <a:t> ( </a:t>
            </a:r>
            <a:r>
              <a:rPr lang="en-US" sz="2800" dirty="0" err="1">
                <a:solidFill>
                  <a:schemeClr val="tx1"/>
                </a:solidFill>
                <a:latin typeface="Arial" panose="020B0604020202020204" pitchFamily="34" charset="0"/>
                <a:cs typeface="Arial" panose="020B0604020202020204" pitchFamily="34" charset="0"/>
              </a:rPr>
              <a:t>đại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thực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bào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tế</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bào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lympho</a:t>
            </a:r>
            <a:r>
              <a:rPr lang="en-US" sz="2800" dirty="0">
                <a:solidFill>
                  <a:schemeClr val="tx1"/>
                </a:solidFill>
                <a:latin typeface="Arial" panose="020B0604020202020204" pitchFamily="34" charset="0"/>
                <a:cs typeface="Arial" panose="020B0604020202020204" pitchFamily="34" charset="0"/>
              </a:rPr>
              <a:t> )</a:t>
            </a:r>
          </a:p>
          <a:p>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FADD97A6-EFE9-4089-96FE-68A2677F6770}"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4846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4182" y="533401"/>
            <a:ext cx="7827818" cy="762000"/>
          </a:xfrm>
        </p:spPr>
        <p:txBody>
          <a:bodyPr>
            <a:normAutofit/>
          </a:bodyPr>
          <a:lstStyle/>
          <a:p>
            <a:r>
              <a:rPr lang="en-US" b="1" dirty="0" smtClean="0">
                <a:latin typeface="Times New Roman" pitchFamily="18" charset="0"/>
                <a:cs typeface="Times New Roman" pitchFamily="18" charset="0"/>
              </a:rPr>
              <a:t>3. </a:t>
            </a:r>
            <a:r>
              <a:rPr lang="en-US" b="1" dirty="0" err="1" smtClean="0">
                <a:latin typeface="Times New Roman" pitchFamily="18" charset="0"/>
                <a:cs typeface="Times New Roman" pitchFamily="18" charset="0"/>
              </a:rPr>
              <a:t>Phân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loại</a:t>
            </a:r>
            <a:r>
              <a:rPr lang="en-US" b="1" dirty="0" smtClean="0">
                <a:latin typeface="Times New Roman" pitchFamily="18" charset="0"/>
                <a:cs typeface="Times New Roman" pitchFamily="18" charset="0"/>
              </a:rPr>
              <a:t> vaccine</a:t>
            </a:r>
            <a:endParaRPr lang="en-US" b="1" dirty="0">
              <a:latin typeface="Times New Roman" pitchFamily="18" charset="0"/>
              <a:cs typeface="Times New Roman" pitchFamily="18" charset="0"/>
            </a:endParaRPr>
          </a:p>
        </p:txBody>
      </p:sp>
      <p:sp>
        <p:nvSpPr>
          <p:cNvPr id="2" name="Content Placeholder 1"/>
          <p:cNvSpPr>
            <a:spLocks noGrp="1"/>
          </p:cNvSpPr>
          <p:nvPr>
            <p:ph type="body" idx="1"/>
          </p:nvPr>
        </p:nvSpPr>
        <p:spPr>
          <a:xfrm>
            <a:off x="457200" y="1524000"/>
            <a:ext cx="8229600" cy="2286000"/>
          </a:xfrm>
        </p:spPr>
        <p:txBody>
          <a:bodyPr>
            <a:noAutofit/>
          </a:bodyPr>
          <a:lstStyle/>
          <a:p>
            <a:pPr marL="0" indent="0">
              <a:buNone/>
            </a:pPr>
            <a:r>
              <a:rPr lang="en-US" sz="2800" dirty="0" smtClean="0">
                <a:solidFill>
                  <a:schemeClr val="tx1"/>
                </a:solidFill>
                <a:latin typeface="Arial" panose="020B0604020202020204" pitchFamily="34" charset="0"/>
                <a:cs typeface="Arial" panose="020B0604020202020204" pitchFamily="34" charset="0"/>
              </a:rPr>
              <a:t>3.1. Vaccine </a:t>
            </a:r>
            <a:r>
              <a:rPr lang="en-US" sz="2800" dirty="0" err="1" smtClean="0">
                <a:solidFill>
                  <a:schemeClr val="tx1"/>
                </a:solidFill>
                <a:latin typeface="Arial" panose="020B0604020202020204" pitchFamily="34" charset="0"/>
                <a:cs typeface="Arial" panose="020B0604020202020204" pitchFamily="34" charset="0"/>
              </a:rPr>
              <a:t>sống</a:t>
            </a:r>
            <a:r>
              <a:rPr lang="en-US" sz="2800" dirty="0" smtClean="0">
                <a:solidFill>
                  <a:schemeClr val="tx1"/>
                </a:solidFill>
                <a:latin typeface="Arial" panose="020B0604020202020204" pitchFamily="34" charset="0"/>
                <a:cs typeface="Arial" panose="020B0604020202020204" pitchFamily="34" charset="0"/>
              </a:rPr>
              <a:t>: </a:t>
            </a:r>
            <a:r>
              <a:rPr lang="vi-VN" sz="2800" dirty="0" smtClean="0">
                <a:solidFill>
                  <a:schemeClr val="tx1"/>
                </a:solidFill>
                <a:latin typeface="Arial" panose="020B0604020202020204" pitchFamily="34" charset="0"/>
                <a:cs typeface="Arial" panose="020B0604020202020204" pitchFamily="34" charset="0"/>
              </a:rPr>
              <a:t> Tác nhân nhiễm trùng tự nhiên được làm giảm độc lực một cách nhân tạo trong phòng thí nghiệm.</a:t>
            </a:r>
          </a:p>
          <a:p>
            <a:pPr marL="0" indent="0">
              <a:buNone/>
            </a:pPr>
            <a:r>
              <a:rPr lang="vi-VN" sz="2800" dirty="0" smtClean="0">
                <a:solidFill>
                  <a:schemeClr val="tx1"/>
                </a:solidFill>
                <a:latin typeface="Arial" panose="020B0604020202020204" pitchFamily="34" charset="0"/>
                <a:cs typeface="Arial" panose="020B0604020202020204" pitchFamily="34" charset="0"/>
              </a:rPr>
              <a:t>Ưu điểm: tiện lợi (tiêm 1 lần), giá thành rẻ.</a:t>
            </a:r>
          </a:p>
          <a:p>
            <a:pPr marL="0" indent="0">
              <a:buNone/>
            </a:pPr>
            <a:r>
              <a:rPr lang="vi-VN" sz="2800" dirty="0" smtClean="0">
                <a:solidFill>
                  <a:schemeClr val="tx1"/>
                </a:solidFill>
                <a:latin typeface="Arial" panose="020B0604020202020204" pitchFamily="34" charset="0"/>
                <a:cs typeface="Arial" panose="020B0604020202020204" pitchFamily="34" charset="0"/>
              </a:rPr>
              <a:t>Nhược điểm: có nguy cơ nhiễm trùng.</a:t>
            </a:r>
            <a:endParaRPr lang="en-US" sz="2800" dirty="0" smtClean="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0FF12DE1-5918-478C-8E53-96AB1B7192CA}"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883128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533400"/>
            <a:ext cx="7620000" cy="609601"/>
          </a:xfrm>
        </p:spPr>
        <p:txBody>
          <a:bodyPr>
            <a:normAutofit/>
          </a:bodyPr>
          <a:lstStyle/>
          <a:p>
            <a:r>
              <a:rPr lang="en-US" b="1" dirty="0" smtClean="0">
                <a:latin typeface="Arial" panose="020B0604020202020204" pitchFamily="34" charset="0"/>
                <a:cs typeface="Arial" panose="020B0604020202020204" pitchFamily="34" charset="0"/>
              </a:rPr>
              <a:t>3.2. Vaccine </a:t>
            </a:r>
            <a:r>
              <a:rPr lang="en-US" b="1" dirty="0" err="1" smtClean="0">
                <a:latin typeface="Arial" panose="020B0604020202020204" pitchFamily="34" charset="0"/>
                <a:cs typeface="Arial" panose="020B0604020202020204" pitchFamily="34" charset="0"/>
              </a:rPr>
              <a:t>tái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tổ</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hợp</a:t>
            </a:r>
            <a:endParaRPr lang="en-US" b="1" dirty="0">
              <a:latin typeface="Arial" panose="020B0604020202020204" pitchFamily="34" charset="0"/>
              <a:cs typeface="Arial" panose="020B0604020202020204" pitchFamily="34" charset="0"/>
            </a:endParaRPr>
          </a:p>
        </p:txBody>
      </p:sp>
      <p:sp>
        <p:nvSpPr>
          <p:cNvPr id="2" name="Content Placeholder 1"/>
          <p:cNvSpPr>
            <a:spLocks noGrp="1"/>
          </p:cNvSpPr>
          <p:nvPr>
            <p:ph type="body" idx="1"/>
          </p:nvPr>
        </p:nvSpPr>
        <p:spPr>
          <a:xfrm>
            <a:off x="762000" y="1524000"/>
            <a:ext cx="7467600" cy="1532467"/>
          </a:xfrm>
        </p:spPr>
        <p:txBody>
          <a:bodyPr>
            <a:noAutofit/>
          </a:bodyPr>
          <a:lstStyle/>
          <a:p>
            <a:pPr marL="0" indent="0">
              <a:buNone/>
            </a:pPr>
            <a:r>
              <a:rPr lang="en-US" sz="2800" dirty="0" err="1" smtClean="0">
                <a:solidFill>
                  <a:schemeClr val="tx1"/>
                </a:solidFill>
                <a:latin typeface="Arial" panose="020B0604020202020204" pitchFamily="34" charset="0"/>
                <a:cs typeface="Arial" panose="020B0604020202020204" pitchFamily="34" charset="0"/>
              </a:rPr>
              <a:t>Được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sản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xuất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dựa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kỹ</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thuật</a:t>
            </a:r>
            <a:r>
              <a:rPr lang="en-US" sz="2800" dirty="0" smtClean="0">
                <a:solidFill>
                  <a:schemeClr val="tx1"/>
                </a:solidFill>
                <a:latin typeface="Arial" panose="020B0604020202020204" pitchFamily="34" charset="0"/>
                <a:cs typeface="Arial" panose="020B0604020202020204" pitchFamily="34" charset="0"/>
              </a:rPr>
              <a:t> di </a:t>
            </a:r>
            <a:r>
              <a:rPr lang="en-US" sz="2800" dirty="0" err="1" smtClean="0">
                <a:solidFill>
                  <a:schemeClr val="tx1"/>
                </a:solidFill>
                <a:latin typeface="Arial" panose="020B0604020202020204" pitchFamily="34" charset="0"/>
                <a:cs typeface="Arial" panose="020B0604020202020204" pitchFamily="34" charset="0"/>
              </a:rPr>
              <a:t>truyền</a:t>
            </a:r>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công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nghệ</a:t>
            </a:r>
            <a:r>
              <a:rPr lang="en-US" sz="2800" dirty="0" smtClean="0">
                <a:solidFill>
                  <a:schemeClr val="tx1"/>
                </a:solidFill>
                <a:latin typeface="Arial" panose="020B0604020202020204" pitchFamily="34" charset="0"/>
                <a:cs typeface="Arial" panose="020B0604020202020204" pitchFamily="34" charset="0"/>
              </a:rPr>
              <a:t> gen.</a:t>
            </a:r>
          </a:p>
          <a:p>
            <a:pPr marL="0" indent="0">
              <a:buNone/>
            </a:pPr>
            <a:r>
              <a:rPr lang="en-US" sz="2800" dirty="0" smtClean="0">
                <a:solidFill>
                  <a:schemeClr val="tx1"/>
                </a:solidFill>
                <a:latin typeface="Arial" panose="020B0604020202020204" pitchFamily="34" charset="0"/>
                <a:cs typeface="Arial" panose="020B0604020202020204" pitchFamily="34" charset="0"/>
              </a:rPr>
              <a:t>VD: Vaccine </a:t>
            </a:r>
            <a:r>
              <a:rPr lang="en-US" sz="2800" dirty="0" err="1" smtClean="0">
                <a:solidFill>
                  <a:schemeClr val="tx1"/>
                </a:solidFill>
                <a:latin typeface="Arial" panose="020B0604020202020204" pitchFamily="34" charset="0"/>
                <a:cs typeface="Arial" panose="020B0604020202020204" pitchFamily="34" charset="0"/>
              </a:rPr>
              <a:t>viêm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gan</a:t>
            </a:r>
            <a:r>
              <a:rPr lang="en-US" sz="2800" dirty="0" smtClean="0">
                <a:solidFill>
                  <a:schemeClr val="tx1"/>
                </a:solidFill>
                <a:latin typeface="Arial" panose="020B0604020202020204" pitchFamily="34" charset="0"/>
                <a:cs typeface="Arial" panose="020B0604020202020204" pitchFamily="34" charset="0"/>
              </a:rPr>
              <a:t> B </a:t>
            </a:r>
            <a:r>
              <a:rPr lang="en-US" sz="2800" dirty="0" err="1" smtClean="0">
                <a:solidFill>
                  <a:schemeClr val="tx1"/>
                </a:solidFill>
                <a:latin typeface="Arial" panose="020B0604020202020204" pitchFamily="34" charset="0"/>
                <a:cs typeface="Arial" panose="020B0604020202020204" pitchFamily="34" charset="0"/>
              </a:rPr>
              <a:t>tái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tổ</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hợp</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6794D44D-F5EC-48B9-A608-9B484D1960B0}"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3600911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28601"/>
            <a:ext cx="7543800" cy="685800"/>
          </a:xfrm>
        </p:spPr>
        <p:txBody>
          <a:bodyPr>
            <a:normAutofit/>
          </a:bodyPr>
          <a:lstStyle/>
          <a:p>
            <a:r>
              <a:rPr lang="en-US" b="1" dirty="0" smtClean="0">
                <a:latin typeface="Times New Roman" pitchFamily="18" charset="0"/>
                <a:cs typeface="Times New Roman" pitchFamily="18" charset="0"/>
              </a:rPr>
              <a:t>3.3. Vaccine </a:t>
            </a:r>
            <a:r>
              <a:rPr lang="en-US" b="1" dirty="0" err="1" smtClean="0">
                <a:latin typeface="Times New Roman" pitchFamily="18" charset="0"/>
                <a:cs typeface="Times New Roman" pitchFamily="18" charset="0"/>
              </a:rPr>
              <a:t>bất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hoạt</a:t>
            </a:r>
            <a:endParaRPr lang="en-US" b="1" dirty="0">
              <a:latin typeface="Times New Roman" pitchFamily="18" charset="0"/>
              <a:cs typeface="Times New Roman" pitchFamily="18" charset="0"/>
            </a:endParaRPr>
          </a:p>
        </p:txBody>
      </p:sp>
      <p:sp>
        <p:nvSpPr>
          <p:cNvPr id="2" name="Content Placeholder 1"/>
          <p:cNvSpPr>
            <a:spLocks noGrp="1"/>
          </p:cNvSpPr>
          <p:nvPr>
            <p:ph type="body" idx="1"/>
          </p:nvPr>
        </p:nvSpPr>
        <p:spPr>
          <a:xfrm>
            <a:off x="762000" y="1143000"/>
            <a:ext cx="7086600" cy="2057400"/>
          </a:xfrm>
        </p:spPr>
        <p:txBody>
          <a:bodyPr>
            <a:noAutofit/>
          </a:bodyPr>
          <a:lstStyle/>
          <a:p>
            <a:pPr marL="0" indent="0">
              <a:buNone/>
            </a:pPr>
            <a:r>
              <a:rPr lang="en-US" sz="2800" dirty="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bất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hoạt</a:t>
            </a:r>
            <a:r>
              <a:rPr lang="en-US" sz="2800" dirty="0">
                <a:solidFill>
                  <a:schemeClr val="tx1"/>
                </a:solidFill>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800" dirty="0" err="1">
                <a:solidFill>
                  <a:schemeClr val="tx1"/>
                </a:solidFill>
                <a:latin typeface="Arial" panose="020B0604020202020204" pitchFamily="34" charset="0"/>
                <a:cs typeface="Arial" panose="020B0604020202020204" pitchFamily="34" charset="0"/>
              </a:rPr>
              <a:t>Những</a:t>
            </a:r>
            <a:r>
              <a:rPr lang="en-US" sz="2800" dirty="0">
                <a:solidFill>
                  <a:schemeClr val="tx1"/>
                </a:solidFill>
                <a:latin typeface="Arial" panose="020B0604020202020204" pitchFamily="34" charset="0"/>
                <a:cs typeface="Arial" panose="020B0604020202020204" pitchFamily="34" charset="0"/>
              </a:rPr>
              <a:t> vaccine </a:t>
            </a:r>
            <a:r>
              <a:rPr lang="en-US" sz="2800" dirty="0" err="1">
                <a:solidFill>
                  <a:schemeClr val="tx1"/>
                </a:solidFill>
                <a:latin typeface="Arial" panose="020B0604020202020204" pitchFamily="34" charset="0"/>
                <a:cs typeface="Arial" panose="020B0604020202020204" pitchFamily="34" charset="0"/>
              </a:rPr>
              <a:t>bất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hoạt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trọn</a:t>
            </a:r>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vẹn</a:t>
            </a:r>
            <a:endParaRPr lang="en-US" sz="2800" dirty="0" smtClean="0">
              <a:solidFill>
                <a:schemeClr val="tx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err="1" smtClean="0">
                <a:solidFill>
                  <a:schemeClr val="tx1"/>
                </a:solidFill>
                <a:latin typeface="Arial" panose="020B0604020202020204" pitchFamily="34" charset="0"/>
                <a:cs typeface="Arial" panose="020B0604020202020204" pitchFamily="34" charset="0"/>
              </a:rPr>
              <a:t>Những</a:t>
            </a:r>
            <a:r>
              <a:rPr lang="en-US" sz="2800" dirty="0" smtClean="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chỉ</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chứa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kháng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nguyên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thiết</a:t>
            </a:r>
            <a:r>
              <a:rPr lang="en-US" sz="2800" dirty="0" smtClean="0">
                <a:solidFill>
                  <a:schemeClr val="tx1"/>
                </a:solidFill>
                <a:latin typeface="Arial" panose="020B0604020202020204" pitchFamily="34" charset="0"/>
                <a:cs typeface="Arial" panose="020B0604020202020204" pitchFamily="34" charset="0"/>
              </a:rPr>
              <a:t>.</a:t>
            </a:r>
            <a:endParaRPr lang="vi-VN" sz="2800" dirty="0" smtClean="0">
              <a:solidFill>
                <a:schemeClr val="tx1"/>
              </a:solidFill>
              <a:latin typeface="Arial" panose="020B0604020202020204" pitchFamily="34" charset="0"/>
              <a:cs typeface="Arial" panose="020B0604020202020204" pitchFamily="34" charset="0"/>
            </a:endParaRPr>
          </a:p>
          <a:p>
            <a:pPr marL="0" indent="0">
              <a:buNone/>
            </a:pPr>
            <a:r>
              <a:rPr lang="en-US" sz="2800" dirty="0" err="1" smtClean="0">
                <a:solidFill>
                  <a:schemeClr val="tx1"/>
                </a:solidFill>
                <a:latin typeface="Arial" panose="020B0604020202020204" pitchFamily="34" charset="0"/>
                <a:cs typeface="Arial" panose="020B0604020202020204" pitchFamily="34" charset="0"/>
              </a:rPr>
              <a:t>Chế</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phẩm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nguyên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mất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khả</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năng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nhiễm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trùng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nhưng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còn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tính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chất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gây</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miễn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dịch</a:t>
            </a:r>
            <a:r>
              <a:rPr lang="en-US" sz="2800" dirty="0" smtClean="0">
                <a:solidFill>
                  <a:schemeClr val="tx1"/>
                </a:solidFill>
                <a:latin typeface="Arial" panose="020B0604020202020204" pitchFamily="34" charset="0"/>
                <a:cs typeface="Arial" panose="020B0604020202020204" pitchFamily="34" charset="0"/>
              </a:rPr>
              <a:t>.</a:t>
            </a:r>
          </a:p>
          <a:p>
            <a:pPr marL="0" indent="0">
              <a:buNone/>
            </a:pP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3CB1E360-A824-482D-8487-50BF4EB3D710}"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803941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838200"/>
            <a:ext cx="8458200" cy="685801"/>
          </a:xfrm>
        </p:spPr>
        <p:txBody>
          <a:bodyPr>
            <a:normAutofit/>
          </a:bodyPr>
          <a:lstStyle/>
          <a:p>
            <a:r>
              <a:rPr lang="en-US" b="1" dirty="0" smtClean="0">
                <a:latin typeface="Arial" panose="020B0604020202020204" pitchFamily="34" charset="0"/>
                <a:cs typeface="Arial" panose="020B0604020202020204" pitchFamily="34" charset="0"/>
              </a:rPr>
              <a:t>3.3.1. Vaccine </a:t>
            </a:r>
            <a:r>
              <a:rPr lang="en-US" b="1" dirty="0" err="1" smtClean="0">
                <a:latin typeface="Arial" panose="020B0604020202020204" pitchFamily="34" charset="0"/>
                <a:cs typeface="Arial" panose="020B0604020202020204" pitchFamily="34" charset="0"/>
              </a:rPr>
              <a:t>bất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hoạt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trọn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vẹn</a:t>
            </a:r>
            <a:endParaRPr lang="en-US" b="1" dirty="0">
              <a:latin typeface="Arial" panose="020B0604020202020204" pitchFamily="34" charset="0"/>
              <a:cs typeface="Arial" panose="020B0604020202020204" pitchFamily="34" charset="0"/>
            </a:endParaRPr>
          </a:p>
        </p:txBody>
      </p:sp>
      <p:sp>
        <p:nvSpPr>
          <p:cNvPr id="2" name="Content Placeholder 1"/>
          <p:cNvSpPr>
            <a:spLocks noGrp="1"/>
          </p:cNvSpPr>
          <p:nvPr>
            <p:ph type="body" idx="1"/>
          </p:nvPr>
        </p:nvSpPr>
        <p:spPr>
          <a:xfrm>
            <a:off x="533400" y="1752600"/>
            <a:ext cx="7620000" cy="1684867"/>
          </a:xfrm>
        </p:spPr>
        <p:txBody>
          <a:bodyPr>
            <a:noAutofit/>
          </a:bodyPr>
          <a:lstStyle/>
          <a:p>
            <a:pPr marL="0" indent="0">
              <a:buNone/>
            </a:pPr>
            <a:r>
              <a:rPr lang="en-US" sz="2800" dirty="0" err="1" smtClean="0">
                <a:solidFill>
                  <a:schemeClr val="tx1"/>
                </a:solidFill>
                <a:latin typeface="Arial" panose="020B0604020202020204" pitchFamily="34" charset="0"/>
                <a:cs typeface="Arial" panose="020B0604020202020204" pitchFamily="34" charset="0"/>
              </a:rPr>
              <a:t>Những</a:t>
            </a:r>
            <a:r>
              <a:rPr lang="en-US" sz="2800" dirty="0" smtClean="0">
                <a:solidFill>
                  <a:schemeClr val="tx1"/>
                </a:solidFill>
                <a:latin typeface="Arial" panose="020B0604020202020204" pitchFamily="34" charset="0"/>
                <a:cs typeface="Arial" panose="020B0604020202020204" pitchFamily="34" charset="0"/>
              </a:rPr>
              <a:t> Vaccine </a:t>
            </a:r>
            <a:r>
              <a:rPr lang="en-US" sz="2800" dirty="0" err="1" smtClean="0">
                <a:solidFill>
                  <a:schemeClr val="tx1"/>
                </a:solidFill>
                <a:latin typeface="Arial" panose="020B0604020202020204" pitchFamily="34" charset="0"/>
                <a:cs typeface="Arial" panose="020B0604020202020204" pitchFamily="34" charset="0"/>
              </a:rPr>
              <a:t>chỉ</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chứa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nguyên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cần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thiết</a:t>
            </a:r>
            <a:r>
              <a:rPr lang="en-US" sz="2800" dirty="0" smtClean="0">
                <a:solidFill>
                  <a:schemeClr val="tx1"/>
                </a:solidFill>
                <a:latin typeface="Arial" panose="020B0604020202020204" pitchFamily="34" charset="0"/>
                <a:cs typeface="Arial" panose="020B0604020202020204" pitchFamily="34" charset="0"/>
              </a:rPr>
              <a:t>:</a:t>
            </a:r>
          </a:p>
          <a:p>
            <a:pPr>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Giải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độc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tố</a:t>
            </a:r>
            <a:r>
              <a:rPr lang="en-US" sz="2800" dirty="0" smtClean="0">
                <a:solidFill>
                  <a:schemeClr val="tx1"/>
                </a:solidFill>
                <a:latin typeface="Arial" panose="020B0604020202020204" pitchFamily="34" charset="0"/>
                <a:cs typeface="Arial" panose="020B0604020202020204" pitchFamily="34" charset="0"/>
              </a:rPr>
              <a:t> vi </a:t>
            </a:r>
            <a:r>
              <a:rPr lang="en-US" sz="2800" dirty="0" err="1" smtClean="0">
                <a:solidFill>
                  <a:schemeClr val="tx1"/>
                </a:solidFill>
                <a:latin typeface="Arial" panose="020B0604020202020204" pitchFamily="34" charset="0"/>
                <a:cs typeface="Arial" panose="020B0604020202020204" pitchFamily="34" charset="0"/>
              </a:rPr>
              <a:t>khuẩn</a:t>
            </a:r>
            <a:endParaRPr lang="en-US" sz="2800" dirty="0" smtClean="0">
              <a:solidFill>
                <a:schemeClr val="tx1"/>
              </a:solidFill>
              <a:latin typeface="Arial" panose="020B0604020202020204" pitchFamily="34" charset="0"/>
              <a:cs typeface="Arial" panose="020B0604020202020204" pitchFamily="34" charset="0"/>
            </a:endParaRPr>
          </a:p>
          <a:p>
            <a:pPr>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Polysacharit</a:t>
            </a:r>
            <a:r>
              <a:rPr lang="en-US" sz="2800" dirty="0" smtClean="0">
                <a:solidFill>
                  <a:schemeClr val="tx1"/>
                </a:solidFill>
                <a:latin typeface="Arial" panose="020B0604020202020204" pitchFamily="34" charset="0"/>
                <a:cs typeface="Arial" panose="020B0604020202020204" pitchFamily="34" charset="0"/>
              </a:rPr>
              <a:t> ( </a:t>
            </a:r>
            <a:r>
              <a:rPr lang="en-US" sz="2800" dirty="0" err="1" smtClean="0">
                <a:solidFill>
                  <a:schemeClr val="tx1"/>
                </a:solidFill>
                <a:latin typeface="Arial" panose="020B0604020202020204" pitchFamily="34" charset="0"/>
                <a:cs typeface="Arial" panose="020B0604020202020204" pitchFamily="34" charset="0"/>
              </a:rPr>
              <a:t>Não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mô</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cầu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phế</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cầu</a:t>
            </a:r>
            <a:r>
              <a:rPr lang="en-US" sz="2800" dirty="0" smtClean="0">
                <a:solidFill>
                  <a:schemeClr val="tx1"/>
                </a:solidFill>
                <a:latin typeface="Arial" panose="020B0604020202020204" pitchFamily="34" charset="0"/>
                <a:cs typeface="Arial" panose="020B0604020202020204" pitchFamily="34" charset="0"/>
              </a:rPr>
              <a:t> )</a:t>
            </a:r>
          </a:p>
          <a:p>
            <a:pPr>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Phần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nguyên</a:t>
            </a:r>
            <a:r>
              <a:rPr lang="en-US" sz="2800" dirty="0" smtClean="0">
                <a:solidFill>
                  <a:schemeClr val="tx1"/>
                </a:solidFill>
                <a:latin typeface="Arial" panose="020B0604020202020204" pitchFamily="34" charset="0"/>
                <a:cs typeface="Arial" panose="020B0604020202020204" pitchFamily="34" charset="0"/>
              </a:rPr>
              <a:t> virus ( </a:t>
            </a:r>
            <a:r>
              <a:rPr lang="en-US" sz="2800" dirty="0" err="1" smtClean="0">
                <a:solidFill>
                  <a:schemeClr val="tx1"/>
                </a:solidFill>
                <a:latin typeface="Arial" panose="020B0604020202020204" pitchFamily="34" charset="0"/>
                <a:cs typeface="Arial" panose="020B0604020202020204" pitchFamily="34" charset="0"/>
              </a:rPr>
              <a:t>HBsAg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của</a:t>
            </a:r>
            <a:r>
              <a:rPr lang="en-US" sz="2800" dirty="0" smtClean="0">
                <a:solidFill>
                  <a:schemeClr val="tx1"/>
                </a:solidFill>
                <a:latin typeface="Arial" panose="020B0604020202020204" pitchFamily="34" charset="0"/>
                <a:cs typeface="Arial" panose="020B0604020202020204" pitchFamily="34" charset="0"/>
              </a:rPr>
              <a:t> virus </a:t>
            </a:r>
            <a:r>
              <a:rPr lang="en-US" sz="2800" dirty="0" err="1" smtClean="0">
                <a:solidFill>
                  <a:schemeClr val="tx1"/>
                </a:solidFill>
                <a:latin typeface="Arial" panose="020B0604020202020204" pitchFamily="34" charset="0"/>
                <a:cs typeface="Arial" panose="020B0604020202020204" pitchFamily="34" charset="0"/>
              </a:rPr>
              <a:t>viêm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gan</a:t>
            </a:r>
            <a:r>
              <a:rPr lang="en-US" sz="2800" dirty="0" smtClean="0">
                <a:solidFill>
                  <a:schemeClr val="tx1"/>
                </a:solidFill>
                <a:latin typeface="Arial" panose="020B0604020202020204" pitchFamily="34" charset="0"/>
                <a:cs typeface="Arial" panose="020B0604020202020204" pitchFamily="34" charset="0"/>
              </a:rPr>
              <a:t> B )</a:t>
            </a:r>
          </a:p>
          <a:p>
            <a:pPr marL="0" indent="0">
              <a:buNone/>
            </a:pP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8F110CF6-39C2-49E4-8B93-9440A6735B49}"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46898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304800"/>
            <a:ext cx="6154713" cy="685799"/>
          </a:xfrm>
        </p:spPr>
        <p:txBody>
          <a:bodyPr>
            <a:normAutofit/>
          </a:bodyPr>
          <a:lstStyle/>
          <a:p>
            <a:r>
              <a:rPr lang="en-US" sz="3600" b="1" dirty="0" err="1">
                <a:latin typeface="Times New Roman" pitchFamily="18" charset="0"/>
                <a:cs typeface="Times New Roman" pitchFamily="18" charset="0"/>
              </a:rPr>
              <a:t>Mục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tiêu</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học</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tập</a:t>
            </a:r>
            <a:r>
              <a:rPr lang="en-US" sz="3600" b="1" dirty="0">
                <a:latin typeface="Times New Roman" pitchFamily="18" charset="0"/>
                <a:cs typeface="Times New Roman" pitchFamily="18" charset="0"/>
              </a:rPr>
              <a:t>:</a:t>
            </a:r>
            <a:endParaRPr lang="en-US" sz="3600" dirty="0"/>
          </a:p>
        </p:txBody>
      </p:sp>
      <p:sp>
        <p:nvSpPr>
          <p:cNvPr id="6" name="Subtitle 5"/>
          <p:cNvSpPr>
            <a:spLocks noGrp="1"/>
          </p:cNvSpPr>
          <p:nvPr>
            <p:ph type="subTitle" idx="1"/>
          </p:nvPr>
        </p:nvSpPr>
        <p:spPr>
          <a:xfrm>
            <a:off x="304800" y="1143000"/>
            <a:ext cx="8382000" cy="1913466"/>
          </a:xfrm>
        </p:spPr>
        <p:txBody>
          <a:bodyPr>
            <a:noAutofit/>
          </a:bodyPr>
          <a:lstStyle/>
          <a:p>
            <a:r>
              <a:rPr lang="en-US" sz="3200" dirty="0">
                <a:solidFill>
                  <a:schemeClr val="tx1"/>
                </a:solidFill>
                <a:latin typeface="Times New Roman" pitchFamily="18" charset="0"/>
                <a:cs typeface="Times New Roman" pitchFamily="18" charset="0"/>
              </a:rPr>
              <a:t>1/ </a:t>
            </a:r>
            <a:r>
              <a:rPr lang="en-US" sz="3200" dirty="0" err="1">
                <a:solidFill>
                  <a:schemeClr val="tx1"/>
                </a:solidFill>
                <a:latin typeface="Times New Roman" pitchFamily="18" charset="0"/>
                <a:cs typeface="Times New Roman" pitchFamily="18" charset="0"/>
              </a:rPr>
              <a:t>Nêu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được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định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nghĩa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miễn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dịch</a:t>
            </a:r>
            <a:r>
              <a:rPr lang="en-US" sz="3200" dirty="0">
                <a:solidFill>
                  <a:schemeClr val="tx1"/>
                </a:solidFill>
                <a:latin typeface="Times New Roman" pitchFamily="18" charset="0"/>
                <a:cs typeface="Times New Roman" pitchFamily="18" charset="0"/>
              </a:rPr>
              <a:t> qua </a:t>
            </a:r>
            <a:r>
              <a:rPr lang="en-US" sz="3200" dirty="0" err="1">
                <a:solidFill>
                  <a:schemeClr val="tx1"/>
                </a:solidFill>
                <a:latin typeface="Times New Roman" pitchFamily="18" charset="0"/>
                <a:cs typeface="Times New Roman" pitchFamily="18" charset="0"/>
              </a:rPr>
              <a:t>các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ví</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dụ</a:t>
            </a:r>
            <a:r>
              <a:rPr lang="en-US" sz="3200" dirty="0">
                <a:solidFill>
                  <a:schemeClr val="tx1"/>
                </a:solidFill>
                <a:latin typeface="Times New Roman" pitchFamily="18" charset="0"/>
                <a:cs typeface="Times New Roman" pitchFamily="18" charset="0"/>
              </a:rPr>
              <a:t>.</a:t>
            </a:r>
          </a:p>
          <a:p>
            <a:r>
              <a:rPr lang="en-US" sz="3200" dirty="0">
                <a:solidFill>
                  <a:schemeClr val="tx1"/>
                </a:solidFill>
                <a:latin typeface="Times New Roman" pitchFamily="18" charset="0"/>
                <a:cs typeface="Times New Roman" pitchFamily="18" charset="0"/>
              </a:rPr>
              <a:t>2/ </a:t>
            </a:r>
            <a:r>
              <a:rPr lang="en-US" sz="3200" dirty="0" err="1">
                <a:solidFill>
                  <a:schemeClr val="tx1"/>
                </a:solidFill>
                <a:latin typeface="Times New Roman" pitchFamily="18" charset="0"/>
                <a:cs typeface="Times New Roman" pitchFamily="18" charset="0"/>
              </a:rPr>
              <a:t>Phân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biệt</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được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trường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hợp</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miễn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dịch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tự</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nhiên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nhận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và</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áp</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dụng</a:t>
            </a:r>
            <a:r>
              <a:rPr lang="en-US" sz="3200" dirty="0">
                <a:solidFill>
                  <a:schemeClr val="tx1"/>
                </a:solidFill>
                <a:latin typeface="Times New Roman" pitchFamily="18" charset="0"/>
                <a:cs typeface="Times New Roman" pitchFamily="18" charset="0"/>
              </a:rPr>
              <a:t>.</a:t>
            </a:r>
          </a:p>
          <a:p>
            <a:endParaRPr lang="en-US" sz="3200" dirty="0">
              <a:solidFill>
                <a:schemeClr val="tx1"/>
              </a:solidFill>
            </a:endParaRPr>
          </a:p>
        </p:txBody>
      </p:sp>
      <p:sp>
        <p:nvSpPr>
          <p:cNvPr id="7" name="Date Placeholder 6"/>
          <p:cNvSpPr>
            <a:spLocks noGrp="1"/>
          </p:cNvSpPr>
          <p:nvPr>
            <p:ph type="dt" sz="half" idx="10"/>
          </p:nvPr>
        </p:nvSpPr>
        <p:spPr/>
        <p:txBody>
          <a:bodyPr/>
          <a:lstStyle/>
          <a:p>
            <a:fld id="{753CF978-69F0-4048-8ECC-D0F38CA91B16}" type="datetime1">
              <a:rPr lang="en-US" smtClean="0"/>
              <a:t>4/4/2024</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047525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0326" y="381001"/>
            <a:ext cx="8222674" cy="914399"/>
          </a:xfrm>
        </p:spPr>
        <p:txBody>
          <a:bodyPr>
            <a:normAutofit/>
          </a:bodyPr>
          <a:lstStyle/>
          <a:p>
            <a:r>
              <a:rPr lang="en-US" b="1" dirty="0" smtClean="0">
                <a:latin typeface="Arial" panose="020B0604020202020204" pitchFamily="34" charset="0"/>
                <a:cs typeface="Arial" panose="020B0604020202020204" pitchFamily="34" charset="0"/>
              </a:rPr>
              <a:t>3.3.1. Vaccine </a:t>
            </a:r>
            <a:r>
              <a:rPr lang="en-US" b="1" dirty="0" err="1" smtClean="0">
                <a:latin typeface="Arial" panose="020B0604020202020204" pitchFamily="34" charset="0"/>
                <a:cs typeface="Arial" panose="020B0604020202020204" pitchFamily="34" charset="0"/>
              </a:rPr>
              <a:t>bất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hoạt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trọn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vẹn</a:t>
            </a:r>
            <a:endParaRPr lang="en-US" b="1" dirty="0">
              <a:latin typeface="Arial" panose="020B0604020202020204" pitchFamily="34" charset="0"/>
              <a:cs typeface="Arial" panose="020B0604020202020204" pitchFamily="34" charset="0"/>
            </a:endParaRPr>
          </a:p>
        </p:txBody>
      </p:sp>
      <p:sp>
        <p:nvSpPr>
          <p:cNvPr id="2" name="Content Placeholder 1"/>
          <p:cNvSpPr>
            <a:spLocks noGrp="1"/>
          </p:cNvSpPr>
          <p:nvPr>
            <p:ph type="body" idx="1"/>
          </p:nvPr>
        </p:nvSpPr>
        <p:spPr>
          <a:xfrm>
            <a:off x="685800" y="1600200"/>
            <a:ext cx="6858000" cy="1532467"/>
          </a:xfrm>
        </p:spPr>
        <p:txBody>
          <a:bodyPr>
            <a:noAutofit/>
          </a:bodyPr>
          <a:lstStyle/>
          <a:p>
            <a:pPr marL="0" indent="0">
              <a:buNone/>
            </a:pPr>
            <a:r>
              <a:rPr lang="en-US" sz="2800" dirty="0" err="1" smtClean="0">
                <a:solidFill>
                  <a:schemeClr val="tx1"/>
                </a:solidFill>
                <a:latin typeface="Arial" panose="020B0604020202020204" pitchFamily="34" charset="0"/>
                <a:cs typeface="Arial" panose="020B0604020202020204" pitchFamily="34" charset="0"/>
              </a:rPr>
              <a:t>Ưu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điểm</a:t>
            </a:r>
            <a:r>
              <a:rPr lang="en-US" sz="2800" dirty="0" smtClean="0">
                <a:solidFill>
                  <a:schemeClr val="tx1"/>
                </a:solidFill>
                <a:latin typeface="Arial" panose="020B0604020202020204" pitchFamily="34" charset="0"/>
                <a:cs typeface="Arial" panose="020B0604020202020204" pitchFamily="34" charset="0"/>
              </a:rPr>
              <a:t>: </a:t>
            </a:r>
          </a:p>
          <a:p>
            <a:pPr>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Không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có</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nguy</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nhiễm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trùng</a:t>
            </a:r>
            <a:r>
              <a:rPr lang="en-US" sz="2800" dirty="0" smtClean="0">
                <a:solidFill>
                  <a:schemeClr val="tx1"/>
                </a:solidFill>
                <a:latin typeface="Arial" panose="020B0604020202020204" pitchFamily="34" charset="0"/>
                <a:cs typeface="Arial" panose="020B0604020202020204" pitchFamily="34" charset="0"/>
              </a:rPr>
              <a:t>.</a:t>
            </a:r>
          </a:p>
          <a:p>
            <a:pPr marL="0" indent="0">
              <a:buNone/>
            </a:pPr>
            <a:r>
              <a:rPr lang="en-US" sz="2800" dirty="0" err="1" smtClean="0">
                <a:solidFill>
                  <a:schemeClr val="tx1"/>
                </a:solidFill>
                <a:latin typeface="Arial" panose="020B0604020202020204" pitchFamily="34" charset="0"/>
                <a:cs typeface="Arial" panose="020B0604020202020204" pitchFamily="34" charset="0"/>
              </a:rPr>
              <a:t>Nhược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điểm</a:t>
            </a:r>
            <a:r>
              <a:rPr lang="en-US" sz="2800" dirty="0" smtClean="0">
                <a:solidFill>
                  <a:schemeClr val="tx1"/>
                </a:solidFill>
                <a:latin typeface="Arial" panose="020B0604020202020204" pitchFamily="34" charset="0"/>
                <a:cs typeface="Arial" panose="020B0604020202020204" pitchFamily="34" charset="0"/>
              </a:rPr>
              <a:t>:</a:t>
            </a:r>
          </a:p>
          <a:p>
            <a:pPr>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thành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cao</a:t>
            </a:r>
            <a:endParaRPr lang="en-US" sz="2800" dirty="0" smtClean="0">
              <a:solidFill>
                <a:schemeClr val="tx1"/>
              </a:solidFill>
              <a:latin typeface="Arial" panose="020B0604020202020204" pitchFamily="34" charset="0"/>
              <a:cs typeface="Arial" panose="020B0604020202020204" pitchFamily="34" charset="0"/>
            </a:endParaRPr>
          </a:p>
          <a:p>
            <a:pPr>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Tiêm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nhiều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lần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lặp</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lại</a:t>
            </a:r>
            <a:r>
              <a:rPr lang="en-US" sz="2800" dirty="0" smtClean="0">
                <a:solidFill>
                  <a:schemeClr val="tx1"/>
                </a:solidFill>
                <a:latin typeface="Arial" panose="020B0604020202020204" pitchFamily="34" charset="0"/>
                <a:cs typeface="Arial" panose="020B0604020202020204" pitchFamily="34" charset="0"/>
              </a:rPr>
              <a:t>.</a:t>
            </a:r>
          </a:p>
          <a:p>
            <a:pPr marL="0" indent="0">
              <a:buNone/>
            </a:pPr>
            <a:endParaRPr lang="en-US" sz="2800" dirty="0" smtClean="0">
              <a:solidFill>
                <a:schemeClr val="tx1"/>
              </a:solidFill>
              <a:latin typeface="Arial" panose="020B0604020202020204" pitchFamily="34" charset="0"/>
              <a:cs typeface="Arial" panose="020B0604020202020204" pitchFamily="34" charset="0"/>
            </a:endParaRPr>
          </a:p>
          <a:p>
            <a:pPr marL="0" indent="0">
              <a:buNone/>
            </a:pP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F43D56B0-C6F3-4137-9CA8-9A706DCFF3E6}"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245376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381001"/>
            <a:ext cx="7772400" cy="609599"/>
          </a:xfrm>
        </p:spPr>
        <p:txBody>
          <a:bodyPr/>
          <a:lstStyle/>
          <a:p>
            <a:r>
              <a:rPr lang="en-US" b="1" dirty="0">
                <a:latin typeface="Arial" panose="020B0604020202020204" pitchFamily="34" charset="0"/>
                <a:cs typeface="Arial" panose="020B0604020202020204" pitchFamily="34" charset="0"/>
              </a:rPr>
              <a:t>4. </a:t>
            </a:r>
            <a:r>
              <a:rPr lang="en-US" b="1" dirty="0" err="1">
                <a:latin typeface="Arial" panose="020B0604020202020204" pitchFamily="34" charset="0"/>
                <a:cs typeface="Arial" panose="020B0604020202020204" pitchFamily="34" charset="0"/>
              </a:rPr>
              <a:t>Nguyên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tắc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VaccinE</a:t>
            </a:r>
            <a:endParaRPr lang="en-US"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554182" y="1143000"/>
            <a:ext cx="8056418" cy="1532467"/>
          </a:xfrm>
        </p:spPr>
        <p:txBody>
          <a:bodyPr>
            <a:noAutofit/>
          </a:bodyPr>
          <a:lstStyle/>
          <a:p>
            <a:r>
              <a:rPr lang="en-US" sz="2800" dirty="0" err="1">
                <a:solidFill>
                  <a:schemeClr val="tx1"/>
                </a:solidFill>
                <a:latin typeface="Arial" panose="020B0604020202020204" pitchFamily="34" charset="0"/>
                <a:cs typeface="Arial" panose="020B0604020202020204" pitchFamily="34" charset="0"/>
              </a:rPr>
              <a:t>Muốn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đạt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hiệu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quả</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tốt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chức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năng</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phòng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bệnh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nhiễm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khuẩn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sử</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dụng</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đúng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nguyên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tắc</a:t>
            </a:r>
            <a:r>
              <a:rPr lang="en-US" sz="2800" dirty="0">
                <a:solidFill>
                  <a:schemeClr val="tx1"/>
                </a:solidFill>
                <a:latin typeface="Arial" panose="020B0604020202020204" pitchFamily="34" charset="0"/>
                <a:cs typeface="Arial" panose="020B0604020202020204" pitchFamily="34" charset="0"/>
              </a:rPr>
              <a:t>.</a:t>
            </a:r>
          </a:p>
          <a:p>
            <a:r>
              <a:rPr lang="en-US" sz="2800" dirty="0">
                <a:solidFill>
                  <a:schemeClr val="tx1"/>
                </a:solidFill>
                <a:latin typeface="Arial" panose="020B0604020202020204" pitchFamily="34" charset="0"/>
                <a:cs typeface="Arial" panose="020B0604020202020204" pitchFamily="34" charset="0"/>
              </a:rPr>
              <a:t>4.1. </a:t>
            </a:r>
            <a:r>
              <a:rPr lang="en-US" sz="2800" dirty="0" err="1">
                <a:solidFill>
                  <a:schemeClr val="tx1"/>
                </a:solidFill>
                <a:latin typeface="Arial" panose="020B0604020202020204" pitchFamily="34" charset="0"/>
                <a:cs typeface="Arial" panose="020B0604020202020204" pitchFamily="34" charset="0"/>
              </a:rPr>
              <a:t>Sử</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dụng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vaccin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rộng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rải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về</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mặt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dân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cư</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chú</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trọng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dân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trường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học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huấn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luyện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các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xí</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nghiệp</a:t>
            </a:r>
            <a:r>
              <a:rPr lang="en-US" sz="2800" dirty="0" smtClean="0">
                <a:solidFill>
                  <a:schemeClr val="tx1"/>
                </a:solidFill>
                <a:latin typeface="Arial" panose="020B0604020202020204" pitchFamily="34" charset="0"/>
                <a:cs typeface="Arial" panose="020B0604020202020204" pitchFamily="34" charset="0"/>
              </a:rPr>
              <a:t>.</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6C21454B-4972-462E-9DE3-820DEF9B8CF0}"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66197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381001"/>
            <a:ext cx="7772400" cy="609599"/>
          </a:xfrm>
        </p:spPr>
        <p:txBody>
          <a:bodyPr/>
          <a:lstStyle/>
          <a:p>
            <a:r>
              <a:rPr lang="en-US" b="1" dirty="0">
                <a:latin typeface="Arial" panose="020B0604020202020204" pitchFamily="34" charset="0"/>
                <a:cs typeface="Arial" panose="020B0604020202020204" pitchFamily="34" charset="0"/>
              </a:rPr>
              <a:t>4. </a:t>
            </a:r>
            <a:r>
              <a:rPr lang="en-US" b="1" dirty="0" err="1">
                <a:latin typeface="Arial" panose="020B0604020202020204" pitchFamily="34" charset="0"/>
                <a:cs typeface="Arial" panose="020B0604020202020204" pitchFamily="34" charset="0"/>
              </a:rPr>
              <a:t>Nguyên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tắc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sử</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dụng</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VaccinE</a:t>
            </a:r>
            <a:endParaRPr lang="en-US"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554182" y="1143000"/>
            <a:ext cx="8056418" cy="1456267"/>
          </a:xfrm>
        </p:spPr>
        <p:txBody>
          <a:bodyPr>
            <a:noAutofit/>
          </a:bodyPr>
          <a:lstStyle/>
          <a:p>
            <a:r>
              <a:rPr lang="en-US" sz="2800" dirty="0" smtClean="0">
                <a:solidFill>
                  <a:schemeClr val="tx1"/>
                </a:solidFill>
                <a:latin typeface="Arial" panose="020B0604020202020204" pitchFamily="34" charset="0"/>
                <a:cs typeface="Arial" panose="020B0604020202020204" pitchFamily="34" charset="0"/>
              </a:rPr>
              <a:t>4.2</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tôn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trọng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chủng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thường</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thể</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tạo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đủ</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kháng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thể</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để</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sau</a:t>
            </a:r>
            <a:r>
              <a:rPr lang="en-US" sz="2800" dirty="0">
                <a:solidFill>
                  <a:schemeClr val="tx1"/>
                </a:solidFill>
                <a:latin typeface="Arial" panose="020B0604020202020204" pitchFamily="34" charset="0"/>
                <a:cs typeface="Arial" panose="020B0604020202020204" pitchFamily="34" charset="0"/>
              </a:rPr>
              <a:t> 7-10 </a:t>
            </a:r>
            <a:r>
              <a:rPr lang="en-US" sz="2800" dirty="0" err="1">
                <a:solidFill>
                  <a:schemeClr val="tx1"/>
                </a:solidFill>
                <a:latin typeface="Arial" panose="020B0604020202020204" pitchFamily="34" charset="0"/>
                <a:cs typeface="Arial" panose="020B0604020202020204" pitchFamily="34" charset="0"/>
              </a:rPr>
              <a:t>ngày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tuy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nhiên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những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loại</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chủng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một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hoặc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nhiều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mới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đạt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cơ</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thể</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đạt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cao</a:t>
            </a:r>
            <a:r>
              <a:rPr lang="en-US" sz="2800" dirty="0">
                <a:solidFill>
                  <a:schemeClr val="tx1"/>
                </a:solidFill>
                <a:latin typeface="Arial" panose="020B0604020202020204" pitchFamily="34" charset="0"/>
                <a:cs typeface="Arial" panose="020B0604020202020204" pitchFamily="34" charset="0"/>
              </a:rPr>
              <a:t> ở </a:t>
            </a:r>
            <a:r>
              <a:rPr lang="en-US" sz="2800" dirty="0" err="1">
                <a:solidFill>
                  <a:schemeClr val="tx1"/>
                </a:solidFill>
                <a:latin typeface="Arial" panose="020B0604020202020204" pitchFamily="34" charset="0"/>
                <a:cs typeface="Arial" panose="020B0604020202020204" pitchFamily="34" charset="0"/>
              </a:rPr>
              <a:t>những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chích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sau</a:t>
            </a:r>
            <a:r>
              <a:rPr lang="en-US" sz="2800" dirty="0">
                <a:solidFill>
                  <a:schemeClr val="tx1"/>
                </a:solidFill>
                <a:latin typeface="Arial" panose="020B0604020202020204" pitchFamily="34" charset="0"/>
                <a:cs typeface="Arial" panose="020B0604020202020204" pitchFamily="34" charset="0"/>
              </a:rPr>
              <a:t> ( </a:t>
            </a:r>
            <a:r>
              <a:rPr lang="en-US" sz="2800" dirty="0" err="1">
                <a:solidFill>
                  <a:schemeClr val="tx1"/>
                </a:solidFill>
                <a:latin typeface="Arial" panose="020B0604020202020204" pitchFamily="34" charset="0"/>
                <a:cs typeface="Arial" panose="020B0604020202020204" pitchFamily="34" charset="0"/>
              </a:rPr>
              <a:t>nếu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a:t>
            </a:r>
          </a:p>
        </p:txBody>
      </p:sp>
      <p:sp>
        <p:nvSpPr>
          <p:cNvPr id="4" name="Date Placeholder 3"/>
          <p:cNvSpPr>
            <a:spLocks noGrp="1"/>
          </p:cNvSpPr>
          <p:nvPr>
            <p:ph type="dt" sz="half" idx="10"/>
          </p:nvPr>
        </p:nvSpPr>
        <p:spPr/>
        <p:txBody>
          <a:bodyPr/>
          <a:lstStyle/>
          <a:p>
            <a:fld id="{74B23E47-9C7A-48CD-8E2F-E14B3AAC8A79}"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205482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1"/>
            <a:ext cx="7848600" cy="609599"/>
          </a:xfrm>
        </p:spPr>
        <p:txBody>
          <a:bodyPr>
            <a:normAutofit fontScale="90000"/>
          </a:bodyPr>
          <a:lstStyle/>
          <a:p>
            <a:r>
              <a:rPr lang="en-US" b="1" dirty="0">
                <a:latin typeface="Times New Roman" pitchFamily="18" charset="0"/>
                <a:cs typeface="Times New Roman" pitchFamily="18" charset="0"/>
              </a:rPr>
              <a:t>4.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tắc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sử</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dụng</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VaccinE</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tt</a:t>
            </a:r>
            <a:r>
              <a:rPr lang="en-US" b="1" dirty="0">
                <a:latin typeface="Times New Roman" pitchFamily="18" charset="0"/>
                <a:cs typeface="Times New Roman" pitchFamily="18" charset="0"/>
              </a:rPr>
              <a:t>)</a:t>
            </a:r>
            <a:endParaRPr lang="en-US" b="1" dirty="0"/>
          </a:p>
        </p:txBody>
      </p:sp>
      <p:sp>
        <p:nvSpPr>
          <p:cNvPr id="3" name="Text Placeholder 2"/>
          <p:cNvSpPr>
            <a:spLocks noGrp="1"/>
          </p:cNvSpPr>
          <p:nvPr>
            <p:ph type="body" idx="1"/>
          </p:nvPr>
        </p:nvSpPr>
        <p:spPr>
          <a:xfrm>
            <a:off x="228600" y="990600"/>
            <a:ext cx="8534400" cy="1837267"/>
          </a:xfrm>
        </p:spPr>
        <p:txBody>
          <a:bodyPr>
            <a:noAutofit/>
          </a:bodyPr>
          <a:lstStyle/>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thường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tồn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vĩnh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hồi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sẽ</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suy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giảm</a:t>
            </a:r>
            <a:r>
              <a:rPr lang="en-US" sz="2800" dirty="0">
                <a:solidFill>
                  <a:schemeClr val="tx1"/>
                </a:solidFill>
                <a:latin typeface="Arial" panose="020B0604020202020204" pitchFamily="34" charset="0"/>
                <a:cs typeface="Arial" panose="020B0604020202020204" pitchFamily="34" charset="0"/>
              </a:rPr>
              <a:t>, do </a:t>
            </a:r>
            <a:r>
              <a:rPr lang="en-US" sz="2800" dirty="0" err="1">
                <a:solidFill>
                  <a:schemeClr val="tx1"/>
                </a:solidFill>
                <a:latin typeface="Arial" panose="020B0604020202020204" pitchFamily="34" charset="0"/>
                <a:cs typeface="Arial" panose="020B0604020202020204" pitchFamily="34" charset="0"/>
              </a:rPr>
              <a:t>đó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chú</a:t>
            </a:r>
            <a:r>
              <a:rPr lang="en-US" sz="2800" dirty="0">
                <a:solidFill>
                  <a:schemeClr val="tx1"/>
                </a:solidFill>
                <a:latin typeface="Arial" panose="020B0604020202020204" pitchFamily="34" charset="0"/>
                <a:cs typeface="Arial" panose="020B0604020202020204" pitchFamily="34" charset="0"/>
              </a:rPr>
              <a:t> ý </a:t>
            </a:r>
            <a:r>
              <a:rPr lang="en-US" sz="2800" dirty="0" err="1">
                <a:solidFill>
                  <a:schemeClr val="tx1"/>
                </a:solidFill>
                <a:latin typeface="Arial" panose="020B0604020202020204" pitchFamily="34" charset="0"/>
                <a:cs typeface="Arial" panose="020B0604020202020204" pitchFamily="34" charset="0"/>
              </a:rPr>
              <a:t>đến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điều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kiện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sau</a:t>
            </a:r>
            <a:r>
              <a:rPr lang="en-US" sz="2800" dirty="0">
                <a:solidFill>
                  <a:schemeClr val="tx1"/>
                </a:solidFill>
                <a:latin typeface="Arial" panose="020B0604020202020204" pitchFamily="34" charset="0"/>
                <a:cs typeface="Arial" panose="020B0604020202020204" pitchFamily="34" charset="0"/>
              </a:rPr>
              <a:t>:</a:t>
            </a:r>
          </a:p>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chủng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trước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mùa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endParaRPr lang="en-US" sz="2800" dirty="0">
              <a:solidFill>
                <a:schemeClr val="tx1"/>
              </a:solidFill>
              <a:latin typeface="Arial" panose="020B0604020202020204" pitchFamily="34" charset="0"/>
              <a:cs typeface="Arial" panose="020B0604020202020204" pitchFamily="34" charset="0"/>
            </a:endParaRPr>
          </a:p>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chủng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đúng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hạn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đủ</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số</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thời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gian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giữa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hai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chủng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ngừa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là</a:t>
            </a:r>
            <a:r>
              <a:rPr lang="en-US" sz="2800" dirty="0">
                <a:solidFill>
                  <a:schemeClr val="tx1"/>
                </a:solidFill>
                <a:latin typeface="Arial" panose="020B0604020202020204" pitchFamily="34" charset="0"/>
                <a:cs typeface="Arial" panose="020B0604020202020204" pitchFamily="34" charset="0"/>
              </a:rPr>
              <a:t> 7 – 15 </a:t>
            </a:r>
            <a:r>
              <a:rPr lang="en-US" sz="2800" dirty="0" err="1">
                <a:solidFill>
                  <a:schemeClr val="tx1"/>
                </a:solidFill>
                <a:latin typeface="Arial" panose="020B0604020202020204" pitchFamily="34" charset="0"/>
                <a:cs typeface="Arial" panose="020B0604020202020204" pitchFamily="34" charset="0"/>
              </a:rPr>
              <a:t>ngày</a:t>
            </a:r>
            <a:r>
              <a:rPr lang="en-US" sz="2800" dirty="0">
                <a:solidFill>
                  <a:schemeClr val="tx1"/>
                </a:solidFill>
                <a:latin typeface="Arial" panose="020B0604020202020204" pitchFamily="34" charset="0"/>
                <a:cs typeface="Arial" panose="020B0604020202020204" pitchFamily="34" charset="0"/>
              </a:rPr>
              <a:t>.</a:t>
            </a:r>
          </a:p>
          <a:p>
            <a:r>
              <a:rPr lang="en-US" sz="2800" dirty="0" err="1">
                <a:solidFill>
                  <a:schemeClr val="tx1"/>
                </a:solidFill>
                <a:latin typeface="Arial" panose="020B0604020202020204" pitchFamily="34" charset="0"/>
                <a:cs typeface="Arial" panose="020B0604020202020204" pitchFamily="34" charset="0"/>
              </a:rPr>
              <a:t>Ví</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dụ</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Vaccin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hạch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một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10 </a:t>
            </a:r>
            <a:r>
              <a:rPr lang="en-US" sz="2800" dirty="0" err="1">
                <a:solidFill>
                  <a:schemeClr val="tx1"/>
                </a:solidFill>
                <a:latin typeface="Arial" panose="020B0604020202020204" pitchFamily="34" charset="0"/>
                <a:cs typeface="Arial" panose="020B0604020202020204" pitchFamily="34" charset="0"/>
              </a:rPr>
              <a:t>ngày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sau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kéo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dài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một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năm</a:t>
            </a:r>
            <a:r>
              <a:rPr lang="en-US" sz="2800" dirty="0">
                <a:solidFill>
                  <a:schemeClr val="tx1"/>
                </a:solidFill>
                <a:latin typeface="Arial" panose="020B0604020202020204" pitchFamily="34" charset="0"/>
                <a:cs typeface="Arial" panose="020B0604020202020204" pitchFamily="34" charset="0"/>
              </a:rPr>
              <a:t>.</a:t>
            </a:r>
          </a:p>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Vaccin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tả</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hai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cách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nhau</a:t>
            </a:r>
            <a:r>
              <a:rPr lang="en-US" sz="2800" dirty="0">
                <a:solidFill>
                  <a:schemeClr val="tx1"/>
                </a:solidFill>
                <a:latin typeface="Arial" panose="020B0604020202020204" pitchFamily="34" charset="0"/>
                <a:cs typeface="Arial" panose="020B0604020202020204" pitchFamily="34" charset="0"/>
              </a:rPr>
              <a:t> 7 – 15 </a:t>
            </a:r>
            <a:r>
              <a:rPr lang="en-US" sz="2800" dirty="0" err="1">
                <a:solidFill>
                  <a:schemeClr val="tx1"/>
                </a:solidFill>
                <a:latin typeface="Arial" panose="020B0604020202020204" pitchFamily="34" charset="0"/>
                <a:cs typeface="Arial" panose="020B0604020202020204" pitchFamily="34" charset="0"/>
              </a:rPr>
              <a:t>ngày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sau</a:t>
            </a:r>
            <a:r>
              <a:rPr lang="en-US" sz="2800" dirty="0">
                <a:solidFill>
                  <a:schemeClr val="tx1"/>
                </a:solidFill>
                <a:latin typeface="Arial" panose="020B0604020202020204" pitchFamily="34" charset="0"/>
                <a:cs typeface="Arial" panose="020B0604020202020204" pitchFamily="34" charset="0"/>
              </a:rPr>
              <a:t> 7 – 10 </a:t>
            </a:r>
            <a:r>
              <a:rPr lang="en-US" sz="2800" dirty="0" err="1">
                <a:solidFill>
                  <a:schemeClr val="tx1"/>
                </a:solidFill>
                <a:latin typeface="Arial" panose="020B0604020202020204" pitchFamily="34" charset="0"/>
                <a:cs typeface="Arial" panose="020B0604020202020204" pitchFamily="34" charset="0"/>
              </a:rPr>
              <a:t>ngày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sau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thứ</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hai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hiệu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lực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một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năm</a:t>
            </a:r>
            <a:r>
              <a:rPr lang="en-US" sz="2800" dirty="0">
                <a:solidFill>
                  <a:schemeClr val="tx1"/>
                </a:solidFill>
                <a:latin typeface="Arial" panose="020B0604020202020204" pitchFamily="34" charset="0"/>
                <a:cs typeface="Arial" panose="020B0604020202020204" pitchFamily="34" charset="0"/>
              </a:rPr>
              <a:t>.</a:t>
            </a:r>
          </a:p>
          <a:p>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199CDF86-0BFC-40C1-B5A2-76C615654D9F}"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143334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924800" cy="914400"/>
          </a:xfrm>
        </p:spPr>
        <p:txBody>
          <a:bodyPr/>
          <a:lstStyle/>
          <a:p>
            <a:r>
              <a:rPr lang="en-US" b="1" dirty="0">
                <a:latin typeface="Arial" panose="020B0604020202020204" pitchFamily="34" charset="0"/>
                <a:cs typeface="Arial" panose="020B0604020202020204" pitchFamily="34" charset="0"/>
              </a:rPr>
              <a:t>4.3. </a:t>
            </a:r>
            <a:r>
              <a:rPr lang="en-US" b="1" dirty="0" err="1">
                <a:latin typeface="Arial" panose="020B0604020202020204" pitchFamily="34" charset="0"/>
                <a:cs typeface="Arial" panose="020B0604020202020204" pitchFamily="34" charset="0"/>
              </a:rPr>
              <a:t>Phải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tiêm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đúng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tượng</a:t>
            </a:r>
            <a:r>
              <a:rPr lang="en-US" b="1" dirty="0">
                <a:latin typeface="Arial" panose="020B0604020202020204" pitchFamily="34" charset="0"/>
                <a:cs typeface="Arial" panose="020B0604020202020204" pitchFamily="34" charset="0"/>
              </a:rPr>
              <a:t>:</a:t>
            </a:r>
          </a:p>
        </p:txBody>
      </p:sp>
      <p:sp>
        <p:nvSpPr>
          <p:cNvPr id="3" name="Text Placeholder 2"/>
          <p:cNvSpPr>
            <a:spLocks noGrp="1"/>
          </p:cNvSpPr>
          <p:nvPr>
            <p:ph type="body" idx="1"/>
          </p:nvPr>
        </p:nvSpPr>
        <p:spPr>
          <a:xfrm>
            <a:off x="533400" y="1676400"/>
            <a:ext cx="7620000" cy="1532467"/>
          </a:xfrm>
        </p:spPr>
        <p:txBody>
          <a:bodyPr>
            <a:noAutofit/>
          </a:bodyPr>
          <a:lstStyle/>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Đối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tượng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ưu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những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người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thường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xuyên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tiếp</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xúc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với</a:t>
            </a:r>
            <a:r>
              <a:rPr lang="en-US" sz="2800" dirty="0">
                <a:solidFill>
                  <a:schemeClr val="tx1"/>
                </a:solidFill>
                <a:latin typeface="Arial" panose="020B0604020202020204" pitchFamily="34" charset="0"/>
                <a:cs typeface="Arial" panose="020B0604020202020204" pitchFamily="34" charset="0"/>
              </a:rPr>
              <a:t> vi </a:t>
            </a:r>
            <a:r>
              <a:rPr lang="en-US" sz="2800" dirty="0" err="1">
                <a:solidFill>
                  <a:schemeClr val="tx1"/>
                </a:solidFill>
                <a:latin typeface="Arial" panose="020B0604020202020204" pitchFamily="34" charset="0"/>
                <a:cs typeface="Arial" panose="020B0604020202020204" pitchFamily="34" charset="0"/>
              </a:rPr>
              <a:t>khuẩn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nhân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nhân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viên</a:t>
            </a:r>
            <a:r>
              <a:rPr lang="en-US" sz="2800" dirty="0">
                <a:solidFill>
                  <a:schemeClr val="tx1"/>
                </a:solidFill>
                <a:latin typeface="Arial" panose="020B0604020202020204" pitchFamily="34" charset="0"/>
                <a:cs typeface="Arial" panose="020B0604020202020204" pitchFamily="34" charset="0"/>
              </a:rPr>
              <a:t> y </a:t>
            </a:r>
            <a:r>
              <a:rPr lang="en-US" sz="2800" dirty="0" err="1">
                <a:solidFill>
                  <a:schemeClr val="tx1"/>
                </a:solidFill>
                <a:latin typeface="Arial" panose="020B0604020202020204" pitchFamily="34" charset="0"/>
                <a:cs typeface="Arial" panose="020B0604020202020204" pitchFamily="34" charset="0"/>
              </a:rPr>
              <a:t>tế</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trẻ</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em</a:t>
            </a:r>
            <a:r>
              <a:rPr lang="en-US" sz="2800" dirty="0">
                <a:solidFill>
                  <a:schemeClr val="tx1"/>
                </a:solidFill>
                <a:latin typeface="Arial" panose="020B0604020202020204" pitchFamily="34" charset="0"/>
                <a:cs typeface="Arial" panose="020B0604020202020204" pitchFamily="34" charset="0"/>
              </a:rPr>
              <a:t>.</a:t>
            </a:r>
          </a:p>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những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người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trong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tình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trạng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khỏe</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mạnh</a:t>
            </a:r>
            <a:r>
              <a:rPr lang="en-US" sz="2800" dirty="0" smtClean="0">
                <a:solidFill>
                  <a:schemeClr val="tx1"/>
                </a:solidFill>
                <a:latin typeface="Arial" panose="020B0604020202020204" pitchFamily="34" charset="0"/>
                <a:cs typeface="Arial" panose="020B0604020202020204" pitchFamily="34" charset="0"/>
              </a:rPr>
              <a:t>.</a:t>
            </a:r>
            <a:endParaRPr lang="en-US" sz="2800" dirty="0">
              <a:solidFill>
                <a:schemeClr val="tx1"/>
              </a:solidFill>
              <a:latin typeface="Arial" panose="020B0604020202020204" pitchFamily="34" charset="0"/>
              <a:cs typeface="Arial" panose="020B0604020202020204" pitchFamily="34" charset="0"/>
            </a:endParaRPr>
          </a:p>
          <a:p>
            <a:r>
              <a:rPr lang="en-US" sz="2800" dirty="0">
                <a:solidFill>
                  <a:schemeClr val="tx1"/>
                </a:solidFill>
                <a:latin typeface="Arial" panose="020B0604020202020204" pitchFamily="34" charset="0"/>
                <a:cs typeface="Arial" panose="020B0604020202020204" pitchFamily="34" charset="0"/>
              </a:rPr>
              <a:t>	</a:t>
            </a:r>
          </a:p>
          <a:p>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6908094E-7355-476A-A2F4-B3353199571D}"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771681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1"/>
            <a:ext cx="7391400" cy="1143000"/>
          </a:xfrm>
        </p:spPr>
        <p:txBody>
          <a:bodyPr/>
          <a:lstStyle/>
          <a:p>
            <a:r>
              <a:rPr lang="en-US" b="1" dirty="0">
                <a:latin typeface="Arial" panose="020B0604020202020204" pitchFamily="34" charset="0"/>
                <a:cs typeface="Arial" panose="020B0604020202020204" pitchFamily="34" charset="0"/>
              </a:rPr>
              <a:t>4.3. </a:t>
            </a:r>
            <a:r>
              <a:rPr lang="en-US" b="1" dirty="0" err="1">
                <a:latin typeface="Arial" panose="020B0604020202020204" pitchFamily="34" charset="0"/>
                <a:cs typeface="Arial" panose="020B0604020202020204" pitchFamily="34" charset="0"/>
              </a:rPr>
              <a:t>Phải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tiêm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đúng</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đối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tượng</a:t>
            </a:r>
            <a:r>
              <a:rPr lang="en-US" b="1" dirty="0">
                <a:latin typeface="Arial" panose="020B0604020202020204" pitchFamily="34" charset="0"/>
                <a:cs typeface="Arial" panose="020B0604020202020204" pitchFamily="34" charset="0"/>
              </a:rPr>
              <a:t>:</a:t>
            </a:r>
          </a:p>
        </p:txBody>
      </p:sp>
      <p:sp>
        <p:nvSpPr>
          <p:cNvPr id="3" name="Text Placeholder 2"/>
          <p:cNvSpPr>
            <a:spLocks noGrp="1"/>
          </p:cNvSpPr>
          <p:nvPr>
            <p:ph type="body" idx="1"/>
          </p:nvPr>
        </p:nvSpPr>
        <p:spPr>
          <a:xfrm>
            <a:off x="762000" y="1752600"/>
            <a:ext cx="6934200" cy="1532467"/>
          </a:xfrm>
        </p:spPr>
        <p:txBody>
          <a:bodyPr>
            <a:noAutofit/>
          </a:bodyPr>
          <a:lstStyle/>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Đối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tượng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ưu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những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người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thường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xuyên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tiếp</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xúc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với</a:t>
            </a:r>
            <a:r>
              <a:rPr lang="en-US" sz="2800" dirty="0">
                <a:solidFill>
                  <a:schemeClr val="tx1"/>
                </a:solidFill>
                <a:latin typeface="Arial" panose="020B0604020202020204" pitchFamily="34" charset="0"/>
                <a:cs typeface="Arial" panose="020B0604020202020204" pitchFamily="34" charset="0"/>
              </a:rPr>
              <a:t> vi </a:t>
            </a:r>
            <a:r>
              <a:rPr lang="en-US" sz="2800" dirty="0" err="1">
                <a:solidFill>
                  <a:schemeClr val="tx1"/>
                </a:solidFill>
                <a:latin typeface="Arial" panose="020B0604020202020204" pitchFamily="34" charset="0"/>
                <a:cs typeface="Arial" panose="020B0604020202020204" pitchFamily="34" charset="0"/>
              </a:rPr>
              <a:t>khuẩn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nhân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nhân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viên</a:t>
            </a:r>
            <a:r>
              <a:rPr lang="en-US" sz="2800" dirty="0">
                <a:solidFill>
                  <a:schemeClr val="tx1"/>
                </a:solidFill>
                <a:latin typeface="Arial" panose="020B0604020202020204" pitchFamily="34" charset="0"/>
                <a:cs typeface="Arial" panose="020B0604020202020204" pitchFamily="34" charset="0"/>
              </a:rPr>
              <a:t> y </a:t>
            </a:r>
            <a:r>
              <a:rPr lang="en-US" sz="2800" dirty="0" err="1">
                <a:solidFill>
                  <a:schemeClr val="tx1"/>
                </a:solidFill>
                <a:latin typeface="Arial" panose="020B0604020202020204" pitchFamily="34" charset="0"/>
                <a:cs typeface="Arial" panose="020B0604020202020204" pitchFamily="34" charset="0"/>
              </a:rPr>
              <a:t>tế</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trẻ</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em</a:t>
            </a:r>
            <a:r>
              <a:rPr lang="en-US" sz="2800" dirty="0">
                <a:solidFill>
                  <a:schemeClr val="tx1"/>
                </a:solidFill>
                <a:latin typeface="Arial" panose="020B0604020202020204" pitchFamily="34" charset="0"/>
                <a:cs typeface="Arial" panose="020B0604020202020204" pitchFamily="34" charset="0"/>
              </a:rPr>
              <a:t>.</a:t>
            </a:r>
          </a:p>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những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người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trong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tình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trạng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khỏe</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mạnh</a:t>
            </a:r>
            <a:r>
              <a:rPr lang="en-US" sz="2800" dirty="0" smtClean="0">
                <a:solidFill>
                  <a:schemeClr val="tx1"/>
                </a:solidFill>
                <a:latin typeface="Arial" panose="020B0604020202020204" pitchFamily="34" charset="0"/>
                <a:cs typeface="Arial" panose="020B0604020202020204" pitchFamily="34" charset="0"/>
              </a:rPr>
              <a:t>.</a:t>
            </a:r>
            <a:endParaRPr lang="en-US" sz="2800" dirty="0">
              <a:solidFill>
                <a:schemeClr val="tx1"/>
              </a:solidFill>
              <a:latin typeface="Arial" panose="020B0604020202020204" pitchFamily="34" charset="0"/>
              <a:cs typeface="Arial" panose="020B0604020202020204" pitchFamily="34" charset="0"/>
            </a:endParaRPr>
          </a:p>
          <a:p>
            <a:r>
              <a:rPr lang="en-US" sz="2800" dirty="0">
                <a:solidFill>
                  <a:schemeClr val="tx1"/>
                </a:solidFill>
                <a:latin typeface="Arial" panose="020B0604020202020204" pitchFamily="34" charset="0"/>
                <a:cs typeface="Arial" panose="020B0604020202020204" pitchFamily="34" charset="0"/>
              </a:rPr>
              <a:t>	</a:t>
            </a:r>
          </a:p>
          <a:p>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547D4C0A-5268-45BD-8BBF-ECD782FC32BA}"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043997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905000"/>
            <a:ext cx="8077200" cy="1380067"/>
          </a:xfrm>
        </p:spPr>
        <p:txBody>
          <a:bodyPr>
            <a:noAutofit/>
          </a:bodyPr>
          <a:lstStyle/>
          <a:p>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Uống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Vaccin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sốt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bại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liệt</a:t>
            </a:r>
            <a:endParaRPr lang="en-US" sz="2800" dirty="0">
              <a:solidFill>
                <a:schemeClr val="tx1"/>
              </a:solidFill>
              <a:latin typeface="Times New Roman" pitchFamily="18" charset="0"/>
              <a:cs typeface="Times New Roman" pitchFamily="18" charset="0"/>
            </a:endParaRPr>
          </a:p>
          <a:p>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Chích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Vaccin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dịch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tả</a:t>
            </a:r>
            <a:r>
              <a:rPr lang="en-US" sz="2800" dirty="0">
                <a:solidFill>
                  <a:schemeClr val="tx1"/>
                </a:solidFill>
                <a:latin typeface="Times New Roman" pitchFamily="18" charset="0"/>
                <a:cs typeface="Times New Roman" pitchFamily="18" charset="0"/>
              </a:rPr>
              <a:t> ( </a:t>
            </a:r>
            <a:r>
              <a:rPr lang="en-US" sz="2800" dirty="0" err="1">
                <a:solidFill>
                  <a:schemeClr val="tx1"/>
                </a:solidFill>
                <a:latin typeface="Times New Roman" pitchFamily="18" charset="0"/>
                <a:cs typeface="Times New Roman" pitchFamily="18" charset="0"/>
              </a:rPr>
              <a:t>tiêm</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dưới</a:t>
            </a:r>
            <a:r>
              <a:rPr lang="en-US" sz="2800" dirty="0">
                <a:solidFill>
                  <a:schemeClr val="tx1"/>
                </a:solidFill>
                <a:latin typeface="Times New Roman" pitchFamily="18" charset="0"/>
                <a:cs typeface="Times New Roman" pitchFamily="18" charset="0"/>
              </a:rPr>
              <a:t> da </a:t>
            </a:r>
            <a:r>
              <a:rPr lang="en-US" sz="2800" dirty="0" err="1">
                <a:solidFill>
                  <a:schemeClr val="tx1"/>
                </a:solidFill>
                <a:latin typeface="Times New Roman" pitchFamily="18" charset="0"/>
                <a:cs typeface="Times New Roman" pitchFamily="18" charset="0"/>
              </a:rPr>
              <a:t>hoặc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trong</a:t>
            </a:r>
            <a:r>
              <a:rPr lang="en-US" sz="2800" dirty="0">
                <a:solidFill>
                  <a:schemeClr val="tx1"/>
                </a:solidFill>
                <a:latin typeface="Times New Roman" pitchFamily="18" charset="0"/>
                <a:cs typeface="Times New Roman" pitchFamily="18" charset="0"/>
              </a:rPr>
              <a:t> da )</a:t>
            </a:r>
          </a:p>
          <a:p>
            <a:endParaRPr lang="en-US" sz="2800" dirty="0">
              <a:solidFill>
                <a:schemeClr val="tx1"/>
              </a:solidFill>
              <a:latin typeface="Times New Roman" pitchFamily="18" charset="0"/>
              <a:cs typeface="Times New Roman" pitchFamily="18" charset="0"/>
            </a:endParaRPr>
          </a:p>
          <a:p>
            <a:endParaRPr lang="en-US" sz="2800" dirty="0">
              <a:solidFill>
                <a:schemeClr val="tx1"/>
              </a:solidFill>
            </a:endParaRPr>
          </a:p>
        </p:txBody>
      </p:sp>
      <p:sp>
        <p:nvSpPr>
          <p:cNvPr id="4" name="Rectangle 3"/>
          <p:cNvSpPr/>
          <p:nvPr/>
        </p:nvSpPr>
        <p:spPr>
          <a:xfrm>
            <a:off x="685800" y="457200"/>
            <a:ext cx="7696200" cy="1077218"/>
          </a:xfrm>
          <a:prstGeom prst="rect">
            <a:avLst/>
          </a:prstGeom>
        </p:spPr>
        <p:txBody>
          <a:bodyPr wrap="square">
            <a:spAutoFit/>
          </a:bodyPr>
          <a:lstStyle/>
          <a:p>
            <a:pPr algn="ctr"/>
            <a:r>
              <a:rPr lang="en-US" sz="3200" b="1" dirty="0">
                <a:latin typeface="Times New Roman" pitchFamily="18" charset="0"/>
                <a:cs typeface="Times New Roman" pitchFamily="18" charset="0"/>
              </a:rPr>
              <a:t>4.4. </a:t>
            </a:r>
            <a:r>
              <a:rPr lang="en-US" sz="3200" b="1" dirty="0" err="1">
                <a:latin typeface="Times New Roman" pitchFamily="18" charset="0"/>
                <a:cs typeface="Times New Roman" pitchFamily="18" charset="0"/>
              </a:rPr>
              <a:t>Phải</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sử</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dụng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đúng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phương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cách</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đưa</a:t>
            </a:r>
            <a:r>
              <a:rPr lang="en-US" sz="3200" b="1" dirty="0">
                <a:latin typeface="Times New Roman" pitchFamily="18" charset="0"/>
                <a:cs typeface="Times New Roman" pitchFamily="18" charset="0"/>
              </a:rPr>
              <a:t> </a:t>
            </a:r>
            <a:r>
              <a:rPr lang="en-US" sz="3200" b="1" dirty="0" smtClean="0">
                <a:latin typeface="Times New Roman" pitchFamily="18" charset="0"/>
                <a:cs typeface="Times New Roman" pitchFamily="18" charset="0"/>
              </a:rPr>
              <a:t>vaccine </a:t>
            </a:r>
            <a:r>
              <a:rPr lang="en-US" sz="3200" b="1" dirty="0" err="1">
                <a:latin typeface="Times New Roman" pitchFamily="18" charset="0"/>
                <a:cs typeface="Times New Roman" pitchFamily="18" charset="0"/>
              </a:rPr>
              <a:t>vào</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cơ</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rPr>
              <a:t>thể</a:t>
            </a:r>
            <a:endParaRPr lang="en-US" sz="3200" b="1" dirty="0"/>
          </a:p>
        </p:txBody>
      </p:sp>
      <p:sp>
        <p:nvSpPr>
          <p:cNvPr id="5" name="Date Placeholder 4"/>
          <p:cNvSpPr>
            <a:spLocks noGrp="1"/>
          </p:cNvSpPr>
          <p:nvPr>
            <p:ph type="dt" sz="half" idx="10"/>
          </p:nvPr>
        </p:nvSpPr>
        <p:spPr/>
        <p:txBody>
          <a:bodyPr/>
          <a:lstStyle/>
          <a:p>
            <a:fld id="{158A6456-681D-4497-9155-614CEFB35525}" type="datetime1">
              <a:rPr lang="en-US" smtClean="0"/>
              <a:t>4/4/2024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530151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1"/>
            <a:ext cx="7924800" cy="609600"/>
          </a:xfrm>
        </p:spPr>
        <p:txBody>
          <a:bodyPr/>
          <a:lstStyle/>
          <a:p>
            <a:r>
              <a:rPr lang="en-US" b="1" dirty="0">
                <a:latin typeface="Arial" panose="020B0604020202020204" pitchFamily="34" charset="0"/>
                <a:cs typeface="Arial" panose="020B0604020202020204" pitchFamily="34" charset="0"/>
              </a:rPr>
              <a:t>4.5. </a:t>
            </a:r>
            <a:r>
              <a:rPr lang="en-US" b="1" dirty="0" err="1">
                <a:latin typeface="Arial" panose="020B0604020202020204" pitchFamily="34" charset="0"/>
                <a:cs typeface="Arial" panose="020B0604020202020204" pitchFamily="34" charset="0"/>
              </a:rPr>
              <a:t>Phải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bảo</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quản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tốt</a:t>
            </a:r>
            <a:r>
              <a:rPr lang="en-US" b="1" dirty="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VaccinE</a:t>
            </a:r>
            <a:endParaRPr lang="en-US"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533400" y="1295400"/>
            <a:ext cx="8077200" cy="1532467"/>
          </a:xfrm>
        </p:spPr>
        <p:txBody>
          <a:bodyPr>
            <a:noAutofit/>
          </a:bodyPr>
          <a:lstStyle/>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Vì</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là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phẩm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vật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của</a:t>
            </a:r>
            <a:r>
              <a:rPr lang="en-US" sz="2800" dirty="0">
                <a:solidFill>
                  <a:schemeClr val="tx1"/>
                </a:solidFill>
                <a:latin typeface="Arial" panose="020B0604020202020204" pitchFamily="34" charset="0"/>
                <a:cs typeface="Arial" panose="020B0604020202020204" pitchFamily="34" charset="0"/>
              </a:rPr>
              <a:t> vi </a:t>
            </a:r>
            <a:r>
              <a:rPr lang="en-US" sz="2800" dirty="0" err="1">
                <a:solidFill>
                  <a:schemeClr val="tx1"/>
                </a:solidFill>
                <a:latin typeface="Arial" panose="020B0604020202020204" pitchFamily="34" charset="0"/>
                <a:cs typeface="Arial" panose="020B0604020202020204" pitchFamily="34" charset="0"/>
              </a:rPr>
              <a:t>sinh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vật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rất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dễ</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hỏng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bảo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quản</a:t>
            </a:r>
            <a:r>
              <a:rPr lang="en-US" sz="2800" dirty="0">
                <a:solidFill>
                  <a:schemeClr val="tx1"/>
                </a:solidFill>
                <a:latin typeface="Arial" panose="020B0604020202020204" pitchFamily="34" charset="0"/>
                <a:cs typeface="Arial" panose="020B0604020202020204" pitchFamily="34" charset="0"/>
              </a:rPr>
              <a:t> ở </a:t>
            </a:r>
            <a:r>
              <a:rPr lang="en-US" sz="2800" dirty="0" err="1">
                <a:solidFill>
                  <a:schemeClr val="tx1"/>
                </a:solidFill>
                <a:latin typeface="Arial" panose="020B0604020202020204" pitchFamily="34" charset="0"/>
                <a:cs typeface="Arial" panose="020B0604020202020204" pitchFamily="34" charset="0"/>
              </a:rPr>
              <a:t>nhiệt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độ</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lạnh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từ</a:t>
            </a:r>
            <a:r>
              <a:rPr lang="en-US" sz="2800" dirty="0">
                <a:solidFill>
                  <a:schemeClr val="tx1"/>
                </a:solidFill>
                <a:latin typeface="Arial" panose="020B0604020202020204" pitchFamily="34" charset="0"/>
                <a:cs typeface="Arial" panose="020B0604020202020204" pitchFamily="34" charset="0"/>
              </a:rPr>
              <a:t> 2 – 8</a:t>
            </a:r>
            <a:r>
              <a:rPr lang="en-US" sz="2800" baseline="30000" dirty="0">
                <a:solidFill>
                  <a:schemeClr val="tx1"/>
                </a:solidFill>
                <a:latin typeface="Arial" panose="020B0604020202020204" pitchFamily="34" charset="0"/>
                <a:cs typeface="Arial" panose="020B0604020202020204" pitchFamily="34" charset="0"/>
              </a:rPr>
              <a:t>o</a:t>
            </a:r>
            <a:r>
              <a:rPr lang="en-US" sz="2800" dirty="0">
                <a:solidFill>
                  <a:schemeClr val="tx1"/>
                </a:solidFill>
                <a:latin typeface="Arial" panose="020B0604020202020204" pitchFamily="34" charset="0"/>
                <a:cs typeface="Arial" panose="020B0604020202020204" pitchFamily="34" charset="0"/>
              </a:rPr>
              <a:t>c </a:t>
            </a:r>
            <a:r>
              <a:rPr lang="en-US" sz="2800" dirty="0" err="1">
                <a:solidFill>
                  <a:schemeClr val="tx1"/>
                </a:solidFill>
                <a:latin typeface="Arial" panose="020B0604020202020204" pitchFamily="34" charset="0"/>
                <a:cs typeface="Arial" panose="020B0604020202020204" pitchFamily="34" charset="0"/>
              </a:rPr>
              <a:t>và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trong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tối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Mỗi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loại</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thường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được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sử</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dụng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trong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một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thời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gian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nhất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định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đã</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quá</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hạn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thì</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loại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bỏ</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vì</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đã</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hết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hiệu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lực</a:t>
            </a:r>
            <a:r>
              <a:rPr lang="vi-VN" sz="2800" dirty="0">
                <a:solidFill>
                  <a:schemeClr val="tx1"/>
                </a:solidFill>
                <a:latin typeface="Arial" panose="020B0604020202020204" pitchFamily="34" charset="0"/>
                <a:cs typeface="Arial" panose="020B0604020202020204" pitchFamily="34" charset="0"/>
              </a:rPr>
              <a:t>.</a:t>
            </a:r>
            <a:r>
              <a:rPr lang="en-US" sz="2800" dirty="0">
                <a:solidFill>
                  <a:schemeClr val="tx1"/>
                </a:solidFill>
                <a:latin typeface="Arial" panose="020B0604020202020204" pitchFamily="34" charset="0"/>
                <a:cs typeface="Arial" panose="020B0604020202020204" pitchFamily="34" charset="0"/>
              </a:rPr>
              <a:t>	</a:t>
            </a:r>
          </a:p>
          <a:p>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8299B608-36D9-4D2A-8DD0-58B5007B4430}"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15603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1"/>
            <a:ext cx="7772400" cy="685800"/>
          </a:xfrm>
        </p:spPr>
        <p:txBody>
          <a:bodyPr>
            <a:normAutofit fontScale="90000"/>
          </a:bodyPr>
          <a:lstStyle/>
          <a:p>
            <a:r>
              <a:rPr lang="en-US" b="1" dirty="0">
                <a:latin typeface="Arial" panose="020B0604020202020204" pitchFamily="34" charset="0"/>
                <a:cs typeface="Arial" panose="020B0604020202020204" pitchFamily="34" charset="0"/>
              </a:rPr>
              <a:t>5. </a:t>
            </a:r>
            <a:r>
              <a:rPr lang="en-US" b="1" dirty="0" err="1">
                <a:latin typeface="Arial" panose="020B0604020202020204" pitchFamily="34" charset="0"/>
                <a:cs typeface="Arial" panose="020B0604020202020204" pitchFamily="34" charset="0"/>
              </a:rPr>
              <a:t>Các</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phản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ứng</a:t>
            </a:r>
            <a:r>
              <a:rPr lang="en-US" b="1" dirty="0">
                <a:latin typeface="Arial" panose="020B0604020202020204" pitchFamily="34" charset="0"/>
                <a:cs typeface="Arial" panose="020B0604020202020204" pitchFamily="34" charset="0"/>
              </a:rPr>
              <a:t> do </a:t>
            </a:r>
            <a:r>
              <a:rPr lang="en-US" b="1" dirty="0" err="1" smtClean="0">
                <a:latin typeface="Arial" panose="020B0604020202020204" pitchFamily="34" charset="0"/>
                <a:cs typeface="Arial" panose="020B0604020202020204" pitchFamily="34" charset="0"/>
              </a:rPr>
              <a:t>vaccinE</a:t>
            </a:r>
            <a:r>
              <a:rPr lang="en-US" b="1" dirty="0" smtClean="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gây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ra</a:t>
            </a:r>
            <a:endParaRPr lang="en-US" b="1"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685800" y="1295400"/>
            <a:ext cx="7620000" cy="1532467"/>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Đa</a:t>
            </a:r>
            <a:r>
              <a:rPr lang="en-US" sz="2800" dirty="0" smtClean="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số</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không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gây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phản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ứng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trầm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trọng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nếu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phản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ứng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ngoài</a:t>
            </a:r>
            <a:r>
              <a:rPr lang="en-US" sz="2800" dirty="0">
                <a:solidFill>
                  <a:schemeClr val="tx1"/>
                </a:solidFill>
                <a:latin typeface="Arial" panose="020B0604020202020204" pitchFamily="34" charset="0"/>
                <a:cs typeface="Arial" panose="020B0604020202020204" pitchFamily="34" charset="0"/>
              </a:rPr>
              <a:t> da </a:t>
            </a:r>
            <a:r>
              <a:rPr lang="en-US" sz="2800" dirty="0" err="1">
                <a:solidFill>
                  <a:schemeClr val="tx1"/>
                </a:solidFill>
                <a:latin typeface="Arial" panose="020B0604020202020204" pitchFamily="34" charset="0"/>
                <a:cs typeface="Arial" panose="020B0604020202020204" pitchFamily="34" charset="0"/>
              </a:rPr>
              <a:t>ngay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chỗ</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chích</a:t>
            </a:r>
            <a:r>
              <a:rPr lang="en-US" sz="2800" dirty="0">
                <a:solidFill>
                  <a:schemeClr val="tx1"/>
                </a:solidFill>
                <a:latin typeface="Arial" panose="020B0604020202020204" pitchFamily="34" charset="0"/>
                <a:cs typeface="Arial" panose="020B0604020202020204" pitchFamily="34" charset="0"/>
              </a:rPr>
              <a:t> hay </a:t>
            </a:r>
            <a:r>
              <a:rPr lang="en-US" sz="2800" dirty="0" err="1">
                <a:solidFill>
                  <a:schemeClr val="tx1"/>
                </a:solidFill>
                <a:latin typeface="Arial" panose="020B0604020202020204" pitchFamily="34" charset="0"/>
                <a:cs typeface="Arial" panose="020B0604020202020204" pitchFamily="34" charset="0"/>
              </a:rPr>
              <a:t>bị</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sốt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nhẹ</a:t>
            </a:r>
            <a:r>
              <a:rPr lang="en-US" sz="2800" dirty="0">
                <a:solidFill>
                  <a:schemeClr val="tx1"/>
                </a:solidFill>
                <a:latin typeface="Arial" panose="020B0604020202020204" pitchFamily="34" charset="0"/>
                <a:cs typeface="Arial" panose="020B0604020202020204" pitchFamily="34" charset="0"/>
              </a:rPr>
              <a:t>.</a:t>
            </a:r>
          </a:p>
          <a:p>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B7B02899-E503-41EB-BD81-2420E6AB8988}"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310869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1"/>
            <a:ext cx="7772400" cy="762000"/>
          </a:xfrm>
        </p:spPr>
        <p:txBody>
          <a:bodyPr/>
          <a:lstStyle/>
          <a:p>
            <a:r>
              <a:rPr lang="en-US" b="1" dirty="0" smtClean="0">
                <a:latin typeface="Times New Roman" pitchFamily="18" charset="0"/>
                <a:cs typeface="Times New Roman" pitchFamily="18" charset="0"/>
              </a:rPr>
              <a:t>6. </a:t>
            </a:r>
            <a:r>
              <a:rPr lang="en-US" b="1" dirty="0" err="1" smtClean="0">
                <a:latin typeface="Times New Roman" pitchFamily="18" charset="0"/>
                <a:cs typeface="Times New Roman" pitchFamily="18" charset="0"/>
              </a:rPr>
              <a:t>Tiêu</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chuẩn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của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vaccinE</a:t>
            </a:r>
            <a:r>
              <a:rPr lang="en-US" b="1" dirty="0" smtClean="0">
                <a:latin typeface="Times New Roman" pitchFamily="18" charset="0"/>
                <a:cs typeface="Times New Roman" pitchFamily="18" charset="0"/>
              </a:rPr>
              <a:t>:</a:t>
            </a:r>
            <a:endParaRPr lang="en-US" b="1" dirty="0"/>
          </a:p>
        </p:txBody>
      </p:sp>
      <p:sp>
        <p:nvSpPr>
          <p:cNvPr id="3" name="Text Placeholder 2"/>
          <p:cNvSpPr>
            <a:spLocks noGrp="1"/>
          </p:cNvSpPr>
          <p:nvPr>
            <p:ph type="body" idx="1"/>
          </p:nvPr>
        </p:nvSpPr>
        <p:spPr>
          <a:xfrm>
            <a:off x="457200" y="1143000"/>
            <a:ext cx="7848600" cy="1532467"/>
          </a:xfrm>
        </p:spPr>
        <p:txBody>
          <a:bodyPr>
            <a:noAutofit/>
          </a:bodyPr>
          <a:lstStyle/>
          <a:p>
            <a:r>
              <a:rPr lang="en-US" sz="2800" dirty="0" err="1">
                <a:solidFill>
                  <a:schemeClr val="tx1"/>
                </a:solidFill>
                <a:latin typeface="Arial" panose="020B0604020202020204" pitchFamily="34" charset="0"/>
                <a:cs typeface="Arial" panose="020B0604020202020204" pitchFamily="34" charset="0"/>
              </a:rPr>
              <a:t>Việc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sản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xuất</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đạt</a:t>
            </a:r>
            <a:r>
              <a:rPr lang="en-US" sz="2800" dirty="0">
                <a:solidFill>
                  <a:schemeClr val="tx1"/>
                </a:solidFill>
                <a:latin typeface="Arial" panose="020B0604020202020204" pitchFamily="34" charset="0"/>
                <a:cs typeface="Arial" panose="020B0604020202020204" pitchFamily="34" charset="0"/>
              </a:rPr>
              <a:t> 2 </a:t>
            </a:r>
            <a:r>
              <a:rPr lang="en-US" sz="2800" dirty="0" err="1">
                <a:solidFill>
                  <a:schemeClr val="tx1"/>
                </a:solidFill>
                <a:latin typeface="Arial" panose="020B0604020202020204" pitchFamily="34" charset="0"/>
                <a:cs typeface="Arial" panose="020B0604020202020204" pitchFamily="34" charset="0"/>
              </a:rPr>
              <a:t>tiêu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chuẩn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thiết</a:t>
            </a:r>
            <a:endParaRPr lang="en-US" sz="2800" dirty="0">
              <a:solidFill>
                <a:schemeClr val="tx1"/>
              </a:solidFill>
              <a:latin typeface="Arial" panose="020B0604020202020204" pitchFamily="34" charset="0"/>
              <a:cs typeface="Arial" panose="020B0604020202020204" pitchFamily="34" charset="0"/>
            </a:endParaRPr>
          </a:p>
          <a:p>
            <a:r>
              <a:rPr lang="en-US" sz="2800" dirty="0">
                <a:solidFill>
                  <a:schemeClr val="tx1"/>
                </a:solidFill>
                <a:latin typeface="Arial" panose="020B0604020202020204" pitchFamily="34" charset="0"/>
                <a:cs typeface="Arial" panose="020B0604020202020204" pitchFamily="34" charset="0"/>
              </a:rPr>
              <a:t>+ An </a:t>
            </a:r>
            <a:r>
              <a:rPr lang="en-US" sz="2800" dirty="0" err="1">
                <a:solidFill>
                  <a:schemeClr val="tx1"/>
                </a:solidFill>
                <a:latin typeface="Arial" panose="020B0604020202020204" pitchFamily="34" charset="0"/>
                <a:cs typeface="Arial" panose="020B0604020202020204" pitchFamily="34" charset="0"/>
              </a:rPr>
              <a:t>toàn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gây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người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được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chủng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chuẩn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này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quan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trọng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đối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với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vaccin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sống</a:t>
            </a:r>
            <a:r>
              <a:rPr lang="en-US" sz="2800" dirty="0">
                <a:solidFill>
                  <a:schemeClr val="tx1"/>
                </a:solidFill>
                <a:latin typeface="Arial" panose="020B0604020202020204" pitchFamily="34" charset="0"/>
                <a:cs typeface="Arial" panose="020B0604020202020204" pitchFamily="34" charset="0"/>
              </a:rPr>
              <a:t>.</a:t>
            </a:r>
          </a:p>
          <a:p>
            <a:r>
              <a:rPr lang="en-US" sz="2800" dirty="0" err="1">
                <a:solidFill>
                  <a:schemeClr val="tx1"/>
                </a:solidFill>
                <a:latin typeface="Arial" panose="020B0604020202020204" pitchFamily="34" charset="0"/>
                <a:cs typeface="Arial" panose="020B0604020202020204" pitchFamily="34" charset="0"/>
              </a:rPr>
              <a:t>Ví</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dụ</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hạch</a:t>
            </a:r>
            <a:endParaRPr lang="en-US" sz="2800" dirty="0">
              <a:solidFill>
                <a:schemeClr val="tx1"/>
              </a:solidFill>
              <a:latin typeface="Arial" panose="020B0604020202020204" pitchFamily="34" charset="0"/>
              <a:cs typeface="Arial" panose="020B0604020202020204" pitchFamily="34" charset="0"/>
            </a:endParaRPr>
          </a:p>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hiệu</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phải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đảm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bảo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tạo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được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người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chuẩn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này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quan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trọng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đối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với</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chết</a:t>
            </a:r>
            <a:r>
              <a:rPr lang="en-US" sz="2800" dirty="0">
                <a:solidFill>
                  <a:schemeClr val="tx1"/>
                </a:solidFill>
                <a:latin typeface="Arial" panose="020B0604020202020204" pitchFamily="34" charset="0"/>
                <a:cs typeface="Arial" panose="020B0604020202020204" pitchFamily="34" charset="0"/>
              </a:rPr>
              <a:t>.</a:t>
            </a:r>
          </a:p>
          <a:p>
            <a:endParaRPr lang="en-US" sz="2800" dirty="0">
              <a:solidFill>
                <a:schemeClr val="tx1"/>
              </a:solidFill>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4DF57DE4-5AD7-47B4-B4EB-04915D71091B}"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05796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43000"/>
            <a:ext cx="8458200" cy="4114800"/>
          </a:xfrm>
        </p:spPr>
        <p:txBody>
          <a:bodyPr>
            <a:normAutofit/>
          </a:bodyPr>
          <a:lstStyle/>
          <a:p>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đứa</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bé</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bị</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nhiễm</a:t>
            </a:r>
            <a:r>
              <a:rPr lang="en-US" cap="none" dirty="0" smtClean="0">
                <a:latin typeface="Times New Roman" pitchFamily="18" charset="0"/>
                <a:cs typeface="Times New Roman" pitchFamily="18" charset="0"/>
              </a:rPr>
              <a:t> virus </a:t>
            </a:r>
            <a:r>
              <a:rPr lang="en-US" cap="none" dirty="0" err="1" smtClean="0">
                <a:latin typeface="Times New Roman" pitchFamily="18" charset="0"/>
                <a:cs typeface="Times New Roman" pitchFamily="18" charset="0"/>
              </a:rPr>
              <a:t>đậu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lần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đầu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thường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sẽ</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bị</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Nếu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sau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tiếp</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xúc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với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cùng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một</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loại</a:t>
            </a:r>
            <a:r>
              <a:rPr lang="en-US" cap="none" dirty="0" smtClean="0">
                <a:latin typeface="Times New Roman" pitchFamily="18" charset="0"/>
                <a:cs typeface="Times New Roman" pitchFamily="18" charset="0"/>
              </a:rPr>
              <a:t> virus </a:t>
            </a:r>
            <a:r>
              <a:rPr lang="en-US" cap="none" dirty="0" err="1" smtClean="0">
                <a:latin typeface="Times New Roman" pitchFamily="18" charset="0"/>
                <a:cs typeface="Times New Roman" pitchFamily="18" charset="0"/>
              </a:rPr>
              <a:t>này</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lần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nữa</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thì</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triệu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chứng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lý</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không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xảy</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ra</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nhưng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nếu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đứa</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bé</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bị</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nhiễm</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một</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loại</a:t>
            </a:r>
            <a:r>
              <a:rPr lang="en-US" cap="none" dirty="0" smtClean="0">
                <a:latin typeface="Times New Roman" pitchFamily="18" charset="0"/>
                <a:cs typeface="Times New Roman" pitchFamily="18" charset="0"/>
              </a:rPr>
              <a:t> virus </a:t>
            </a:r>
            <a:r>
              <a:rPr lang="en-US" cap="none" dirty="0" err="1" smtClean="0">
                <a:latin typeface="Times New Roman" pitchFamily="18" charset="0"/>
                <a:cs typeface="Times New Roman" pitchFamily="18" charset="0"/>
              </a:rPr>
              <a:t>khác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như</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sởi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thì</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sẽ</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bị</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Như</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vậy</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một</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trí</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nhớ</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ghi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nhận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sự</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nhiễm</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khuẩn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đã</a:t>
            </a:r>
            <a:r>
              <a:rPr lang="en-US" cap="none" dirty="0" smtClean="0">
                <a:latin typeface="Times New Roman" pitchFamily="18" charset="0"/>
                <a:cs typeface="Times New Roman" pitchFamily="18" charset="0"/>
              </a:rPr>
              <a:t> qua </a:t>
            </a:r>
            <a:r>
              <a:rPr lang="en-US" cap="none" dirty="0" err="1" smtClean="0">
                <a:latin typeface="Times New Roman" pitchFamily="18" charset="0"/>
                <a:cs typeface="Times New Roman" pitchFamily="18" charset="0"/>
              </a:rPr>
              <a:t>và</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là</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một</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sự</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ghi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nhớ</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đặc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hiệu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Sau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nhiễm</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khuẩn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cơ</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thể</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thể</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khả</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năng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phân</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biệt</a:t>
            </a:r>
            <a:r>
              <a:rPr lang="en-US" cap="none" dirty="0" smtClean="0">
                <a:latin typeface="Times New Roman" pitchFamily="18" charset="0"/>
                <a:cs typeface="Times New Roman" pitchFamily="18" charset="0"/>
              </a:rPr>
              <a:t> virus </a:t>
            </a:r>
            <a:r>
              <a:rPr lang="en-US" cap="none" dirty="0" err="1" smtClean="0">
                <a:latin typeface="Times New Roman" pitchFamily="18" charset="0"/>
                <a:cs typeface="Times New Roman" pitchFamily="18" charset="0"/>
              </a:rPr>
              <a:t>đậu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và</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sởi</a:t>
            </a:r>
            <a:r>
              <a:rPr lang="en-US" cap="none" dirty="0" smtClean="0">
                <a:latin typeface="Times New Roman" pitchFamily="18" charset="0"/>
                <a:cs typeface="Times New Roman" pitchFamily="18" charset="0"/>
              </a:rPr>
              <a:t>.</a:t>
            </a:r>
            <a:endParaRPr lang="en-US" cap="none" dirty="0"/>
          </a:p>
        </p:txBody>
      </p:sp>
      <p:sp>
        <p:nvSpPr>
          <p:cNvPr id="5" name="Date Placeholder 4"/>
          <p:cNvSpPr>
            <a:spLocks noGrp="1"/>
          </p:cNvSpPr>
          <p:nvPr>
            <p:ph type="dt" sz="half" idx="10"/>
          </p:nvPr>
        </p:nvSpPr>
        <p:spPr/>
        <p:txBody>
          <a:bodyPr/>
          <a:lstStyle/>
          <a:p>
            <a:fld id="{EB26E687-2B67-4572-A539-42DDA3036116}" type="datetime1">
              <a:rPr lang="en-US" smtClean="0"/>
              <a:t>4/4/2024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063539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543800" cy="609601"/>
          </a:xfrm>
        </p:spPr>
        <p:txBody>
          <a:bodyPr>
            <a:normAutofit/>
          </a:bodyPr>
          <a:lstStyle/>
          <a:p>
            <a:pPr marL="0" indent="0"/>
            <a:r>
              <a:rPr lang="en-US" b="1" dirty="0">
                <a:latin typeface="Times New Roman" pitchFamily="18" charset="0"/>
                <a:cs typeface="Times New Roman" pitchFamily="18" charset="0"/>
              </a:rPr>
              <a:t>7.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hình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VaccinE</a:t>
            </a:r>
            <a:r>
              <a:rPr lang="en-US" b="1" dirty="0" smtClean="0">
                <a:latin typeface="Times New Roman" pitchFamily="18" charset="0"/>
                <a:cs typeface="Times New Roman" pitchFamily="18" charset="0"/>
              </a:rPr>
              <a:t>:</a:t>
            </a:r>
            <a:endParaRPr lang="en-US" dirty="0"/>
          </a:p>
        </p:txBody>
      </p:sp>
      <p:sp>
        <p:nvSpPr>
          <p:cNvPr id="3" name="Text Placeholder 2"/>
          <p:cNvSpPr>
            <a:spLocks noGrp="1"/>
          </p:cNvSpPr>
          <p:nvPr>
            <p:ph type="body" idx="1"/>
          </p:nvPr>
        </p:nvSpPr>
        <p:spPr>
          <a:xfrm>
            <a:off x="304800" y="1143000"/>
            <a:ext cx="7696200" cy="1532467"/>
          </a:xfrm>
        </p:spPr>
        <p:txBody>
          <a:bodyPr>
            <a:noAutofit/>
          </a:bodyPr>
          <a:lstStyle/>
          <a:p>
            <a:r>
              <a:rPr lang="en-US" sz="2800" dirty="0">
                <a:solidFill>
                  <a:schemeClr val="tx1"/>
                </a:solidFill>
                <a:latin typeface="Times New Roman" pitchFamily="18" charset="0"/>
                <a:cs typeface="Times New Roman" pitchFamily="18" charset="0"/>
              </a:rPr>
              <a:t>7.1. </a:t>
            </a:r>
            <a:r>
              <a:rPr lang="en-US" sz="2800" dirty="0" smtClean="0">
                <a:solidFill>
                  <a:schemeClr val="tx1"/>
                </a:solidFill>
                <a:latin typeface="Times New Roman" pitchFamily="18" charset="0"/>
                <a:cs typeface="Times New Roman" pitchFamily="18" charset="0"/>
              </a:rPr>
              <a:t>Vaccine </a:t>
            </a:r>
            <a:r>
              <a:rPr lang="en-US" sz="2800" dirty="0" err="1">
                <a:solidFill>
                  <a:schemeClr val="tx1"/>
                </a:solidFill>
                <a:latin typeface="Times New Roman" pitchFamily="18" charset="0"/>
                <a:cs typeface="Times New Roman" pitchFamily="18" charset="0"/>
              </a:rPr>
              <a:t>sống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được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điều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chế</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từ</a:t>
            </a:r>
            <a:r>
              <a:rPr lang="en-US" sz="2800" dirty="0">
                <a:solidFill>
                  <a:schemeClr val="tx1"/>
                </a:solidFill>
                <a:latin typeface="Times New Roman" pitchFamily="18" charset="0"/>
                <a:cs typeface="Times New Roman" pitchFamily="18" charset="0"/>
              </a:rPr>
              <a:t> vi </a:t>
            </a:r>
            <a:r>
              <a:rPr lang="en-US" sz="2800" dirty="0" err="1">
                <a:solidFill>
                  <a:schemeClr val="tx1"/>
                </a:solidFill>
                <a:latin typeface="Times New Roman" pitchFamily="18" charset="0"/>
                <a:cs typeface="Times New Roman" pitchFamily="18" charset="0"/>
              </a:rPr>
              <a:t>sinh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vật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còn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sống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đã</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được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cải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biến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còn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độc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hoặc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dùng</a:t>
            </a:r>
            <a:r>
              <a:rPr lang="en-US" sz="2800" dirty="0">
                <a:solidFill>
                  <a:schemeClr val="tx1"/>
                </a:solidFill>
                <a:latin typeface="Times New Roman" pitchFamily="18" charset="0"/>
                <a:cs typeface="Times New Roman" pitchFamily="18" charset="0"/>
              </a:rPr>
              <a:t> vi </a:t>
            </a:r>
            <a:r>
              <a:rPr lang="en-US" sz="2800" dirty="0" err="1">
                <a:solidFill>
                  <a:schemeClr val="tx1"/>
                </a:solidFill>
                <a:latin typeface="Times New Roman" pitchFamily="18" charset="0"/>
                <a:cs typeface="Times New Roman" pitchFamily="18" charset="0"/>
              </a:rPr>
              <a:t>sinh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vật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tương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cận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nhưng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không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độc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hại</a:t>
            </a:r>
            <a:r>
              <a:rPr lang="en-US" sz="2800" dirty="0">
                <a:solidFill>
                  <a:schemeClr val="tx1"/>
                </a:solidFill>
                <a:latin typeface="Times New Roman" pitchFamily="18" charset="0"/>
                <a:cs typeface="Times New Roman" pitchFamily="18" charset="0"/>
              </a:rPr>
              <a:t>.</a:t>
            </a:r>
          </a:p>
          <a:p>
            <a:r>
              <a:rPr lang="en-US" sz="2800" dirty="0" err="1">
                <a:solidFill>
                  <a:schemeClr val="tx1"/>
                </a:solidFill>
                <a:latin typeface="Times New Roman" pitchFamily="18" charset="0"/>
                <a:cs typeface="Times New Roman" pitchFamily="18" charset="0"/>
              </a:rPr>
              <a:t>Ví</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dụ</a:t>
            </a: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Vaccine </a:t>
            </a:r>
            <a:r>
              <a:rPr lang="en-US" sz="2800" dirty="0" err="1">
                <a:solidFill>
                  <a:schemeClr val="tx1"/>
                </a:solidFill>
                <a:latin typeface="Times New Roman" pitchFamily="18" charset="0"/>
                <a:cs typeface="Times New Roman" pitchFamily="18" charset="0"/>
              </a:rPr>
              <a:t>dịch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hạch</a:t>
            </a:r>
            <a:r>
              <a:rPr lang="en-US" sz="2800" dirty="0">
                <a:solidFill>
                  <a:schemeClr val="tx1"/>
                </a:solidFill>
                <a:latin typeface="Times New Roman" pitchFamily="18" charset="0"/>
                <a:cs typeface="Times New Roman" pitchFamily="18" charset="0"/>
              </a:rPr>
              <a:t> BCG ( </a:t>
            </a:r>
            <a:r>
              <a:rPr lang="en-US" sz="2800" dirty="0" err="1">
                <a:solidFill>
                  <a:schemeClr val="tx1"/>
                </a:solidFill>
                <a:latin typeface="Times New Roman" pitchFamily="18" charset="0"/>
                <a:cs typeface="Times New Roman" pitchFamily="18" charset="0"/>
              </a:rPr>
              <a:t>Bacille</a:t>
            </a:r>
            <a:r>
              <a:rPr lang="en-US" sz="2800" dirty="0">
                <a:solidFill>
                  <a:schemeClr val="tx1"/>
                </a:solidFill>
                <a:latin typeface="Times New Roman" pitchFamily="18" charset="0"/>
                <a:cs typeface="Times New Roman" pitchFamily="18" charset="0"/>
              </a:rPr>
              <a:t> – </a:t>
            </a:r>
            <a:r>
              <a:rPr lang="en-US" sz="2800" dirty="0" err="1">
                <a:solidFill>
                  <a:schemeClr val="tx1"/>
                </a:solidFill>
                <a:latin typeface="Times New Roman" pitchFamily="18" charset="0"/>
                <a:cs typeface="Times New Roman" pitchFamily="18" charset="0"/>
              </a:rPr>
              <a:t>Calmette</a:t>
            </a:r>
            <a:r>
              <a:rPr lang="en-US" sz="2800" dirty="0">
                <a:solidFill>
                  <a:schemeClr val="tx1"/>
                </a:solidFill>
                <a:latin typeface="Times New Roman" pitchFamily="18" charset="0"/>
                <a:cs typeface="Times New Roman" pitchFamily="18" charset="0"/>
              </a:rPr>
              <a:t> – </a:t>
            </a:r>
            <a:r>
              <a:rPr lang="en-US" sz="2800" dirty="0" err="1">
                <a:solidFill>
                  <a:schemeClr val="tx1"/>
                </a:solidFill>
                <a:latin typeface="Times New Roman" pitchFamily="18" charset="0"/>
                <a:cs typeface="Times New Roman" pitchFamily="18" charset="0"/>
              </a:rPr>
              <a:t>Guérin</a:t>
            </a:r>
            <a:r>
              <a:rPr lang="en-US" sz="2800" dirty="0">
                <a:solidFill>
                  <a:schemeClr val="tx1"/>
                </a:solidFill>
                <a:latin typeface="Times New Roman" pitchFamily="18" charset="0"/>
                <a:cs typeface="Times New Roman" pitchFamily="18" charset="0"/>
              </a:rPr>
              <a:t> ), </a:t>
            </a:r>
            <a:r>
              <a:rPr lang="en-US" sz="2800" dirty="0" err="1">
                <a:solidFill>
                  <a:schemeClr val="tx1"/>
                </a:solidFill>
                <a:latin typeface="Times New Roman" pitchFamily="18" charset="0"/>
                <a:cs typeface="Times New Roman" pitchFamily="18" charset="0"/>
              </a:rPr>
              <a:t>Vaccin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bại</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liệt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loại</a:t>
            </a:r>
            <a:r>
              <a:rPr lang="en-US" sz="2800" dirty="0">
                <a:solidFill>
                  <a:schemeClr val="tx1"/>
                </a:solidFill>
                <a:latin typeface="Times New Roman" pitchFamily="18" charset="0"/>
                <a:cs typeface="Times New Roman" pitchFamily="18" charset="0"/>
              </a:rPr>
              <a:t> Sabin </a:t>
            </a:r>
            <a:r>
              <a:rPr lang="en-US" sz="2800" dirty="0" err="1">
                <a:solidFill>
                  <a:schemeClr val="tx1"/>
                </a:solidFill>
                <a:latin typeface="Times New Roman" pitchFamily="18" charset="0"/>
                <a:cs typeface="Times New Roman" pitchFamily="18" charset="0"/>
              </a:rPr>
              <a:t>uống</a:t>
            </a:r>
            <a:r>
              <a:rPr lang="en-US" sz="2800" dirty="0">
                <a:solidFill>
                  <a:schemeClr val="tx1"/>
                </a:solidFill>
                <a:latin typeface="Times New Roman" pitchFamily="18" charset="0"/>
                <a:cs typeface="Times New Roman" pitchFamily="18" charset="0"/>
              </a:rPr>
              <a:t>.</a:t>
            </a:r>
          </a:p>
          <a:p>
            <a:endParaRPr lang="en-US" sz="2800" dirty="0">
              <a:solidFill>
                <a:schemeClr val="tx1"/>
              </a:solidFill>
            </a:endParaRPr>
          </a:p>
        </p:txBody>
      </p:sp>
      <p:sp>
        <p:nvSpPr>
          <p:cNvPr id="4" name="Date Placeholder 3"/>
          <p:cNvSpPr>
            <a:spLocks noGrp="1"/>
          </p:cNvSpPr>
          <p:nvPr>
            <p:ph type="dt" sz="half" idx="10"/>
          </p:nvPr>
        </p:nvSpPr>
        <p:spPr/>
        <p:txBody>
          <a:bodyPr/>
          <a:lstStyle/>
          <a:p>
            <a:fld id="{7ADEC95D-A90E-4D8F-8EFB-3455327AB73B}"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63889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199"/>
            <a:ext cx="8001000" cy="685801"/>
          </a:xfrm>
        </p:spPr>
        <p:txBody>
          <a:bodyPr/>
          <a:lstStyle/>
          <a:p>
            <a:r>
              <a:rPr lang="en-US" b="1" dirty="0">
                <a:latin typeface="Times New Roman" pitchFamily="18" charset="0"/>
                <a:cs typeface="Times New Roman" pitchFamily="18" charset="0"/>
              </a:rPr>
              <a:t>7.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hình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VaccinE</a:t>
            </a:r>
            <a:r>
              <a:rPr lang="en-US" b="1" dirty="0" smtClean="0">
                <a:latin typeface="Times New Roman" pitchFamily="18" charset="0"/>
                <a:cs typeface="Times New Roman" pitchFamily="18" charset="0"/>
              </a:rPr>
              <a:t>:</a:t>
            </a:r>
            <a:endParaRPr lang="en-US" dirty="0"/>
          </a:p>
        </p:txBody>
      </p:sp>
      <p:sp>
        <p:nvSpPr>
          <p:cNvPr id="3" name="Text Placeholder 2"/>
          <p:cNvSpPr>
            <a:spLocks noGrp="1"/>
          </p:cNvSpPr>
          <p:nvPr>
            <p:ph type="body" idx="1"/>
          </p:nvPr>
        </p:nvSpPr>
        <p:spPr>
          <a:xfrm>
            <a:off x="533400" y="1143001"/>
            <a:ext cx="8001000" cy="2438399"/>
          </a:xfrm>
        </p:spPr>
        <p:txBody>
          <a:bodyPr>
            <a:noAutofit/>
          </a:bodyPr>
          <a:lstStyle/>
          <a:p>
            <a:r>
              <a:rPr lang="en-US" sz="2800" dirty="0">
                <a:solidFill>
                  <a:schemeClr val="tx1"/>
                </a:solidFill>
                <a:latin typeface="Times New Roman" pitchFamily="18" charset="0"/>
                <a:cs typeface="Times New Roman" pitchFamily="18" charset="0"/>
              </a:rPr>
              <a:t>7.2. </a:t>
            </a:r>
            <a:r>
              <a:rPr lang="en-US" sz="2800" dirty="0" smtClean="0">
                <a:solidFill>
                  <a:schemeClr val="tx1"/>
                </a:solidFill>
                <a:latin typeface="Times New Roman" pitchFamily="18" charset="0"/>
                <a:cs typeface="Times New Roman" pitchFamily="18" charset="0"/>
              </a:rPr>
              <a:t>Vaccine </a:t>
            </a:r>
            <a:r>
              <a:rPr lang="en-US" sz="2800" dirty="0" err="1">
                <a:solidFill>
                  <a:schemeClr val="tx1"/>
                </a:solidFill>
                <a:latin typeface="Times New Roman" pitchFamily="18" charset="0"/>
                <a:cs typeface="Times New Roman" pitchFamily="18" charset="0"/>
              </a:rPr>
              <a:t>chết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được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điều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chế</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từ</a:t>
            </a:r>
            <a:r>
              <a:rPr lang="en-US" sz="2800" dirty="0">
                <a:solidFill>
                  <a:schemeClr val="tx1"/>
                </a:solidFill>
                <a:latin typeface="Times New Roman" pitchFamily="18" charset="0"/>
                <a:cs typeface="Times New Roman" pitchFamily="18" charset="0"/>
              </a:rPr>
              <a:t> vi </a:t>
            </a:r>
            <a:r>
              <a:rPr lang="en-US" sz="2800" dirty="0" err="1">
                <a:solidFill>
                  <a:schemeClr val="tx1"/>
                </a:solidFill>
                <a:latin typeface="Times New Roman" pitchFamily="18" charset="0"/>
                <a:cs typeface="Times New Roman" pitchFamily="18" charset="0"/>
              </a:rPr>
              <a:t>sinh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vật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đã</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bị</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giết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chết</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bằng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các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phương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pháp</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lý</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hóa</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thích</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hợp</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nhưng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còn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giữ</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nguyên</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cấu</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trúc</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kháng</a:t>
            </a:r>
            <a:r>
              <a:rPr lang="en-US" sz="2800" dirty="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nguyên</a:t>
            </a:r>
            <a:endParaRPr lang="en-US" sz="2800" dirty="0">
              <a:solidFill>
                <a:schemeClr val="tx1"/>
              </a:solidFill>
              <a:latin typeface="Times New Roman" pitchFamily="18" charset="0"/>
              <a:cs typeface="Times New Roman" pitchFamily="18" charset="0"/>
            </a:endParaRPr>
          </a:p>
          <a:p>
            <a:r>
              <a:rPr lang="en-US" sz="2800" dirty="0" err="1">
                <a:solidFill>
                  <a:schemeClr val="tx1"/>
                </a:solidFill>
                <a:latin typeface="Times New Roman" pitchFamily="18" charset="0"/>
                <a:cs typeface="Times New Roman" pitchFamily="18" charset="0"/>
              </a:rPr>
              <a:t>Ví</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dụ</a:t>
            </a:r>
            <a:r>
              <a:rPr lang="en-US" sz="2800" dirty="0">
                <a:solidFill>
                  <a:schemeClr val="tx1"/>
                </a:solidFill>
                <a:latin typeface="Times New Roman" pitchFamily="18" charset="0"/>
                <a:cs typeface="Times New Roman" pitchFamily="18" charset="0"/>
              </a:rPr>
              <a:t>: </a:t>
            </a:r>
            <a:r>
              <a:rPr lang="en-US" sz="2800" dirty="0" smtClean="0">
                <a:solidFill>
                  <a:schemeClr val="tx1"/>
                </a:solidFill>
                <a:latin typeface="Times New Roman" pitchFamily="18" charset="0"/>
                <a:cs typeface="Times New Roman" pitchFamily="18" charset="0"/>
              </a:rPr>
              <a:t>Vaccine </a:t>
            </a:r>
            <a:r>
              <a:rPr lang="en-US" sz="2800" dirty="0" err="1">
                <a:solidFill>
                  <a:schemeClr val="tx1"/>
                </a:solidFill>
                <a:latin typeface="Times New Roman" pitchFamily="18" charset="0"/>
                <a:cs typeface="Times New Roman" pitchFamily="18" charset="0"/>
              </a:rPr>
              <a:t>tả</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thương</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hàn</a:t>
            </a:r>
            <a:r>
              <a:rPr lang="en-US" sz="2800" dirty="0">
                <a:solidFill>
                  <a:schemeClr val="tx1"/>
                </a:solidFill>
                <a:latin typeface="Times New Roman" pitchFamily="18" charset="0"/>
                <a:cs typeface="Times New Roman" pitchFamily="18" charset="0"/>
              </a:rPr>
              <a:t>, ho </a:t>
            </a:r>
            <a:r>
              <a:rPr lang="en-US" sz="2800" dirty="0" err="1" smtClean="0">
                <a:solidFill>
                  <a:schemeClr val="tx1"/>
                </a:solidFill>
                <a:latin typeface="Times New Roman" pitchFamily="18" charset="0"/>
                <a:cs typeface="Times New Roman" pitchFamily="18" charset="0"/>
              </a:rPr>
              <a:t>gà</a:t>
            </a:r>
            <a:endParaRPr lang="en-US" sz="2800" dirty="0">
              <a:solidFill>
                <a:schemeClr val="tx1"/>
              </a:solidFill>
              <a:latin typeface="Times New Roman" pitchFamily="18" charset="0"/>
              <a:cs typeface="Times New Roman" pitchFamily="18" charset="0"/>
            </a:endParaRPr>
          </a:p>
          <a:p>
            <a:endParaRPr lang="en-US" sz="2800" dirty="0">
              <a:solidFill>
                <a:schemeClr val="tx1"/>
              </a:solidFill>
            </a:endParaRPr>
          </a:p>
        </p:txBody>
      </p:sp>
      <p:sp>
        <p:nvSpPr>
          <p:cNvPr id="4" name="Date Placeholder 3"/>
          <p:cNvSpPr>
            <a:spLocks noGrp="1"/>
          </p:cNvSpPr>
          <p:nvPr>
            <p:ph type="dt" sz="half" idx="10"/>
          </p:nvPr>
        </p:nvSpPr>
        <p:spPr/>
        <p:txBody>
          <a:bodyPr/>
          <a:lstStyle/>
          <a:p>
            <a:fld id="{2E1EFACD-301B-4E04-B6B2-5E5C613B8311}"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746877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398" y="381001"/>
            <a:ext cx="7543801" cy="762000"/>
          </a:xfrm>
        </p:spPr>
        <p:txBody>
          <a:bodyPr/>
          <a:lstStyle/>
          <a:p>
            <a:r>
              <a:rPr lang="en-US" b="1" dirty="0">
                <a:latin typeface="Times New Roman" pitchFamily="18" charset="0"/>
                <a:cs typeface="Times New Roman" pitchFamily="18" charset="0"/>
              </a:rPr>
              <a:t>7.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hình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VaccinE</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tt</a:t>
            </a:r>
            <a:r>
              <a:rPr lang="en-US" b="1" dirty="0">
                <a:latin typeface="Times New Roman" pitchFamily="18" charset="0"/>
                <a:cs typeface="Times New Roman" pitchFamily="18" charset="0"/>
              </a:rPr>
              <a:t>)</a:t>
            </a:r>
            <a:endParaRPr lang="en-US" dirty="0"/>
          </a:p>
        </p:txBody>
      </p:sp>
      <p:sp>
        <p:nvSpPr>
          <p:cNvPr id="3" name="Text Placeholder 2"/>
          <p:cNvSpPr>
            <a:spLocks noGrp="1"/>
          </p:cNvSpPr>
          <p:nvPr>
            <p:ph type="body" idx="1"/>
          </p:nvPr>
        </p:nvSpPr>
        <p:spPr>
          <a:xfrm>
            <a:off x="304800" y="1371600"/>
            <a:ext cx="8229599" cy="3733800"/>
          </a:xfrm>
        </p:spPr>
        <p:txBody>
          <a:bodyPr>
            <a:noAutofit/>
          </a:bodyPr>
          <a:lstStyle/>
          <a:p>
            <a:r>
              <a:rPr lang="en-US" sz="2800" dirty="0">
                <a:solidFill>
                  <a:schemeClr val="tx1"/>
                </a:solidFill>
                <a:latin typeface="Arial" panose="020B0604020202020204" pitchFamily="34" charset="0"/>
                <a:cs typeface="Arial" panose="020B0604020202020204" pitchFamily="34" charset="0"/>
              </a:rPr>
              <a:t>7.3.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được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điều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chế</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từ</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độc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tố</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của</a:t>
            </a:r>
            <a:r>
              <a:rPr lang="en-US" sz="2800" dirty="0">
                <a:solidFill>
                  <a:schemeClr val="tx1"/>
                </a:solidFill>
                <a:latin typeface="Arial" panose="020B0604020202020204" pitchFamily="34" charset="0"/>
                <a:cs typeface="Arial" panose="020B0604020202020204" pitchFamily="34" charset="0"/>
              </a:rPr>
              <a:t> vi </a:t>
            </a:r>
            <a:r>
              <a:rPr lang="en-US" sz="2800" dirty="0" err="1">
                <a:solidFill>
                  <a:schemeClr val="tx1"/>
                </a:solidFill>
                <a:latin typeface="Arial" panose="020B0604020202020204" pitchFamily="34" charset="0"/>
                <a:cs typeface="Arial" panose="020B0604020202020204" pitchFamily="34" charset="0"/>
              </a:rPr>
              <a:t>sinh</a:t>
            </a:r>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vật</a:t>
            </a:r>
            <a:r>
              <a:rPr lang="en-US" sz="2800" dirty="0" smtClean="0">
                <a:solidFill>
                  <a:schemeClr val="tx1"/>
                </a:solidFill>
                <a:latin typeface="Arial" panose="020B0604020202020204" pitchFamily="34" charset="0"/>
                <a:cs typeface="Arial" panose="020B0604020202020204" pitchFamily="34" charset="0"/>
              </a:rPr>
              <a:t> </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vô</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độc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tố</a:t>
            </a:r>
            <a:r>
              <a:rPr lang="en-US" sz="2800" dirty="0">
                <a:solidFill>
                  <a:schemeClr val="tx1"/>
                </a:solidFill>
                <a:latin typeface="Arial" panose="020B0604020202020204" pitchFamily="34" charset="0"/>
                <a:cs typeface="Arial" panose="020B0604020202020204" pitchFamily="34" charset="0"/>
              </a:rPr>
              <a:t> ):</a:t>
            </a:r>
          </a:p>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Ngoại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độc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tố</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của</a:t>
            </a:r>
            <a:r>
              <a:rPr lang="en-US" sz="2800" dirty="0">
                <a:solidFill>
                  <a:schemeClr val="tx1"/>
                </a:solidFill>
                <a:latin typeface="Arial" panose="020B0604020202020204" pitchFamily="34" charset="0"/>
                <a:cs typeface="Arial" panose="020B0604020202020204" pitchFamily="34" charset="0"/>
              </a:rPr>
              <a:t> vi </a:t>
            </a:r>
            <a:r>
              <a:rPr lang="en-US" sz="2800" dirty="0" err="1">
                <a:solidFill>
                  <a:schemeClr val="tx1"/>
                </a:solidFill>
                <a:latin typeface="Arial" panose="020B0604020202020204" pitchFamily="34" charset="0"/>
                <a:cs typeface="Arial" panose="020B0604020202020204" pitchFamily="34" charset="0"/>
              </a:rPr>
              <a:t>sinh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vật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được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chế</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thành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vô</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độc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tố</a:t>
            </a:r>
            <a:r>
              <a:rPr lang="en-US" sz="2800" dirty="0">
                <a:solidFill>
                  <a:schemeClr val="tx1"/>
                </a:solidFill>
                <a:latin typeface="Arial" panose="020B0604020202020204" pitchFamily="34" charset="0"/>
                <a:cs typeface="Arial" panose="020B0604020202020204" pitchFamily="34" charset="0"/>
              </a:rPr>
              <a:t> ( </a:t>
            </a:r>
            <a:r>
              <a:rPr lang="en-US" sz="2800" dirty="0" err="1">
                <a:solidFill>
                  <a:schemeClr val="tx1"/>
                </a:solidFill>
                <a:latin typeface="Arial" panose="020B0604020202020204" pitchFamily="34" charset="0"/>
                <a:cs typeface="Arial" panose="020B0604020202020204" pitchFamily="34" charset="0"/>
              </a:rPr>
              <a:t>Anatoxin</a:t>
            </a:r>
            <a:r>
              <a:rPr lang="en-US" sz="2800" dirty="0">
                <a:solidFill>
                  <a:schemeClr val="tx1"/>
                </a:solidFill>
                <a:latin typeface="Arial" panose="020B0604020202020204" pitchFamily="34" charset="0"/>
                <a:cs typeface="Arial" panose="020B0604020202020204" pitchFamily="34" charset="0"/>
              </a:rPr>
              <a:t> ) </a:t>
            </a:r>
            <a:r>
              <a:rPr lang="en-US" sz="2800" dirty="0" err="1">
                <a:solidFill>
                  <a:schemeClr val="tx1"/>
                </a:solidFill>
                <a:latin typeface="Arial" panose="020B0604020202020204" pitchFamily="34" charset="0"/>
                <a:cs typeface="Arial" panose="020B0604020202020204" pitchFamily="34" charset="0"/>
              </a:rPr>
              <a:t>bằng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hóa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chất</a:t>
            </a:r>
            <a:r>
              <a:rPr lang="en-US" sz="2800" dirty="0">
                <a:solidFill>
                  <a:schemeClr val="tx1"/>
                </a:solidFill>
                <a:latin typeface="Arial" panose="020B0604020202020204" pitchFamily="34" charset="0"/>
                <a:cs typeface="Arial" panose="020B0604020202020204" pitchFamily="34" charset="0"/>
              </a:rPr>
              <a:t> hay </a:t>
            </a:r>
            <a:r>
              <a:rPr lang="en-US" sz="2800" dirty="0" err="1">
                <a:solidFill>
                  <a:schemeClr val="tx1"/>
                </a:solidFill>
                <a:latin typeface="Arial" panose="020B0604020202020204" pitchFamily="34" charset="0"/>
                <a:cs typeface="Arial" panose="020B0604020202020204" pitchFamily="34" charset="0"/>
              </a:rPr>
              <a:t>sức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nóng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không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còn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độc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nhưng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vẫn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còn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nguyên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vẹn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cấu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trúc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kháng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nguyên</a:t>
            </a:r>
            <a:r>
              <a:rPr lang="en-US" sz="2800" dirty="0">
                <a:solidFill>
                  <a:schemeClr val="tx1"/>
                </a:solidFill>
                <a:latin typeface="Arial" panose="020B0604020202020204" pitchFamily="34" charset="0"/>
                <a:cs typeface="Arial" panose="020B0604020202020204" pitchFamily="34" charset="0"/>
              </a:rPr>
              <a:t>.</a:t>
            </a:r>
          </a:p>
          <a:p>
            <a:r>
              <a:rPr lang="en-US" sz="2800" dirty="0" err="1">
                <a:solidFill>
                  <a:schemeClr val="tx1"/>
                </a:solidFill>
                <a:latin typeface="Arial" panose="020B0604020202020204" pitchFamily="34" charset="0"/>
                <a:cs typeface="Arial" panose="020B0604020202020204" pitchFamily="34" charset="0"/>
              </a:rPr>
              <a:t>Ví</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dụ</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Vô</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độc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tố</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bạch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hầu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uốn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ván</a:t>
            </a:r>
            <a:endParaRPr lang="en-US" sz="2800" dirty="0">
              <a:solidFill>
                <a:schemeClr val="tx1"/>
              </a:solidFill>
              <a:latin typeface="Arial" panose="020B0604020202020204" pitchFamily="34" charset="0"/>
              <a:cs typeface="Arial" panose="020B0604020202020204" pitchFamily="34" charset="0"/>
            </a:endParaRPr>
          </a:p>
          <a:p>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014A2278-F3F2-414D-A0AC-8FB5D71DBBFA}"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703777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543800" cy="685800"/>
          </a:xfrm>
        </p:spPr>
        <p:txBody>
          <a:bodyPr/>
          <a:lstStyle/>
          <a:p>
            <a:r>
              <a:rPr lang="en-US" b="1" dirty="0">
                <a:latin typeface="Times New Roman" pitchFamily="18" charset="0"/>
                <a:cs typeface="Times New Roman" pitchFamily="18" charset="0"/>
              </a:rPr>
              <a:t>7.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hình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VaccinE</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tt</a:t>
            </a:r>
            <a:r>
              <a:rPr lang="en-US" b="1" dirty="0">
                <a:latin typeface="Times New Roman" pitchFamily="18" charset="0"/>
                <a:cs typeface="Times New Roman" pitchFamily="18" charset="0"/>
              </a:rPr>
              <a:t>)</a:t>
            </a:r>
            <a:endParaRPr lang="en-US" dirty="0"/>
          </a:p>
        </p:txBody>
      </p:sp>
      <p:sp>
        <p:nvSpPr>
          <p:cNvPr id="3" name="Text Placeholder 2"/>
          <p:cNvSpPr>
            <a:spLocks noGrp="1"/>
          </p:cNvSpPr>
          <p:nvPr>
            <p:ph type="body" idx="1"/>
          </p:nvPr>
        </p:nvSpPr>
        <p:spPr>
          <a:xfrm>
            <a:off x="152400" y="1219200"/>
            <a:ext cx="8458200" cy="1532467"/>
          </a:xfrm>
        </p:spPr>
        <p:txBody>
          <a:bodyPr>
            <a:noAutofit/>
          </a:bodyPr>
          <a:lstStyle/>
          <a:p>
            <a:r>
              <a:rPr lang="en-US" sz="2800" dirty="0">
                <a:solidFill>
                  <a:schemeClr val="tx1"/>
                </a:solidFill>
                <a:latin typeface="Arial" panose="020B0604020202020204" pitchFamily="34" charset="0"/>
                <a:cs typeface="Arial" panose="020B0604020202020204" pitchFamily="34" charset="0"/>
              </a:rPr>
              <a:t>7.4. </a:t>
            </a:r>
            <a:r>
              <a:rPr lang="en-US" sz="2800" dirty="0" err="1">
                <a:solidFill>
                  <a:schemeClr val="tx1"/>
                </a:solidFill>
                <a:latin typeface="Arial" panose="020B0604020202020204" pitchFamily="34" charset="0"/>
                <a:cs typeface="Arial" panose="020B0604020202020204" pitchFamily="34" charset="0"/>
              </a:rPr>
              <a:t>Ngoài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ra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còn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các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loại</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phối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hợp</a:t>
            </a:r>
            <a:r>
              <a:rPr lang="en-US" sz="2800" dirty="0">
                <a:solidFill>
                  <a:schemeClr val="tx1"/>
                </a:solidFill>
                <a:latin typeface="Arial" panose="020B0604020202020204" pitchFamily="34" charset="0"/>
                <a:cs typeface="Arial" panose="020B0604020202020204" pitchFamily="34" charset="0"/>
              </a:rPr>
              <a:t>:</a:t>
            </a:r>
          </a:p>
          <a:p>
            <a:r>
              <a:rPr lang="en-US" sz="2800" dirty="0" err="1">
                <a:solidFill>
                  <a:schemeClr val="tx1"/>
                </a:solidFill>
                <a:latin typeface="Arial" panose="020B0604020202020204" pitchFamily="34" charset="0"/>
                <a:cs typeface="Arial" panose="020B0604020202020204" pitchFamily="34" charset="0"/>
              </a:rPr>
              <a:t>Mục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đích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Giảm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số</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mũi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giảm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số</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chủng</a:t>
            </a:r>
            <a:endParaRPr lang="en-US" sz="2800" dirty="0">
              <a:solidFill>
                <a:schemeClr val="tx1"/>
              </a:solidFill>
              <a:latin typeface="Arial" panose="020B0604020202020204" pitchFamily="34" charset="0"/>
              <a:cs typeface="Arial" panose="020B0604020202020204" pitchFamily="34" charset="0"/>
            </a:endParaRPr>
          </a:p>
          <a:p>
            <a:r>
              <a:rPr lang="en-US" sz="2800" dirty="0" err="1">
                <a:solidFill>
                  <a:schemeClr val="tx1"/>
                </a:solidFill>
                <a:latin typeface="Arial" panose="020B0604020202020204" pitchFamily="34" charset="0"/>
                <a:cs typeface="Arial" panose="020B0604020202020204" pitchFamily="34" charset="0"/>
              </a:rPr>
              <a:t>Có</a:t>
            </a:r>
            <a:r>
              <a:rPr lang="en-US" sz="2800" dirty="0">
                <a:solidFill>
                  <a:schemeClr val="tx1"/>
                </a:solidFill>
                <a:latin typeface="Arial" panose="020B0604020202020204" pitchFamily="34" charset="0"/>
                <a:cs typeface="Arial" panose="020B0604020202020204" pitchFamily="34" charset="0"/>
              </a:rPr>
              <a:t> 2 </a:t>
            </a:r>
            <a:r>
              <a:rPr lang="en-US" sz="2800" dirty="0" err="1">
                <a:solidFill>
                  <a:schemeClr val="tx1"/>
                </a:solidFill>
                <a:latin typeface="Arial" panose="020B0604020202020204" pitchFamily="34" charset="0"/>
                <a:cs typeface="Arial" panose="020B0604020202020204" pitchFamily="34" charset="0"/>
              </a:rPr>
              <a:t>cách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phối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hợp</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a:t>
            </a:r>
          </a:p>
          <a:p>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Tiêm</a:t>
            </a:r>
            <a:r>
              <a:rPr lang="en-US" sz="2800" dirty="0" smtClean="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chủng</a:t>
            </a:r>
            <a:r>
              <a:rPr lang="en-US" sz="2800" dirty="0">
                <a:solidFill>
                  <a:schemeClr val="tx1"/>
                </a:solidFill>
                <a:latin typeface="Arial" panose="020B0604020202020204" pitchFamily="34" charset="0"/>
                <a:cs typeface="Arial" panose="020B0604020202020204" pitchFamily="34" charset="0"/>
              </a:rPr>
              <a:t> vaccine </a:t>
            </a:r>
            <a:r>
              <a:rPr lang="en-US" sz="2800" dirty="0" err="1">
                <a:solidFill>
                  <a:schemeClr val="tx1"/>
                </a:solidFill>
                <a:latin typeface="Arial" panose="020B0604020202020204" pitchFamily="34" charset="0"/>
                <a:cs typeface="Arial" panose="020B0604020202020204" pitchFamily="34" charset="0"/>
              </a:rPr>
              <a:t>phối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hợp</a:t>
            </a:r>
            <a:r>
              <a:rPr lang="en-US" sz="2800" dirty="0">
                <a:solidFill>
                  <a:schemeClr val="tx1"/>
                </a:solidFill>
                <a:latin typeface="Arial" panose="020B0604020202020204" pitchFamily="34" charset="0"/>
                <a:cs typeface="Arial" panose="020B0604020202020204" pitchFamily="34" charset="0"/>
              </a:rPr>
              <a:t> ( </a:t>
            </a:r>
            <a:r>
              <a:rPr lang="en-US" sz="2800" dirty="0" err="1">
                <a:solidFill>
                  <a:schemeClr val="tx1"/>
                </a:solidFill>
                <a:latin typeface="Arial" panose="020B0604020202020204" pitchFamily="34" charset="0"/>
                <a:cs typeface="Arial" panose="020B0604020202020204" pitchFamily="34" charset="0"/>
              </a:rPr>
              <a:t>cùng</a:t>
            </a:r>
            <a:r>
              <a:rPr lang="en-US" sz="2800" dirty="0">
                <a:solidFill>
                  <a:schemeClr val="tx1"/>
                </a:solidFill>
                <a:latin typeface="Arial" panose="020B0604020202020204" pitchFamily="34" charset="0"/>
                <a:cs typeface="Arial" panose="020B0604020202020204" pitchFamily="34" charset="0"/>
              </a:rPr>
              <a:t> 1 </a:t>
            </a:r>
            <a:r>
              <a:rPr lang="en-US" sz="2800" dirty="0" err="1">
                <a:solidFill>
                  <a:schemeClr val="tx1"/>
                </a:solidFill>
                <a:latin typeface="Arial" panose="020B0604020202020204" pitchFamily="34" charset="0"/>
                <a:cs typeface="Arial" panose="020B0604020202020204" pitchFamily="34" charset="0"/>
              </a:rPr>
              <a:t>mũi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tiêm</a:t>
            </a:r>
            <a:r>
              <a:rPr lang="en-US" sz="2800" dirty="0">
                <a:solidFill>
                  <a:schemeClr val="tx1"/>
                </a:solidFill>
                <a:latin typeface="Arial" panose="020B0604020202020204" pitchFamily="34" charset="0"/>
                <a:cs typeface="Arial" panose="020B0604020202020204" pitchFamily="34" charset="0"/>
              </a:rPr>
              <a:t> ).</a:t>
            </a:r>
          </a:p>
          <a:p>
            <a:pPr>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Tiêm</a:t>
            </a:r>
            <a:r>
              <a:rPr lang="en-US" sz="2800" dirty="0" smtClean="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chủng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nhiều</a:t>
            </a:r>
            <a:r>
              <a:rPr lang="en-US" sz="2800" dirty="0">
                <a:solidFill>
                  <a:schemeClr val="tx1"/>
                </a:solidFill>
                <a:latin typeface="Arial" panose="020B0604020202020204" pitchFamily="34" charset="0"/>
                <a:cs typeface="Arial" panose="020B0604020202020204" pitchFamily="34" charset="0"/>
              </a:rPr>
              <a:t> vaccine </a:t>
            </a:r>
            <a:r>
              <a:rPr lang="en-US" sz="2800" dirty="0" err="1">
                <a:solidFill>
                  <a:schemeClr val="tx1"/>
                </a:solidFill>
                <a:latin typeface="Arial" panose="020B0604020202020204" pitchFamily="34" charset="0"/>
                <a:cs typeface="Arial" panose="020B0604020202020204" pitchFamily="34" charset="0"/>
              </a:rPr>
              <a:t>riêng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biệt</a:t>
            </a:r>
            <a:r>
              <a:rPr lang="en-US" sz="2800" dirty="0">
                <a:solidFill>
                  <a:schemeClr val="tx1"/>
                </a:solidFill>
                <a:latin typeface="Arial" panose="020B0604020202020204" pitchFamily="34" charset="0"/>
                <a:cs typeface="Arial" panose="020B0604020202020204" pitchFamily="34" charset="0"/>
              </a:rPr>
              <a:t> ( </a:t>
            </a:r>
            <a:r>
              <a:rPr lang="en-US" sz="2800" dirty="0" err="1">
                <a:solidFill>
                  <a:schemeClr val="tx1"/>
                </a:solidFill>
                <a:latin typeface="Arial" panose="020B0604020202020204" pitchFamily="34" charset="0"/>
                <a:cs typeface="Arial" panose="020B0604020202020204" pitchFamily="34" charset="0"/>
              </a:rPr>
              <a:t>cùng</a:t>
            </a:r>
            <a:r>
              <a:rPr lang="en-US" sz="2800" dirty="0">
                <a:solidFill>
                  <a:schemeClr val="tx1"/>
                </a:solidFill>
                <a:latin typeface="Arial" panose="020B0604020202020204" pitchFamily="34" charset="0"/>
                <a:cs typeface="Arial" panose="020B0604020202020204" pitchFamily="34" charset="0"/>
              </a:rPr>
              <a:t> 1 </a:t>
            </a:r>
            <a:r>
              <a:rPr lang="en-US" sz="2800" dirty="0" err="1">
                <a:solidFill>
                  <a:schemeClr val="tx1"/>
                </a:solidFill>
                <a:latin typeface="Arial" panose="020B0604020202020204" pitchFamily="34" charset="0"/>
                <a:cs typeface="Arial" panose="020B0604020202020204" pitchFamily="34" charset="0"/>
              </a:rPr>
              <a:t>lần</a:t>
            </a:r>
            <a:r>
              <a:rPr lang="en-US" sz="2800" dirty="0">
                <a:solidFill>
                  <a:schemeClr val="tx1"/>
                </a:solidFill>
                <a:latin typeface="Arial" panose="020B0604020202020204" pitchFamily="34" charset="0"/>
                <a:cs typeface="Arial" panose="020B0604020202020204" pitchFamily="34" charset="0"/>
              </a:rPr>
              <a:t> ).</a:t>
            </a:r>
          </a:p>
          <a:p>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ED45531E-0E9E-455B-A34A-DC238A8C248B}"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769940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382000" cy="2514600"/>
          </a:xfrm>
        </p:spPr>
        <p:txBody>
          <a:bodyPr>
            <a:noAutofit/>
          </a:bodyPr>
          <a:lstStyle/>
          <a:p>
            <a:pPr marL="0" indent="0">
              <a:buNone/>
            </a:pPr>
            <a:r>
              <a:rPr lang="en-US" sz="2800" dirty="0" err="1">
                <a:solidFill>
                  <a:schemeClr val="tx1"/>
                </a:solidFill>
                <a:latin typeface="Arial" panose="020B0604020202020204" pitchFamily="34" charset="0"/>
                <a:cs typeface="Arial" panose="020B0604020202020204" pitchFamily="34" charset="0"/>
              </a:rPr>
              <a:t>Gồm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nhiều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loại</a:t>
            </a:r>
            <a:r>
              <a:rPr lang="en-US" sz="2800" dirty="0">
                <a:solidFill>
                  <a:schemeClr val="tx1"/>
                </a:solidFill>
                <a:latin typeface="Arial" panose="020B0604020202020204" pitchFamily="34" charset="0"/>
                <a:cs typeface="Arial" panose="020B0604020202020204" pitchFamily="34" charset="0"/>
              </a:rPr>
              <a:t> vi </a:t>
            </a:r>
            <a:r>
              <a:rPr lang="en-US" sz="2800" dirty="0" err="1">
                <a:solidFill>
                  <a:schemeClr val="tx1"/>
                </a:solidFill>
                <a:latin typeface="Arial" panose="020B0604020202020204" pitchFamily="34" charset="0"/>
                <a:cs typeface="Arial" panose="020B0604020202020204" pitchFamily="34" charset="0"/>
              </a:rPr>
              <a:t>sinh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vật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khác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nhau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để</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tạo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cùng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một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lúc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nhiều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loại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bệnh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khác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nhau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loại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Vaccin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này</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rất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tiện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dùng</a:t>
            </a:r>
            <a:r>
              <a:rPr lang="en-US" sz="2800" dirty="0">
                <a:solidFill>
                  <a:schemeClr val="tx1"/>
                </a:solidFill>
                <a:latin typeface="Arial" panose="020B0604020202020204" pitchFamily="34" charset="0"/>
                <a:cs typeface="Arial" panose="020B0604020202020204" pitchFamily="34" charset="0"/>
              </a:rPr>
              <a:t>.</a:t>
            </a:r>
          </a:p>
          <a:p>
            <a:pPr marL="0" indent="0">
              <a:buNone/>
            </a:pPr>
            <a:r>
              <a:rPr lang="en-US" sz="2800" dirty="0" err="1">
                <a:solidFill>
                  <a:schemeClr val="tx1"/>
                </a:solidFill>
                <a:latin typeface="Arial" panose="020B0604020202020204" pitchFamily="34" charset="0"/>
                <a:cs typeface="Arial" panose="020B0604020202020204" pitchFamily="34" charset="0"/>
              </a:rPr>
              <a:t>Ví</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dụ</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Vaccine </a:t>
            </a:r>
            <a:r>
              <a:rPr lang="en-US" sz="2800" dirty="0" err="1">
                <a:solidFill>
                  <a:schemeClr val="tx1"/>
                </a:solidFill>
                <a:latin typeface="Arial" panose="020B0604020202020204" pitchFamily="34" charset="0"/>
                <a:cs typeface="Arial" panose="020B0604020202020204" pitchFamily="34" charset="0"/>
              </a:rPr>
              <a:t>ngừa</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bệnh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bạch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hầu</a:t>
            </a:r>
            <a:r>
              <a:rPr lang="en-US" sz="2800" dirty="0">
                <a:solidFill>
                  <a:schemeClr val="tx1"/>
                </a:solidFill>
                <a:latin typeface="Arial" panose="020B0604020202020204" pitchFamily="34" charset="0"/>
                <a:cs typeface="Arial" panose="020B0604020202020204" pitchFamily="34" charset="0"/>
              </a:rPr>
              <a:t>, ho </a:t>
            </a:r>
            <a:r>
              <a:rPr lang="en-US" sz="2800" dirty="0" err="1">
                <a:solidFill>
                  <a:schemeClr val="tx1"/>
                </a:solidFill>
                <a:latin typeface="Arial" panose="020B0604020202020204" pitchFamily="34" charset="0"/>
                <a:cs typeface="Arial" panose="020B0604020202020204" pitchFamily="34" charset="0"/>
              </a:rPr>
              <a:t>gà</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uốn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ván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Vaccin</a:t>
            </a:r>
            <a:r>
              <a:rPr lang="en-US" sz="2800" dirty="0">
                <a:solidFill>
                  <a:schemeClr val="tx1"/>
                </a:solidFill>
                <a:latin typeface="Arial" panose="020B0604020202020204" pitchFamily="34" charset="0"/>
                <a:cs typeface="Arial" panose="020B0604020202020204" pitchFamily="34" charset="0"/>
              </a:rPr>
              <a:t> </a:t>
            </a:r>
            <a:r>
              <a:rPr lang="en-US" sz="2800" dirty="0" smtClean="0">
                <a:solidFill>
                  <a:schemeClr val="tx1"/>
                </a:solidFill>
                <a:latin typeface="Arial" panose="020B0604020202020204" pitchFamily="34" charset="0"/>
                <a:cs typeface="Arial" panose="020B0604020202020204" pitchFamily="34" charset="0"/>
              </a:rPr>
              <a:t>DTC</a:t>
            </a:r>
            <a:endParaRPr lang="vi-VN" sz="2800" dirty="0" smtClean="0">
              <a:solidFill>
                <a:schemeClr val="tx1"/>
              </a:solidFill>
              <a:latin typeface="Arial" panose="020B0604020202020204" pitchFamily="34" charset="0"/>
              <a:cs typeface="Arial" panose="020B0604020202020204" pitchFamily="34" charset="0"/>
            </a:endParaRPr>
          </a:p>
          <a:p>
            <a:r>
              <a:rPr lang="en-US" sz="2800" dirty="0" err="1" smtClean="0">
                <a:solidFill>
                  <a:schemeClr val="tx1"/>
                </a:solidFill>
                <a:latin typeface="Arial" panose="020B0604020202020204" pitchFamily="34" charset="0"/>
                <a:cs typeface="Arial" panose="020B0604020202020204" pitchFamily="34" charset="0"/>
              </a:rPr>
              <a:t>Phối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hợp</a:t>
            </a:r>
            <a:r>
              <a:rPr lang="en-US" sz="2800" dirty="0" smtClean="0">
                <a:solidFill>
                  <a:schemeClr val="tx1"/>
                </a:solidFill>
                <a:latin typeface="Arial" panose="020B0604020202020204" pitchFamily="34" charset="0"/>
                <a:cs typeface="Arial" panose="020B0604020202020204" pitchFamily="34" charset="0"/>
              </a:rPr>
              <a:t> Vaccine </a:t>
            </a:r>
            <a:r>
              <a:rPr lang="en-US" sz="2800" dirty="0" err="1" smtClean="0">
                <a:solidFill>
                  <a:schemeClr val="tx1"/>
                </a:solidFill>
                <a:latin typeface="Arial" panose="020B0604020202020204" pitchFamily="34" charset="0"/>
                <a:cs typeface="Arial" panose="020B0604020202020204" pitchFamily="34" charset="0"/>
              </a:rPr>
              <a:t>phải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đảm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bảo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giữ</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được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hiệu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lực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tạo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miễn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dịch</a:t>
            </a:r>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không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gây</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tác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hại</a:t>
            </a:r>
            <a:endParaRPr lang="en-US" sz="2800" dirty="0">
              <a:solidFill>
                <a:schemeClr val="tx1"/>
              </a:solidFill>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7843E889-88CA-4909-8657-2085E03D44BD}" type="datetime1">
              <a:rPr lang="en-US" smtClean="0"/>
              <a:t>4/4/2024</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1690062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152401"/>
            <a:ext cx="7086600" cy="685800"/>
          </a:xfrm>
        </p:spPr>
        <p:txBody>
          <a:bodyPr>
            <a:normAutofit/>
          </a:bodyPr>
          <a:lstStyle/>
          <a:p>
            <a:r>
              <a:rPr lang="en-US" b="1" dirty="0">
                <a:latin typeface="Arial" panose="020B0604020202020204" pitchFamily="34" charset="0"/>
                <a:cs typeface="Arial" panose="020B0604020202020204" pitchFamily="34" charset="0"/>
              </a:rPr>
              <a:t>8</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Huyết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thanh</a:t>
            </a:r>
            <a:endParaRPr lang="en-US" b="1" dirty="0">
              <a:latin typeface="Arial" panose="020B0604020202020204" pitchFamily="34" charset="0"/>
              <a:cs typeface="Arial" panose="020B0604020202020204" pitchFamily="34" charset="0"/>
            </a:endParaRPr>
          </a:p>
        </p:txBody>
      </p:sp>
      <p:sp>
        <p:nvSpPr>
          <p:cNvPr id="2" name="Content Placeholder 1"/>
          <p:cNvSpPr>
            <a:spLocks noGrp="1"/>
          </p:cNvSpPr>
          <p:nvPr>
            <p:ph type="body" idx="1"/>
          </p:nvPr>
        </p:nvSpPr>
        <p:spPr>
          <a:xfrm>
            <a:off x="533400" y="1066800"/>
            <a:ext cx="7543800" cy="1532467"/>
          </a:xfrm>
        </p:spPr>
        <p:txBody>
          <a:bodyPr>
            <a:noAutofit/>
          </a:bodyPr>
          <a:lstStyle/>
          <a:p>
            <a:pPr marL="0" indent="0">
              <a:buNone/>
            </a:pPr>
            <a:r>
              <a:rPr lang="en-US" sz="2800" dirty="0">
                <a:solidFill>
                  <a:schemeClr val="tx1"/>
                </a:solidFill>
                <a:latin typeface="Arial" panose="020B0604020202020204" pitchFamily="34" charset="0"/>
                <a:cs typeface="Arial" panose="020B0604020202020204" pitchFamily="34" charset="0"/>
              </a:rPr>
              <a:t>8</a:t>
            </a:r>
            <a:r>
              <a:rPr lang="en-US" sz="2800" dirty="0" smtClean="0">
                <a:solidFill>
                  <a:schemeClr val="tx1"/>
                </a:solidFill>
                <a:latin typeface="Arial" panose="020B0604020202020204" pitchFamily="34" charset="0"/>
                <a:cs typeface="Arial" panose="020B0604020202020204" pitchFamily="34" charset="0"/>
              </a:rPr>
              <a:t>.1. </a:t>
            </a:r>
            <a:r>
              <a:rPr lang="en-US" sz="2800" dirty="0" err="1" smtClean="0">
                <a:solidFill>
                  <a:schemeClr val="tx1"/>
                </a:solidFill>
                <a:latin typeface="Arial" panose="020B0604020202020204" pitchFamily="34" charset="0"/>
                <a:cs typeface="Arial" panose="020B0604020202020204" pitchFamily="34" charset="0"/>
              </a:rPr>
              <a:t>Nguyên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lý</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sủ</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dụng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huyết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thanh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miễn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dịch</a:t>
            </a:r>
            <a:r>
              <a:rPr lang="en-US" sz="2800" dirty="0" smtClean="0">
                <a:solidFill>
                  <a:schemeClr val="tx1"/>
                </a:solidFill>
                <a:latin typeface="Arial" panose="020B0604020202020204" pitchFamily="34" charset="0"/>
                <a:cs typeface="Arial" panose="020B0604020202020204" pitchFamily="34" charset="0"/>
              </a:rPr>
              <a:t>:</a:t>
            </a:r>
          </a:p>
          <a:p>
            <a:pPr>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Đưa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vào</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thể</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thể</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có</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nguồn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gốc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từ</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người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hoặc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động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vật</a:t>
            </a:r>
            <a:r>
              <a:rPr lang="en-US" sz="2800" dirty="0" smtClean="0">
                <a:solidFill>
                  <a:schemeClr val="tx1"/>
                </a:solidFill>
                <a:latin typeface="Arial" panose="020B0604020202020204" pitchFamily="34" charset="0"/>
                <a:cs typeface="Arial" panose="020B0604020202020204" pitchFamily="34" charset="0"/>
              </a:rPr>
              <a:t>.</a:t>
            </a:r>
          </a:p>
          <a:p>
            <a:pPr>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thể</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có</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ngay</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kháng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thể</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đặc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hiệu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chống</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tác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nhân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gây</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bệnh</a:t>
            </a:r>
            <a:r>
              <a:rPr lang="en-US" sz="2800" dirty="0" smtClean="0">
                <a:solidFill>
                  <a:schemeClr val="tx1"/>
                </a:solidFill>
                <a:latin typeface="Arial" panose="020B0604020202020204" pitchFamily="34" charset="0"/>
                <a:cs typeface="Arial" panose="020B0604020202020204" pitchFamily="34" charset="0"/>
              </a:rPr>
              <a:t>.</a:t>
            </a:r>
          </a:p>
          <a:p>
            <a:pPr marL="0" indent="0">
              <a:buNone/>
            </a:pP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Tính</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miễn</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dịch</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thụ</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động</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tức</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thời</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thoáng</a:t>
            </a:r>
            <a:r>
              <a:rPr lang="en-US" sz="2800" dirty="0" smtClean="0">
                <a:solidFill>
                  <a:schemeClr val="tx1"/>
                </a:solidFill>
                <a:latin typeface="Arial" panose="020B0604020202020204" pitchFamily="34" charset="0"/>
                <a:cs typeface="Arial" panose="020B0604020202020204" pitchFamily="34" charset="0"/>
                <a:sym typeface="Wingdings" pitchFamily="2" charset="2"/>
              </a:rPr>
              <a:t> qua.</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8636A5E6-D709-49FA-BA3B-3FB8C37C7A17}"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0521206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57201"/>
            <a:ext cx="7391400" cy="1143000"/>
          </a:xfrm>
        </p:spPr>
        <p:txBody>
          <a:bodyPr>
            <a:normAutofit fontScale="90000"/>
          </a:bodyPr>
          <a:lstStyle/>
          <a:p>
            <a:r>
              <a:rPr lang="en-US" sz="4000" b="1" dirty="0">
                <a:latin typeface="Arial" panose="020B0604020202020204" pitchFamily="34" charset="0"/>
                <a:cs typeface="Arial" panose="020B0604020202020204" pitchFamily="34" charset="0"/>
              </a:rPr>
              <a:t>8</a:t>
            </a:r>
            <a:r>
              <a:rPr lang="en-US" sz="4000" b="1" dirty="0" smtClean="0">
                <a:latin typeface="Arial" panose="020B0604020202020204" pitchFamily="34" charset="0"/>
                <a:cs typeface="Arial" panose="020B0604020202020204" pitchFamily="34" charset="0"/>
              </a:rPr>
              <a:t>.2. </a:t>
            </a:r>
            <a:r>
              <a:rPr lang="en-US" sz="4000" b="1" dirty="0" err="1" smtClean="0">
                <a:latin typeface="Arial" panose="020B0604020202020204" pitchFamily="34" charset="0"/>
                <a:cs typeface="Arial" panose="020B0604020202020204" pitchFamily="34" charset="0"/>
              </a:rPr>
              <a:t>Phân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loại</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huyết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thanh</a:t>
            </a:r>
            <a:endParaRPr lang="en-US" sz="4000" b="1" dirty="0">
              <a:latin typeface="Arial" panose="020B0604020202020204" pitchFamily="34" charset="0"/>
              <a:cs typeface="Arial" panose="020B0604020202020204" pitchFamily="34" charset="0"/>
            </a:endParaRPr>
          </a:p>
        </p:txBody>
      </p:sp>
      <p:sp>
        <p:nvSpPr>
          <p:cNvPr id="2" name="Content Placeholder 1"/>
          <p:cNvSpPr>
            <a:spLocks noGrp="1"/>
          </p:cNvSpPr>
          <p:nvPr>
            <p:ph type="body" idx="1"/>
          </p:nvPr>
        </p:nvSpPr>
        <p:spPr>
          <a:xfrm>
            <a:off x="637309" y="1752600"/>
            <a:ext cx="7363691" cy="1532467"/>
          </a:xfrm>
        </p:spPr>
        <p:txBody>
          <a:bodyPr>
            <a:normAutofit/>
          </a:bodyPr>
          <a:lstStyle/>
          <a:p>
            <a:pPr marL="0" indent="0">
              <a:buNone/>
            </a:pPr>
            <a:r>
              <a:rPr lang="en-US" sz="2800" dirty="0">
                <a:solidFill>
                  <a:schemeClr val="tx1"/>
                </a:solidFill>
                <a:latin typeface="Times New Roman" pitchFamily="18" charset="0"/>
                <a:cs typeface="Times New Roman" pitchFamily="18" charset="0"/>
              </a:rPr>
              <a:t>8</a:t>
            </a:r>
            <a:r>
              <a:rPr lang="en-US" sz="2800" dirty="0" smtClean="0">
                <a:solidFill>
                  <a:schemeClr val="tx1"/>
                </a:solidFill>
                <a:latin typeface="Times New Roman" pitchFamily="18" charset="0"/>
                <a:cs typeface="Times New Roman" pitchFamily="18" charset="0"/>
              </a:rPr>
              <a:t>.2.1. </a:t>
            </a:r>
            <a:r>
              <a:rPr lang="en-US" sz="2800" dirty="0" err="1" smtClean="0">
                <a:solidFill>
                  <a:schemeClr val="tx1"/>
                </a:solidFill>
                <a:latin typeface="Times New Roman" pitchFamily="18" charset="0"/>
                <a:cs typeface="Times New Roman" pitchFamily="18" charset="0"/>
              </a:rPr>
              <a:t>Huyết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thanh</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khác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loài</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cổ</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điển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nguồn</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gốc</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động</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vật</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chủ</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yếu</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là</a:t>
            </a:r>
            <a:r>
              <a:rPr lang="en-US" sz="2800" dirty="0" smtClean="0">
                <a:solidFill>
                  <a:schemeClr val="tx1"/>
                </a:solidFill>
                <a:latin typeface="Times New Roman" pitchFamily="18" charset="0"/>
                <a:cs typeface="Times New Roman" pitchFamily="18" charset="0"/>
              </a:rPr>
              <a:t> </a:t>
            </a:r>
            <a:r>
              <a:rPr lang="en-US" sz="2800" dirty="0" err="1" smtClean="0">
                <a:solidFill>
                  <a:schemeClr val="tx1"/>
                </a:solidFill>
                <a:latin typeface="Times New Roman" pitchFamily="18" charset="0"/>
                <a:cs typeface="Times New Roman" pitchFamily="18" charset="0"/>
              </a:rPr>
              <a:t>ngựa</a:t>
            </a:r>
            <a:r>
              <a:rPr lang="en-US" sz="2800" dirty="0" smtClean="0">
                <a:solidFill>
                  <a:schemeClr val="tx1"/>
                </a:solidFill>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C3F34A6B-5CAB-4AD8-B5A0-79DB21F32749}"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319469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9545" y="457201"/>
            <a:ext cx="7467600" cy="685800"/>
          </a:xfrm>
        </p:spPr>
        <p:txBody>
          <a:bodyPr>
            <a:normAutofit/>
          </a:bodyPr>
          <a:lstStyle/>
          <a:p>
            <a:r>
              <a:rPr lang="en-US" b="1" dirty="0" err="1" smtClean="0">
                <a:latin typeface="Arial" panose="020B0604020202020204" pitchFamily="34" charset="0"/>
                <a:cs typeface="Arial" panose="020B0604020202020204" pitchFamily="34" charset="0"/>
              </a:rPr>
              <a:t>Phân</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loại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huyết</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thanh</a:t>
            </a:r>
            <a:endParaRPr lang="en-US" b="1" dirty="0">
              <a:latin typeface="Arial" panose="020B0604020202020204" pitchFamily="34" charset="0"/>
              <a:cs typeface="Arial" panose="020B0604020202020204" pitchFamily="34" charset="0"/>
            </a:endParaRPr>
          </a:p>
        </p:txBody>
      </p:sp>
      <p:sp>
        <p:nvSpPr>
          <p:cNvPr id="2" name="Content Placeholder 1"/>
          <p:cNvSpPr>
            <a:spLocks noGrp="1"/>
          </p:cNvSpPr>
          <p:nvPr>
            <p:ph type="body" idx="1"/>
          </p:nvPr>
        </p:nvSpPr>
        <p:spPr>
          <a:xfrm>
            <a:off x="381001" y="1524000"/>
            <a:ext cx="8153400" cy="1532467"/>
          </a:xfrm>
        </p:spPr>
        <p:txBody>
          <a:bodyPr>
            <a:noAutofit/>
          </a:bodyPr>
          <a:lstStyle/>
          <a:p>
            <a:pPr marL="0" indent="0">
              <a:buNone/>
            </a:pPr>
            <a:r>
              <a:rPr lang="en-US" sz="2800" dirty="0" err="1" smtClean="0">
                <a:solidFill>
                  <a:schemeClr val="tx1"/>
                </a:solidFill>
                <a:latin typeface="Arial" panose="020B0604020202020204" pitchFamily="34" charset="0"/>
                <a:cs typeface="Arial" panose="020B0604020202020204" pitchFamily="34" charset="0"/>
              </a:rPr>
              <a:t>Ưu</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điểm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rẻ</a:t>
            </a:r>
            <a:endParaRPr lang="en-US" sz="2800" dirty="0" smtClean="0">
              <a:solidFill>
                <a:schemeClr val="tx1"/>
              </a:solidFill>
              <a:latin typeface="Arial" panose="020B0604020202020204" pitchFamily="34" charset="0"/>
              <a:cs typeface="Arial" panose="020B0604020202020204" pitchFamily="34" charset="0"/>
            </a:endParaRPr>
          </a:p>
          <a:p>
            <a:pPr marL="0" indent="0">
              <a:buNone/>
            </a:pPr>
            <a:r>
              <a:rPr lang="en-US" sz="2800" dirty="0" err="1" smtClean="0">
                <a:solidFill>
                  <a:schemeClr val="tx1"/>
                </a:solidFill>
                <a:latin typeface="Arial" panose="020B0604020202020204" pitchFamily="34" charset="0"/>
                <a:cs typeface="Arial" panose="020B0604020202020204" pitchFamily="34" charset="0"/>
              </a:rPr>
              <a:t>Nhược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điểm</a:t>
            </a:r>
            <a:r>
              <a:rPr lang="en-US" sz="2800" dirty="0" smtClean="0">
                <a:solidFill>
                  <a:schemeClr val="tx1"/>
                </a:solidFill>
                <a:latin typeface="Arial" panose="020B0604020202020204" pitchFamily="34" charset="0"/>
                <a:cs typeface="Arial" panose="020B0604020202020204" pitchFamily="34" charset="0"/>
              </a:rPr>
              <a:t>: </a:t>
            </a:r>
          </a:p>
          <a:p>
            <a:pPr>
              <a:buFontTx/>
              <a:buChar char="-"/>
            </a:pPr>
            <a:r>
              <a:rPr lang="en-US" sz="2800" dirty="0" smtClean="0">
                <a:solidFill>
                  <a:schemeClr val="tx1"/>
                </a:solidFill>
                <a:latin typeface="Arial" panose="020B0604020202020204" pitchFamily="34" charset="0"/>
                <a:cs typeface="Arial" panose="020B0604020202020204" pitchFamily="34" charset="0"/>
              </a:rPr>
              <a:t> Dung </a:t>
            </a:r>
            <a:r>
              <a:rPr lang="en-US" sz="2800" dirty="0" err="1" smtClean="0">
                <a:solidFill>
                  <a:schemeClr val="tx1"/>
                </a:solidFill>
                <a:latin typeface="Arial" panose="020B0604020202020204" pitchFamily="34" charset="0"/>
                <a:cs typeface="Arial" panose="020B0604020202020204" pitchFamily="34" charset="0"/>
              </a:rPr>
              <a:t>nạp</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kém</a:t>
            </a:r>
            <a:endParaRPr lang="en-US" sz="2800" dirty="0" smtClean="0">
              <a:solidFill>
                <a:schemeClr val="tx1"/>
              </a:solidFill>
              <a:latin typeface="Arial" panose="020B0604020202020204" pitchFamily="34" charset="0"/>
              <a:cs typeface="Arial" panose="020B0604020202020204" pitchFamily="34" charset="0"/>
            </a:endParaRPr>
          </a:p>
          <a:p>
            <a:pPr lvl="1">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Quá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mẫn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tức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thời</a:t>
            </a:r>
            <a:r>
              <a:rPr lang="en-US" sz="2800" dirty="0" smtClean="0">
                <a:solidFill>
                  <a:schemeClr val="tx1"/>
                </a:solidFill>
                <a:latin typeface="Arial" panose="020B0604020202020204" pitchFamily="34" charset="0"/>
                <a:cs typeface="Arial" panose="020B0604020202020204" pitchFamily="34" charset="0"/>
              </a:rPr>
              <a:t> ( Shock </a:t>
            </a:r>
            <a:r>
              <a:rPr lang="en-US" sz="2800" dirty="0" err="1" smtClean="0">
                <a:solidFill>
                  <a:schemeClr val="tx1"/>
                </a:solidFill>
                <a:latin typeface="Arial" panose="020B0604020202020204" pitchFamily="34" charset="0"/>
                <a:cs typeface="Arial" panose="020B0604020202020204" pitchFamily="34" charset="0"/>
              </a:rPr>
              <a:t>phản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vệ</a:t>
            </a:r>
            <a:r>
              <a:rPr lang="en-US" sz="2800" dirty="0" smtClean="0">
                <a:solidFill>
                  <a:schemeClr val="tx1"/>
                </a:solidFill>
                <a:latin typeface="Arial" panose="020B0604020202020204" pitchFamily="34" charset="0"/>
                <a:cs typeface="Arial" panose="020B0604020202020204" pitchFamily="34" charset="0"/>
              </a:rPr>
              <a:t> )</a:t>
            </a:r>
          </a:p>
          <a:p>
            <a:pPr lvl="1">
              <a:buFontTx/>
              <a:buChar char="-"/>
            </a:pP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Quá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mẫn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chậm</a:t>
            </a:r>
            <a:r>
              <a:rPr lang="en-US" sz="2800" dirty="0" smtClean="0">
                <a:solidFill>
                  <a:schemeClr val="tx1"/>
                </a:solidFill>
                <a:latin typeface="Arial" panose="020B0604020202020204" pitchFamily="34" charset="0"/>
                <a:cs typeface="Arial" panose="020B0604020202020204" pitchFamily="34" charset="0"/>
              </a:rPr>
              <a:t> ( </a:t>
            </a:r>
            <a:r>
              <a:rPr lang="en-US" sz="2800" dirty="0" err="1" smtClean="0">
                <a:solidFill>
                  <a:schemeClr val="tx1"/>
                </a:solidFill>
                <a:latin typeface="Arial" panose="020B0604020202020204" pitchFamily="34" charset="0"/>
                <a:cs typeface="Arial" panose="020B0604020202020204" pitchFamily="34" charset="0"/>
              </a:rPr>
              <a:t>bệnh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huyết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thanh</a:t>
            </a:r>
            <a:r>
              <a:rPr lang="en-US" sz="2800" dirty="0" smtClean="0">
                <a:solidFill>
                  <a:schemeClr val="tx1"/>
                </a:solidFill>
                <a:latin typeface="Arial" panose="020B0604020202020204" pitchFamily="34" charset="0"/>
                <a:cs typeface="Arial" panose="020B0604020202020204" pitchFamily="34" charset="0"/>
              </a:rPr>
              <a:t> )</a:t>
            </a:r>
          </a:p>
          <a:p>
            <a:pPr marL="0" indent="0">
              <a:buNone/>
            </a:pP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hạn</a:t>
            </a:r>
            <a:r>
              <a:rPr lang="en-US" sz="2800" dirty="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chế</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và</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tránh</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tiêm</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lặp</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lại</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trên</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cùng</a:t>
            </a:r>
            <a:r>
              <a:rPr lang="en-US" sz="2800" dirty="0" smtClean="0">
                <a:solidFill>
                  <a:schemeClr val="tx1"/>
                </a:solidFill>
                <a:latin typeface="Arial" panose="020B0604020202020204" pitchFamily="34" charset="0"/>
                <a:cs typeface="Arial" panose="020B0604020202020204" pitchFamily="34" charset="0"/>
                <a:sym typeface="Wingdings" pitchFamily="2" charset="2"/>
              </a:rPr>
              <a:t> 1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người</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p>
          <a:p>
            <a:pPr marL="0" indent="0">
              <a:buNone/>
            </a:pP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Hiệu</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lực</a:t>
            </a:r>
            <a:r>
              <a:rPr lang="en-US" sz="2800" dirty="0" smtClean="0">
                <a:solidFill>
                  <a:schemeClr val="tx1"/>
                </a:solidFill>
                <a:latin typeface="Arial" panose="020B0604020202020204" pitchFamily="34" charset="0"/>
                <a:cs typeface="Arial" panose="020B0604020202020204" pitchFamily="34" charset="0"/>
                <a:sym typeface="Wingdings" pitchFamily="2" charset="2"/>
              </a:rPr>
              <a:t> </a:t>
            </a:r>
            <a:r>
              <a:rPr lang="en-US" sz="2800" dirty="0" err="1" smtClean="0">
                <a:solidFill>
                  <a:schemeClr val="tx1"/>
                </a:solidFill>
                <a:latin typeface="Arial" panose="020B0604020202020204" pitchFamily="34" charset="0"/>
                <a:cs typeface="Arial" panose="020B0604020202020204" pitchFamily="34" charset="0"/>
                <a:sym typeface="Wingdings" pitchFamily="2" charset="2"/>
              </a:rPr>
              <a:t>ngắn</a:t>
            </a:r>
            <a:endParaRPr lang="en-US" sz="2800" dirty="0" smtClean="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7D7282A2-3D17-4115-A033-3A7155218B02}"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5263317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686800" cy="1235075"/>
          </a:xfrm>
        </p:spPr>
        <p:txBody>
          <a:bodyPr>
            <a:noAutofit/>
          </a:bodyPr>
          <a:lstStyle/>
          <a:p>
            <a:pPr algn="ctr"/>
            <a:r>
              <a:rPr lang="en-US" sz="3000" b="1" dirty="0" smtClean="0">
                <a:latin typeface="Arial" panose="020B0604020202020204" pitchFamily="34" charset="0"/>
                <a:cs typeface="Arial" panose="020B0604020202020204" pitchFamily="34" charset="0"/>
              </a:rPr>
              <a:t>8.2.2. </a:t>
            </a:r>
            <a:r>
              <a:rPr lang="en-US" sz="3000" b="1" dirty="0" err="1" smtClean="0">
                <a:latin typeface="Arial" panose="020B0604020202020204" pitchFamily="34" charset="0"/>
                <a:cs typeface="Arial" panose="020B0604020202020204" pitchFamily="34" charset="0"/>
              </a:rPr>
              <a:t>Huyết</a:t>
            </a:r>
            <a:r>
              <a:rPr lang="en-US" sz="3000" b="1" dirty="0" smtClean="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thanh</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đồng</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loại</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nguồn</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gốc</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người</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mới</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được</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sử</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dụng</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gần</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đây</a:t>
            </a:r>
            <a:r>
              <a:rPr lang="en-US" sz="3000" b="1" dirty="0" smtClean="0">
                <a:latin typeface="Arial" panose="020B0604020202020204" pitchFamily="34" charset="0"/>
                <a:cs typeface="Arial" panose="020B0604020202020204" pitchFamily="34" charset="0"/>
              </a:rPr>
              <a:t>.</a:t>
            </a:r>
            <a:endParaRPr lang="en-US" sz="3000" b="1" dirty="0">
              <a:latin typeface="Arial" panose="020B0604020202020204" pitchFamily="34" charset="0"/>
              <a:cs typeface="Arial" panose="020B0604020202020204" pitchFamily="34" charset="0"/>
            </a:endParaRPr>
          </a:p>
        </p:txBody>
      </p:sp>
      <p:sp>
        <p:nvSpPr>
          <p:cNvPr id="2" name="Content Placeholder 1"/>
          <p:cNvSpPr>
            <a:spLocks noGrp="1"/>
          </p:cNvSpPr>
          <p:nvPr>
            <p:ph type="body" idx="1"/>
          </p:nvPr>
        </p:nvSpPr>
        <p:spPr>
          <a:xfrm>
            <a:off x="685800" y="1752600"/>
            <a:ext cx="6402467" cy="2438400"/>
          </a:xfrm>
        </p:spPr>
        <p:txBody>
          <a:bodyPr>
            <a:noAutofit/>
          </a:bodyPr>
          <a:lstStyle/>
          <a:p>
            <a:r>
              <a:rPr lang="en-US" sz="2800" dirty="0" smtClean="0">
                <a:solidFill>
                  <a:schemeClr val="tx1"/>
                </a:solidFill>
                <a:latin typeface="Arial" panose="020B0604020202020204" pitchFamily="34" charset="0"/>
                <a:cs typeface="Arial" panose="020B0604020202020204" pitchFamily="34" charset="0"/>
              </a:rPr>
              <a:t>Globulin </a:t>
            </a:r>
            <a:r>
              <a:rPr lang="en-US" sz="2800" dirty="0" err="1" smtClean="0">
                <a:solidFill>
                  <a:schemeClr val="tx1"/>
                </a:solidFill>
                <a:latin typeface="Arial" panose="020B0604020202020204" pitchFamily="34" charset="0"/>
                <a:cs typeface="Arial" panose="020B0604020202020204" pitchFamily="34" charset="0"/>
              </a:rPr>
              <a:t>miễn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dịch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người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tinh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chế</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loại</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tất</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cả</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nguy</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cơ</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nhiễm</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trùng</a:t>
            </a:r>
            <a:r>
              <a:rPr lang="en-US" sz="2800" dirty="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như</a:t>
            </a:r>
            <a:r>
              <a:rPr lang="en-US" sz="2800" dirty="0" smtClean="0">
                <a:solidFill>
                  <a:schemeClr val="tx1"/>
                </a:solidFill>
                <a:latin typeface="Arial" panose="020B0604020202020204" pitchFamily="34" charset="0"/>
                <a:cs typeface="Arial" panose="020B0604020202020204" pitchFamily="34" charset="0"/>
              </a:rPr>
              <a:t> VGB, HIV,…</a:t>
            </a:r>
          </a:p>
          <a:p>
            <a:r>
              <a:rPr lang="en-US" sz="2800" dirty="0" err="1" smtClean="0">
                <a:solidFill>
                  <a:schemeClr val="tx1"/>
                </a:solidFill>
                <a:latin typeface="Arial" panose="020B0604020202020204" pitchFamily="34" charset="0"/>
                <a:cs typeface="Arial" panose="020B0604020202020204" pitchFamily="34" charset="0"/>
              </a:rPr>
              <a:t>Phân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loại</a:t>
            </a:r>
            <a:r>
              <a:rPr lang="en-US" sz="2800" dirty="0" smtClean="0">
                <a:solidFill>
                  <a:schemeClr val="tx1"/>
                </a:solidFill>
                <a:latin typeface="Arial" panose="020B0604020202020204" pitchFamily="34" charset="0"/>
                <a:cs typeface="Arial" panose="020B0604020202020204" pitchFamily="34" charset="0"/>
              </a:rPr>
              <a:t>:</a:t>
            </a:r>
          </a:p>
          <a:p>
            <a:pPr>
              <a:buFontTx/>
              <a:buChar char="-"/>
            </a:pPr>
            <a:r>
              <a:rPr lang="en-US" sz="2800" dirty="0" smtClean="0">
                <a:solidFill>
                  <a:schemeClr val="tx1"/>
                </a:solidFill>
                <a:latin typeface="Arial" panose="020B0604020202020204" pitchFamily="34" charset="0"/>
                <a:cs typeface="Arial" panose="020B0604020202020204" pitchFamily="34" charset="0"/>
              </a:rPr>
              <a:t> Globulin </a:t>
            </a:r>
            <a:r>
              <a:rPr lang="en-US" sz="2800" dirty="0" err="1" smtClean="0">
                <a:solidFill>
                  <a:schemeClr val="tx1"/>
                </a:solidFill>
                <a:latin typeface="Arial" panose="020B0604020202020204" pitchFamily="34" charset="0"/>
                <a:cs typeface="Arial" panose="020B0604020202020204" pitchFamily="34" charset="0"/>
              </a:rPr>
              <a:t>miễn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dịch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đa</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giá</a:t>
            </a:r>
            <a:r>
              <a:rPr lang="en-US" sz="2800" dirty="0" smtClean="0">
                <a:solidFill>
                  <a:schemeClr val="tx1"/>
                </a:solidFill>
                <a:latin typeface="Arial" panose="020B0604020202020204" pitchFamily="34" charset="0"/>
                <a:cs typeface="Arial" panose="020B0604020202020204" pitchFamily="34" charset="0"/>
              </a:rPr>
              <a:t>  ( </a:t>
            </a:r>
            <a:r>
              <a:rPr lang="en-US" sz="2800" dirty="0" err="1" smtClean="0">
                <a:solidFill>
                  <a:schemeClr val="tx1"/>
                </a:solidFill>
                <a:latin typeface="Arial" panose="020B0604020202020204" pitchFamily="34" charset="0"/>
                <a:cs typeface="Arial" panose="020B0604020202020204" pitchFamily="34" charset="0"/>
              </a:rPr>
              <a:t>bình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thường</a:t>
            </a:r>
            <a:r>
              <a:rPr lang="en-US" sz="2800" dirty="0" smtClean="0">
                <a:solidFill>
                  <a:schemeClr val="tx1"/>
                </a:solidFill>
                <a:latin typeface="Arial" panose="020B0604020202020204" pitchFamily="34" charset="0"/>
                <a:cs typeface="Arial" panose="020B0604020202020204" pitchFamily="34" charset="0"/>
              </a:rPr>
              <a:t> )</a:t>
            </a:r>
          </a:p>
          <a:p>
            <a:pPr>
              <a:buFontTx/>
              <a:buChar char="-"/>
            </a:pPr>
            <a:r>
              <a:rPr lang="en-US" sz="2800" dirty="0" smtClean="0">
                <a:solidFill>
                  <a:schemeClr val="tx1"/>
                </a:solidFill>
                <a:latin typeface="Arial" panose="020B0604020202020204" pitchFamily="34" charset="0"/>
                <a:cs typeface="Arial" panose="020B0604020202020204" pitchFamily="34" charset="0"/>
              </a:rPr>
              <a:t> Globulin </a:t>
            </a:r>
            <a:r>
              <a:rPr lang="en-US" sz="2800" dirty="0" err="1" smtClean="0">
                <a:solidFill>
                  <a:schemeClr val="tx1"/>
                </a:solidFill>
                <a:latin typeface="Arial" panose="020B0604020202020204" pitchFamily="34" charset="0"/>
                <a:cs typeface="Arial" panose="020B0604020202020204" pitchFamily="34" charset="0"/>
              </a:rPr>
              <a:t>miễn</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dịch</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đặc</a:t>
            </a:r>
            <a:r>
              <a:rPr lang="en-US" sz="2800" dirty="0" smtClean="0">
                <a:solidFill>
                  <a:schemeClr val="tx1"/>
                </a:solidFill>
                <a:latin typeface="Arial" panose="020B0604020202020204" pitchFamily="34" charset="0"/>
                <a:cs typeface="Arial" panose="020B0604020202020204" pitchFamily="34" charset="0"/>
              </a:rPr>
              <a:t> </a:t>
            </a:r>
            <a:r>
              <a:rPr lang="en-US" sz="2800" dirty="0" err="1" smtClean="0">
                <a:solidFill>
                  <a:schemeClr val="tx1"/>
                </a:solidFill>
                <a:latin typeface="Arial" panose="020B0604020202020204" pitchFamily="34" charset="0"/>
                <a:cs typeface="Arial" panose="020B0604020202020204" pitchFamily="34" charset="0"/>
              </a:rPr>
              <a:t>hiệu</a:t>
            </a:r>
            <a:r>
              <a:rPr lang="en-US" sz="2800" dirty="0" smtClean="0">
                <a:solidFill>
                  <a:schemeClr val="tx1"/>
                </a:solidFill>
                <a:latin typeface="Arial" panose="020B0604020202020204" pitchFamily="34" charset="0"/>
                <a:cs typeface="Arial" panose="020B0604020202020204" pitchFamily="34" charset="0"/>
              </a:rPr>
              <a:t>.</a:t>
            </a:r>
          </a:p>
          <a:p>
            <a:pPr marL="0" indent="0">
              <a:buNone/>
            </a:pP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1AEAA289-B00B-49F2-BF96-735C47A7878D}"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978711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57201"/>
            <a:ext cx="8915400" cy="1524000"/>
          </a:xfrm>
        </p:spPr>
        <p:txBody>
          <a:bodyPr>
            <a:noAutofit/>
          </a:bodyPr>
          <a:lstStyle/>
          <a:p>
            <a:pPr algn="ctr"/>
            <a:r>
              <a:rPr lang="en-US" sz="3000" b="1" dirty="0" smtClean="0">
                <a:latin typeface="Arial" panose="020B0604020202020204" pitchFamily="34" charset="0"/>
                <a:cs typeface="Arial" panose="020B0604020202020204" pitchFamily="34" charset="0"/>
              </a:rPr>
              <a:t>8.2.2. </a:t>
            </a:r>
            <a:r>
              <a:rPr lang="en-US" sz="3000" b="1" dirty="0" err="1" smtClean="0">
                <a:latin typeface="Arial" panose="020B0604020202020204" pitchFamily="34" charset="0"/>
                <a:cs typeface="Arial" panose="020B0604020202020204" pitchFamily="34" charset="0"/>
              </a:rPr>
              <a:t>Huyết</a:t>
            </a:r>
            <a:r>
              <a:rPr lang="en-US" sz="3000" b="1" dirty="0" smtClean="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thanh</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đồng</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loại</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nguồn</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gốc</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người</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mới</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được</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sử</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dụng</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gần</a:t>
            </a:r>
            <a:r>
              <a:rPr lang="en-US" sz="3000" b="1" dirty="0">
                <a:latin typeface="Arial" panose="020B0604020202020204" pitchFamily="34" charset="0"/>
                <a:cs typeface="Arial" panose="020B0604020202020204" pitchFamily="34" charset="0"/>
              </a:rPr>
              <a:t> </a:t>
            </a:r>
            <a:r>
              <a:rPr lang="en-US" sz="3000" b="1" dirty="0" err="1">
                <a:latin typeface="Arial" panose="020B0604020202020204" pitchFamily="34" charset="0"/>
                <a:cs typeface="Arial" panose="020B0604020202020204" pitchFamily="34" charset="0"/>
              </a:rPr>
              <a:t>đây</a:t>
            </a:r>
            <a:r>
              <a:rPr lang="en-US" sz="3000" b="1" dirty="0" smtClean="0">
                <a:latin typeface="Arial" panose="020B0604020202020204" pitchFamily="34" charset="0"/>
                <a:cs typeface="Arial" panose="020B0604020202020204" pitchFamily="34" charset="0"/>
              </a:rPr>
              <a:t>.</a:t>
            </a:r>
            <a:r>
              <a:rPr lang="en-US" sz="3000" b="1" dirty="0">
                <a:latin typeface="Arial" panose="020B0604020202020204" pitchFamily="34" charset="0"/>
                <a:cs typeface="Arial" panose="020B0604020202020204" pitchFamily="34" charset="0"/>
              </a:rPr>
              <a:t/>
            </a:r>
            <a:br>
              <a:rPr lang="en-US" sz="3000" b="1" dirty="0">
                <a:latin typeface="Arial" panose="020B0604020202020204" pitchFamily="34" charset="0"/>
                <a:cs typeface="Arial" panose="020B0604020202020204" pitchFamily="34" charset="0"/>
              </a:rPr>
            </a:br>
            <a:endParaRPr lang="en-US" sz="3000" b="1" dirty="0">
              <a:latin typeface="Arial" panose="020B0604020202020204" pitchFamily="34" charset="0"/>
              <a:cs typeface="Arial" panose="020B0604020202020204" pitchFamily="34" charset="0"/>
            </a:endParaRPr>
          </a:p>
        </p:txBody>
      </p:sp>
      <p:sp>
        <p:nvSpPr>
          <p:cNvPr id="2" name="Content Placeholder 1"/>
          <p:cNvSpPr>
            <a:spLocks noGrp="1"/>
          </p:cNvSpPr>
          <p:nvPr>
            <p:ph type="body" idx="1"/>
          </p:nvPr>
        </p:nvSpPr>
        <p:spPr>
          <a:xfrm>
            <a:off x="685800" y="1752600"/>
            <a:ext cx="7391400" cy="2438400"/>
          </a:xfrm>
        </p:spPr>
        <p:txBody>
          <a:bodyPr>
            <a:noAutofit/>
          </a:bodyPr>
          <a:lstStyle/>
          <a:p>
            <a:r>
              <a:rPr lang="en-US" sz="2800" dirty="0" err="1">
                <a:solidFill>
                  <a:schemeClr val="tx1"/>
                </a:solidFill>
                <a:latin typeface="Arial" panose="020B0604020202020204" pitchFamily="34" charset="0"/>
                <a:cs typeface="Arial" panose="020B0604020202020204" pitchFamily="34" charset="0"/>
              </a:rPr>
              <a:t>Ưu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điểm</a:t>
            </a:r>
            <a:r>
              <a:rPr lang="en-US" sz="2800" dirty="0">
                <a:solidFill>
                  <a:schemeClr val="tx1"/>
                </a:solidFill>
                <a:latin typeface="Arial" panose="020B0604020202020204" pitchFamily="34" charset="0"/>
                <a:cs typeface="Arial" panose="020B0604020202020204" pitchFamily="34" charset="0"/>
              </a:rPr>
              <a:t>: dung </a:t>
            </a:r>
            <a:r>
              <a:rPr lang="en-US" sz="2800" dirty="0" err="1">
                <a:solidFill>
                  <a:schemeClr val="tx1"/>
                </a:solidFill>
                <a:latin typeface="Arial" panose="020B0604020202020204" pitchFamily="34" charset="0"/>
                <a:cs typeface="Arial" panose="020B0604020202020204" pitchFamily="34" charset="0"/>
              </a:rPr>
              <a:t>nạp</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tốt</a:t>
            </a:r>
            <a:endParaRPr lang="en-US" sz="2800" dirty="0">
              <a:solidFill>
                <a:schemeClr val="tx1"/>
              </a:solidFill>
              <a:latin typeface="Arial" panose="020B0604020202020204" pitchFamily="34" charset="0"/>
              <a:cs typeface="Arial" panose="020B0604020202020204" pitchFamily="34" charset="0"/>
            </a:endParaRPr>
          </a:p>
          <a:p>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Bảo</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vệ</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lâu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dài</a:t>
            </a:r>
            <a:r>
              <a:rPr lang="en-US" sz="2800" dirty="0">
                <a:solidFill>
                  <a:schemeClr val="tx1"/>
                </a:solidFill>
                <a:latin typeface="Arial" panose="020B0604020202020204" pitchFamily="34" charset="0"/>
                <a:cs typeface="Arial" panose="020B0604020202020204" pitchFamily="34" charset="0"/>
              </a:rPr>
              <a:t> ( </a:t>
            </a:r>
            <a:r>
              <a:rPr lang="en-US" sz="2800" dirty="0" err="1">
                <a:solidFill>
                  <a:schemeClr val="tx1"/>
                </a:solidFill>
                <a:latin typeface="Arial" panose="020B0604020202020204" pitchFamily="34" charset="0"/>
                <a:cs typeface="Arial" panose="020B0604020202020204" pitchFamily="34" charset="0"/>
              </a:rPr>
              <a:t>nhiều</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tuần</a:t>
            </a:r>
            <a:r>
              <a:rPr lang="en-US" sz="2800" dirty="0">
                <a:solidFill>
                  <a:schemeClr val="tx1"/>
                </a:solidFill>
                <a:latin typeface="Arial" panose="020B0604020202020204" pitchFamily="34" charset="0"/>
                <a:cs typeface="Arial" panose="020B0604020202020204" pitchFamily="34" charset="0"/>
              </a:rPr>
              <a:t> – 1 </a:t>
            </a:r>
            <a:r>
              <a:rPr lang="en-US" sz="2800" dirty="0" err="1">
                <a:solidFill>
                  <a:schemeClr val="tx1"/>
                </a:solidFill>
                <a:latin typeface="Arial" panose="020B0604020202020204" pitchFamily="34" charset="0"/>
                <a:cs typeface="Arial" panose="020B0604020202020204" pitchFamily="34" charset="0"/>
              </a:rPr>
              <a:t>tháng</a:t>
            </a:r>
            <a:r>
              <a:rPr lang="en-US" sz="2800" dirty="0">
                <a:solidFill>
                  <a:schemeClr val="tx1"/>
                </a:solidFill>
                <a:latin typeface="Arial" panose="020B0604020202020204" pitchFamily="34" charset="0"/>
                <a:cs typeface="Arial" panose="020B0604020202020204" pitchFamily="34" charset="0"/>
              </a:rPr>
              <a:t> )</a:t>
            </a:r>
          </a:p>
          <a:p>
            <a:r>
              <a:rPr lang="en-US" sz="2800" dirty="0" err="1">
                <a:solidFill>
                  <a:schemeClr val="tx1"/>
                </a:solidFill>
                <a:latin typeface="Arial" panose="020B0604020202020204" pitchFamily="34" charset="0"/>
                <a:cs typeface="Arial" panose="020B0604020202020204" pitchFamily="34" charset="0"/>
              </a:rPr>
              <a:t>Nhược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điểm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rất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đắt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tiền</a:t>
            </a:r>
            <a:endParaRPr lang="en-US" sz="2800"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793B96C1-F89A-45C2-90F6-BBDC29A956AD}"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313679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382000" cy="3767670"/>
          </a:xfrm>
        </p:spPr>
        <p:txBody>
          <a:bodyPr/>
          <a:lstStyle/>
          <a:p>
            <a:pPr marL="0" indent="0">
              <a:buNone/>
            </a:pPr>
            <a:r>
              <a:rPr lang="en-US" sz="3600" b="1" dirty="0">
                <a:solidFill>
                  <a:schemeClr val="tx1"/>
                </a:solidFill>
                <a:latin typeface="Times New Roman" pitchFamily="18" charset="0"/>
                <a:cs typeface="Times New Roman" pitchFamily="18" charset="0"/>
              </a:rPr>
              <a:t>I/ </a:t>
            </a:r>
            <a:r>
              <a:rPr lang="en-US" sz="3600" b="1" dirty="0" err="1">
                <a:solidFill>
                  <a:schemeClr val="tx1"/>
                </a:solidFill>
                <a:latin typeface="Times New Roman" pitchFamily="18" charset="0"/>
                <a:cs typeface="Times New Roman" pitchFamily="18" charset="0"/>
              </a:rPr>
              <a:t>Định</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nghĩa</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miễn</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dịch</a:t>
            </a:r>
            <a:r>
              <a:rPr lang="en-US" sz="3600" b="1" dirty="0" smtClean="0">
                <a:solidFill>
                  <a:schemeClr val="tx1"/>
                </a:solidFill>
                <a:latin typeface="Times New Roman" pitchFamily="18" charset="0"/>
                <a:cs typeface="Times New Roman" pitchFamily="18" charset="0"/>
              </a:rPr>
              <a:t>:</a:t>
            </a:r>
            <a:endParaRPr lang="en-US" sz="3600" b="1" dirty="0">
              <a:solidFill>
                <a:schemeClr val="tx1"/>
              </a:solidFill>
              <a:latin typeface="Times New Roman" pitchFamily="18" charset="0"/>
              <a:cs typeface="Times New Roman" pitchFamily="18" charset="0"/>
            </a:endParaRPr>
          </a:p>
          <a:p>
            <a:pPr marL="0" indent="0">
              <a:buNone/>
            </a:pPr>
            <a:r>
              <a:rPr lang="en-US"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Miễn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dịch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là</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thái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vật</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đề</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sự</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nhiễm</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khuẩn</a:t>
            </a:r>
            <a:r>
              <a:rPr lang="en-US" sz="3200" dirty="0">
                <a:solidFill>
                  <a:schemeClr val="tx1"/>
                </a:solidFill>
                <a:latin typeface="Times New Roman" pitchFamily="18" charset="0"/>
                <a:cs typeface="Times New Roman" pitchFamily="18" charset="0"/>
              </a:rPr>
              <a:t> hay </a:t>
            </a:r>
            <a:r>
              <a:rPr lang="en-US" sz="3200" dirty="0" err="1">
                <a:solidFill>
                  <a:schemeClr val="tx1"/>
                </a:solidFill>
                <a:latin typeface="Times New Roman" pitchFamily="18" charset="0"/>
                <a:cs typeface="Times New Roman" pitchFamily="18" charset="0"/>
              </a:rPr>
              <a:t>nhiễm</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độc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tố</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trong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những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vật</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đồng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loại</a:t>
            </a:r>
            <a:r>
              <a:rPr lang="en-US" sz="3200" dirty="0">
                <a:solidFill>
                  <a:schemeClr val="tx1"/>
                </a:solidFill>
                <a:latin typeface="Times New Roman" pitchFamily="18" charset="0"/>
                <a:cs typeface="Times New Roman" pitchFamily="18" charset="0"/>
              </a:rPr>
              <a:t> hay </a:t>
            </a:r>
            <a:r>
              <a:rPr lang="en-US" sz="3200" dirty="0" err="1">
                <a:solidFill>
                  <a:schemeClr val="tx1"/>
                </a:solidFill>
                <a:latin typeface="Times New Roman" pitchFamily="18" charset="0"/>
                <a:cs typeface="Times New Roman" pitchFamily="18" charset="0"/>
              </a:rPr>
              <a:t>khác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loại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đều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bị</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bệnh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gặp</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phải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điều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kiện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tương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tự</a:t>
            </a:r>
            <a:r>
              <a:rPr lang="en-US" sz="3200" dirty="0" smtClean="0">
                <a:solidFill>
                  <a:schemeClr val="tx1"/>
                </a:solidFill>
                <a:latin typeface="Times New Roman" pitchFamily="18" charset="0"/>
                <a:cs typeface="Times New Roman" pitchFamily="18" charset="0"/>
              </a:rPr>
              <a:t>.</a:t>
            </a:r>
            <a:endParaRPr lang="en-US" sz="3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268A4F3-74D3-4764-BB86-AB034884075B}"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5448408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descr="HOA_HO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304800"/>
            <a:ext cx="8077200" cy="5305425"/>
          </a:xfrm>
          <a:noFill/>
          <a:extLst>
            <a:ext uri="{909E8E84-426E-40DD-AFC4-6F175D3DCCD1}">
              <a14:hiddenFill xmlns:a14="http://schemas.microsoft.com/office/drawing/2010/main">
                <a:solidFill>
                  <a:srgbClr val="FFFFFF"/>
                </a:solidFill>
              </a14:hiddenFill>
            </a:ext>
          </a:extLst>
        </p:spPr>
      </p:pic>
      <p:sp>
        <p:nvSpPr>
          <p:cNvPr id="44035" name="Rectangle 5"/>
          <p:cNvSpPr>
            <a:spLocks noChangeArrowheads="1"/>
          </p:cNvSpPr>
          <p:nvPr/>
        </p:nvSpPr>
        <p:spPr bwMode="auto">
          <a:xfrm>
            <a:off x="1752600" y="2667000"/>
            <a:ext cx="5559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spcBef>
                <a:spcPct val="50000"/>
              </a:spcBef>
            </a:pPr>
            <a:r>
              <a:rPr lang="en-US" sz="4400" b="1" i="1">
                <a:solidFill>
                  <a:srgbClr val="00FFFF"/>
                </a:solidFill>
                <a:latin typeface="Times New Roman" pitchFamily="18" charset="0"/>
              </a:rPr>
              <a:t>Xin trân trọng cảm ơn!</a:t>
            </a:r>
          </a:p>
        </p:txBody>
      </p:sp>
      <p:sp>
        <p:nvSpPr>
          <p:cNvPr id="2" name="Date Placeholder 1"/>
          <p:cNvSpPr>
            <a:spLocks noGrp="1"/>
          </p:cNvSpPr>
          <p:nvPr>
            <p:ph type="dt" sz="half" idx="10"/>
          </p:nvPr>
        </p:nvSpPr>
        <p:spPr/>
        <p:txBody>
          <a:bodyPr/>
          <a:lstStyle/>
          <a:p>
            <a:fld id="{266BF52C-CA40-4D7A-BCF6-4071C67AF9C0}" type="datetime1">
              <a:rPr lang="en-US" smtClean="0"/>
              <a:t>4/4/2024</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332365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0" y="1477962"/>
            <a:ext cx="8610600" cy="3767670"/>
          </a:xfrm>
        </p:spPr>
        <p:txBody>
          <a:bodyPr>
            <a:noAutofit/>
          </a:bodyPr>
          <a:lstStyle/>
          <a:p>
            <a:pPr marL="0" indent="0">
              <a:buNone/>
            </a:pPr>
            <a:r>
              <a:rPr lang="en-US" sz="3600" b="1" dirty="0">
                <a:solidFill>
                  <a:schemeClr val="tx1"/>
                </a:solidFill>
                <a:latin typeface="Times New Roman" pitchFamily="18" charset="0"/>
                <a:cs typeface="Times New Roman" pitchFamily="18" charset="0"/>
              </a:rPr>
              <a:t>II/ </a:t>
            </a:r>
            <a:r>
              <a:rPr lang="en-US" sz="3600" b="1" dirty="0" err="1">
                <a:solidFill>
                  <a:schemeClr val="tx1"/>
                </a:solidFill>
                <a:latin typeface="Times New Roman" pitchFamily="18" charset="0"/>
                <a:cs typeface="Times New Roman" pitchFamily="18" charset="0"/>
              </a:rPr>
              <a:t>Phân</a:t>
            </a:r>
            <a:r>
              <a:rPr lang="en-US" sz="3600" b="1" dirty="0">
                <a:solidFill>
                  <a:schemeClr val="tx1"/>
                </a:solidFill>
                <a:latin typeface="Times New Roman" pitchFamily="18" charset="0"/>
                <a:cs typeface="Times New Roman" pitchFamily="18" charset="0"/>
              </a:rPr>
              <a:t> </a:t>
            </a:r>
            <a:r>
              <a:rPr lang="en-US" sz="3600" b="1" dirty="0" err="1">
                <a:solidFill>
                  <a:schemeClr val="tx1"/>
                </a:solidFill>
                <a:latin typeface="Times New Roman" pitchFamily="18" charset="0"/>
                <a:cs typeface="Times New Roman" pitchFamily="18" charset="0"/>
              </a:rPr>
              <a:t>loại</a:t>
            </a:r>
            <a:r>
              <a:rPr lang="en-US" sz="3600" b="1" dirty="0">
                <a:solidFill>
                  <a:schemeClr val="tx1"/>
                </a:solidFill>
                <a:latin typeface="Times New Roman" pitchFamily="18" charset="0"/>
                <a:cs typeface="Times New Roman" pitchFamily="18" charset="0"/>
              </a:rPr>
              <a:t>:</a:t>
            </a:r>
            <a:endParaRPr lang="en-US" sz="3600" b="1" dirty="0" smtClean="0">
              <a:solidFill>
                <a:schemeClr val="tx1"/>
              </a:solidFill>
              <a:latin typeface="Times New Roman" pitchFamily="18" charset="0"/>
              <a:cs typeface="Times New Roman" pitchFamily="18" charset="0"/>
            </a:endParaRPr>
          </a:p>
          <a:p>
            <a:pPr marL="0" indent="0">
              <a:buNone/>
            </a:pPr>
            <a:r>
              <a:rPr lang="en-US" sz="3200" b="1" dirty="0" smtClean="0">
                <a:solidFill>
                  <a:schemeClr val="tx1"/>
                </a:solidFill>
                <a:latin typeface="Times New Roman" pitchFamily="18" charset="0"/>
                <a:cs typeface="Times New Roman" pitchFamily="18" charset="0"/>
              </a:rPr>
              <a:t>1</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Miễn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dịch</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tự</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nhiên</a:t>
            </a:r>
            <a:r>
              <a:rPr lang="en-US" sz="3200" b="1" dirty="0">
                <a:solidFill>
                  <a:schemeClr val="tx1"/>
                </a:solidFill>
                <a:latin typeface="Times New Roman" pitchFamily="18" charset="0"/>
                <a:cs typeface="Times New Roman" pitchFamily="18" charset="0"/>
              </a:rPr>
              <a:t> ( </a:t>
            </a:r>
            <a:r>
              <a:rPr lang="en-US" sz="3200" b="1" dirty="0" err="1">
                <a:solidFill>
                  <a:schemeClr val="tx1"/>
                </a:solidFill>
                <a:latin typeface="Times New Roman" pitchFamily="18" charset="0"/>
                <a:cs typeface="Times New Roman" pitchFamily="18" charset="0"/>
              </a:rPr>
              <a:t>Bẩm</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sinh</a:t>
            </a:r>
            <a:r>
              <a:rPr lang="en-US" sz="3200" b="1" dirty="0">
                <a:solidFill>
                  <a:schemeClr val="tx1"/>
                </a:solidFill>
                <a:latin typeface="Times New Roman" pitchFamily="18" charset="0"/>
                <a:cs typeface="Times New Roman" pitchFamily="18" charset="0"/>
              </a:rPr>
              <a:t> )</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Sức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đề</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của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có</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ngay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từ</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lúc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ra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đối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với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một</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nhân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gây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bệnh</a:t>
            </a:r>
            <a:r>
              <a:rPr lang="en-US" sz="3200" dirty="0">
                <a:solidFill>
                  <a:schemeClr val="tx1"/>
                </a:solidFill>
                <a:latin typeface="Times New Roman" pitchFamily="18" charset="0"/>
                <a:cs typeface="Times New Roman" pitchFamily="18" charset="0"/>
              </a:rPr>
              <a:t> do </a:t>
            </a:r>
            <a:r>
              <a:rPr lang="en-US" sz="3200" dirty="0" err="1">
                <a:solidFill>
                  <a:schemeClr val="tx1"/>
                </a:solidFill>
                <a:latin typeface="Times New Roman" pitchFamily="18" charset="0"/>
                <a:cs typeface="Times New Roman" pitchFamily="18" charset="0"/>
              </a:rPr>
              <a:t>cơ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cấu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lý</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đặc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biệt</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và</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yếu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tố</a:t>
            </a:r>
            <a:r>
              <a:rPr lang="en-US" sz="3200" dirty="0">
                <a:solidFill>
                  <a:schemeClr val="tx1"/>
                </a:solidFill>
                <a:latin typeface="Times New Roman" pitchFamily="18" charset="0"/>
                <a:cs typeface="Times New Roman" pitchFamily="18" charset="0"/>
              </a:rPr>
              <a:t> di </a:t>
            </a:r>
            <a:r>
              <a:rPr lang="en-US" sz="3200" dirty="0" err="1">
                <a:solidFill>
                  <a:schemeClr val="tx1"/>
                </a:solidFill>
                <a:latin typeface="Times New Roman" pitchFamily="18" charset="0"/>
                <a:cs typeface="Times New Roman" pitchFamily="18" charset="0"/>
              </a:rPr>
              <a:t>truyền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Trong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loại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miễn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dịch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này</a:t>
            </a:r>
            <a:r>
              <a:rPr lang="en-US" sz="3200" dirty="0">
                <a:solidFill>
                  <a:schemeClr val="tx1"/>
                </a:solidFill>
                <a:latin typeface="Times New Roman" pitchFamily="18" charset="0"/>
                <a:cs typeface="Times New Roman" pitchFamily="18" charset="0"/>
              </a:rPr>
              <a:t>, chia </a:t>
            </a:r>
            <a:r>
              <a:rPr lang="en-US" sz="3200" dirty="0" err="1">
                <a:solidFill>
                  <a:schemeClr val="tx1"/>
                </a:solidFill>
                <a:latin typeface="Times New Roman" pitchFamily="18" charset="0"/>
                <a:cs typeface="Times New Roman" pitchFamily="18" charset="0"/>
              </a:rPr>
              <a:t>làm</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trường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hợp</a:t>
            </a:r>
            <a:r>
              <a:rPr lang="en-US" sz="3200" dirty="0">
                <a:solidFill>
                  <a:schemeClr val="tx1"/>
                </a:solidFill>
                <a:latin typeface="Times New Roman" pitchFamily="18" charset="0"/>
                <a:cs typeface="Times New Roman" pitchFamily="18" charset="0"/>
              </a:rPr>
              <a:t>:</a:t>
            </a:r>
          </a:p>
          <a:p>
            <a:pPr marL="0" indent="0">
              <a:buNone/>
            </a:pPr>
            <a:endParaRPr lang="en-US" sz="3200" dirty="0">
              <a:solidFill>
                <a:schemeClr val="tx1"/>
              </a:solidFill>
              <a:latin typeface="Times New Roman" pitchFamily="18" charset="0"/>
              <a:cs typeface="Times New Roman" pitchFamily="18" charset="0"/>
            </a:endParaRPr>
          </a:p>
          <a:p>
            <a:pPr marL="0" indent="0">
              <a:buNone/>
            </a:pPr>
            <a:r>
              <a:rPr lang="en-US" sz="3600" dirty="0">
                <a:solidFill>
                  <a:schemeClr val="tx1"/>
                </a:solidFill>
                <a:latin typeface="Times New Roman" pitchFamily="18" charset="0"/>
                <a:cs typeface="Times New Roman" pitchFamily="18" charset="0"/>
              </a:rPr>
              <a:t> </a:t>
            </a:r>
          </a:p>
        </p:txBody>
      </p:sp>
      <p:sp>
        <p:nvSpPr>
          <p:cNvPr id="5" name="Date Placeholder 4"/>
          <p:cNvSpPr>
            <a:spLocks noGrp="1"/>
          </p:cNvSpPr>
          <p:nvPr>
            <p:ph type="dt" sz="half" idx="10"/>
          </p:nvPr>
        </p:nvSpPr>
        <p:spPr/>
        <p:txBody>
          <a:bodyPr/>
          <a:lstStyle/>
          <a:p>
            <a:fld id="{C82474C7-CCF9-4E20-888C-EA203CF61E80}" type="datetime1">
              <a:rPr lang="en-US" smtClean="0"/>
              <a:t>4/4/2024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08865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7696200" cy="3767670"/>
          </a:xfrm>
        </p:spPr>
        <p:txBody>
          <a:bodyPr>
            <a:normAutofit/>
          </a:bodyPr>
          <a:lstStyle/>
          <a:p>
            <a:pPr marL="0" indent="0">
              <a:buNone/>
            </a:pPr>
            <a:r>
              <a:rPr lang="en-US" sz="3200" dirty="0">
                <a:solidFill>
                  <a:schemeClr val="tx1"/>
                </a:solidFill>
                <a:latin typeface="Times New Roman" pitchFamily="18" charset="0"/>
                <a:cs typeface="Times New Roman" pitchFamily="18" charset="0"/>
              </a:rPr>
              <a:t>1.1/ </a:t>
            </a:r>
            <a:r>
              <a:rPr lang="en-US" sz="3200" dirty="0" err="1">
                <a:solidFill>
                  <a:schemeClr val="tx1"/>
                </a:solidFill>
                <a:latin typeface="Times New Roman" pitchFamily="18" charset="0"/>
                <a:cs typeface="Times New Roman" pitchFamily="18" charset="0"/>
              </a:rPr>
              <a:t>Miễn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dịch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của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loài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mỗi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loài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vật</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tự</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nhiên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có</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sức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đề</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tự</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nhiên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đối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với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nhân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gây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bệnh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của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loài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khác</a:t>
            </a:r>
            <a:r>
              <a:rPr lang="en-US" sz="3200" dirty="0">
                <a:solidFill>
                  <a:schemeClr val="tx1"/>
                </a:solidFill>
                <a:latin typeface="Times New Roman" pitchFamily="18" charset="0"/>
                <a:cs typeface="Times New Roman" pitchFamily="18" charset="0"/>
              </a:rPr>
              <a:t>.</a:t>
            </a:r>
          </a:p>
          <a:p>
            <a:pPr marL="0" indent="0">
              <a:buNone/>
            </a:pPr>
            <a:r>
              <a:rPr lang="en-US" sz="3200" dirty="0">
                <a:solidFill>
                  <a:schemeClr val="tx1"/>
                </a:solidFill>
                <a:latin typeface="Times New Roman" pitchFamily="18" charset="0"/>
                <a:cs typeface="Times New Roman" pitchFamily="18" charset="0"/>
              </a:rPr>
              <a:t>VD: </a:t>
            </a:r>
            <a:r>
              <a:rPr lang="en-US" sz="3200" dirty="0" err="1">
                <a:solidFill>
                  <a:schemeClr val="tx1"/>
                </a:solidFill>
                <a:latin typeface="Times New Roman" pitchFamily="18" charset="0"/>
                <a:cs typeface="Times New Roman" pitchFamily="18" charset="0"/>
              </a:rPr>
              <a:t>Người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không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nhiễm</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bệnh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lao</a:t>
            </a:r>
            <a:r>
              <a:rPr lang="en-US" sz="3200" dirty="0">
                <a:solidFill>
                  <a:schemeClr val="tx1"/>
                </a:solidFill>
                <a:latin typeface="Times New Roman" pitchFamily="18" charset="0"/>
                <a:cs typeface="Times New Roman" pitchFamily="18" charset="0"/>
              </a:rPr>
              <a:t> do vi </a:t>
            </a:r>
            <a:r>
              <a:rPr lang="en-US" sz="3200" dirty="0" err="1">
                <a:solidFill>
                  <a:schemeClr val="tx1"/>
                </a:solidFill>
                <a:latin typeface="Times New Roman" pitchFamily="18" charset="0"/>
                <a:cs typeface="Times New Roman" pitchFamily="18" charset="0"/>
              </a:rPr>
              <a:t>khuẩn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lao</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của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loài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chim</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và</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ngược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lại</a:t>
            </a:r>
            <a:r>
              <a:rPr lang="en-US" sz="3200" dirty="0">
                <a:solidFill>
                  <a:schemeClr val="tx1"/>
                </a:solidFill>
                <a:latin typeface="Times New Roman" pitchFamily="18" charset="0"/>
                <a:cs typeface="Times New Roman" pitchFamily="18" charset="0"/>
              </a:rPr>
              <a:t>.</a:t>
            </a:r>
            <a:endParaRPr lang="en-US" sz="3200" dirty="0"/>
          </a:p>
        </p:txBody>
      </p:sp>
      <p:sp>
        <p:nvSpPr>
          <p:cNvPr id="4" name="Date Placeholder 3"/>
          <p:cNvSpPr>
            <a:spLocks noGrp="1"/>
          </p:cNvSpPr>
          <p:nvPr>
            <p:ph type="dt" sz="half" idx="10"/>
          </p:nvPr>
        </p:nvSpPr>
        <p:spPr/>
        <p:txBody>
          <a:bodyPr/>
          <a:lstStyle/>
          <a:p>
            <a:fld id="{511BBBBC-0020-4EFE-89BF-F258718025B7}"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48109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43000"/>
            <a:ext cx="7924800" cy="3962400"/>
          </a:xfrm>
        </p:spPr>
        <p:txBody>
          <a:bodyPr>
            <a:normAutofit/>
          </a:bodyPr>
          <a:lstStyle/>
          <a:p>
            <a:r>
              <a:rPr lang="en-US" b="1" cap="none" dirty="0" smtClean="0">
                <a:latin typeface="Times New Roman" pitchFamily="18" charset="0"/>
                <a:cs typeface="Times New Roman" pitchFamily="18" charset="0"/>
              </a:rPr>
              <a:t>1.2/ </a:t>
            </a:r>
            <a:r>
              <a:rPr lang="en-US" b="1" cap="none" dirty="0" err="1">
                <a:latin typeface="Times New Roman" pitchFamily="18" charset="0"/>
                <a:cs typeface="Times New Roman" pitchFamily="18" charset="0"/>
              </a:rPr>
              <a:t>M</a:t>
            </a:r>
            <a:r>
              <a:rPr lang="en-US" b="1" cap="none" dirty="0" err="1" smtClean="0">
                <a:latin typeface="Times New Roman" pitchFamily="18" charset="0"/>
                <a:cs typeface="Times New Roman" pitchFamily="18" charset="0"/>
              </a:rPr>
              <a:t>iễn</a:t>
            </a:r>
            <a:r>
              <a:rPr lang="en-US" b="1" cap="none" dirty="0" smtClean="0">
                <a:latin typeface="Times New Roman" pitchFamily="18" charset="0"/>
                <a:cs typeface="Times New Roman" pitchFamily="18" charset="0"/>
              </a:rPr>
              <a:t> </a:t>
            </a:r>
            <a:r>
              <a:rPr lang="en-US" b="1" cap="none" dirty="0" err="1" smtClean="0">
                <a:latin typeface="Times New Roman" pitchFamily="18" charset="0"/>
                <a:cs typeface="Times New Roman" pitchFamily="18" charset="0"/>
              </a:rPr>
              <a:t>dịch</a:t>
            </a:r>
            <a:r>
              <a:rPr lang="en-US" b="1" cap="none" dirty="0" smtClean="0">
                <a:latin typeface="Times New Roman" pitchFamily="18" charset="0"/>
                <a:cs typeface="Times New Roman" pitchFamily="18" charset="0"/>
              </a:rPr>
              <a:t> </a:t>
            </a:r>
            <a:r>
              <a:rPr lang="en-US" b="1" cap="none" dirty="0" err="1" smtClean="0">
                <a:latin typeface="Times New Roman" pitchFamily="18" charset="0"/>
                <a:cs typeface="Times New Roman" pitchFamily="18" charset="0"/>
              </a:rPr>
              <a:t>của</a:t>
            </a:r>
            <a:r>
              <a:rPr lang="en-US" b="1" cap="none" dirty="0" smtClean="0">
                <a:latin typeface="Times New Roman" pitchFamily="18" charset="0"/>
                <a:cs typeface="Times New Roman" pitchFamily="18" charset="0"/>
              </a:rPr>
              <a:t> </a:t>
            </a:r>
            <a:r>
              <a:rPr lang="en-US" b="1" cap="none" dirty="0" err="1" smtClean="0">
                <a:latin typeface="Times New Roman" pitchFamily="18" charset="0"/>
                <a:cs typeface="Times New Roman" pitchFamily="18" charset="0"/>
              </a:rPr>
              <a:t>giống</a:t>
            </a:r>
            <a:r>
              <a:rPr lang="en-US" b="1"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cùng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một</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loài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và</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khác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giống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cũng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có</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sức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đề</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kháng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khác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nhau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đây</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là</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một</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đặc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tính</a:t>
            </a:r>
            <a:r>
              <a:rPr lang="en-US" cap="none" dirty="0" smtClean="0">
                <a:latin typeface="Times New Roman" pitchFamily="18" charset="0"/>
                <a:cs typeface="Times New Roman" pitchFamily="18" charset="0"/>
              </a:rPr>
              <a:t> di </a:t>
            </a:r>
            <a:r>
              <a:rPr lang="en-US" cap="none" dirty="0" err="1" smtClean="0">
                <a:latin typeface="Times New Roman" pitchFamily="18" charset="0"/>
                <a:cs typeface="Times New Roman" pitchFamily="18" charset="0"/>
              </a:rPr>
              <a:t>truyền</a:t>
            </a:r>
            <a:r>
              <a:rPr lang="en-US" cap="none" dirty="0" smtClean="0">
                <a:latin typeface="Times New Roman" pitchFamily="18" charset="0"/>
                <a:cs typeface="Times New Roman" pitchFamily="18" charset="0"/>
              </a:rPr>
              <a:t>.</a:t>
            </a:r>
            <a:br>
              <a:rPr lang="en-US" cap="none" dirty="0" smtClean="0">
                <a:latin typeface="Times New Roman" pitchFamily="18" charset="0"/>
                <a:cs typeface="Times New Roman" pitchFamily="18" charset="0"/>
              </a:rPr>
            </a:br>
            <a:r>
              <a:rPr lang="en-US" cap="none" dirty="0" smtClean="0">
                <a:latin typeface="Times New Roman" pitchFamily="18" charset="0"/>
                <a:cs typeface="Times New Roman" pitchFamily="18" charset="0"/>
              </a:rPr>
              <a:t>VD: </a:t>
            </a:r>
            <a:r>
              <a:rPr lang="en-US" cap="none" dirty="0" err="1" smtClean="0">
                <a:latin typeface="Times New Roman" pitchFamily="18" charset="0"/>
                <a:cs typeface="Times New Roman" pitchFamily="18" charset="0"/>
              </a:rPr>
              <a:t>Giống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cừu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bắc</a:t>
            </a:r>
            <a:r>
              <a:rPr lang="en-US" cap="none" dirty="0" smtClean="0">
                <a:latin typeface="Times New Roman" pitchFamily="18" charset="0"/>
                <a:cs typeface="Times New Roman" pitchFamily="18" charset="0"/>
              </a:rPr>
              <a:t> phi </a:t>
            </a:r>
            <a:r>
              <a:rPr lang="en-US" cap="none" dirty="0" err="1" smtClean="0">
                <a:latin typeface="Times New Roman" pitchFamily="18" charset="0"/>
                <a:cs typeface="Times New Roman" pitchFamily="18" charset="0"/>
              </a:rPr>
              <a:t>không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mắc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than </a:t>
            </a:r>
            <a:r>
              <a:rPr lang="en-US" cap="none" dirty="0" err="1" smtClean="0">
                <a:latin typeface="Times New Roman" pitchFamily="18" charset="0"/>
                <a:cs typeface="Times New Roman" pitchFamily="18" charset="0"/>
              </a:rPr>
              <a:t>trong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khi</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các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giống</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cừu</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khác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mắc</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bệnh</a:t>
            </a:r>
            <a:r>
              <a:rPr lang="en-US" cap="none" dirty="0" smtClean="0">
                <a:latin typeface="Times New Roman" pitchFamily="18" charset="0"/>
                <a:cs typeface="Times New Roman" pitchFamily="18" charset="0"/>
              </a:rPr>
              <a:t> </a:t>
            </a:r>
            <a:r>
              <a:rPr lang="en-US" cap="none" dirty="0" err="1" smtClean="0">
                <a:latin typeface="Times New Roman" pitchFamily="18" charset="0"/>
                <a:cs typeface="Times New Roman" pitchFamily="18" charset="0"/>
              </a:rPr>
              <a:t>này</a:t>
            </a:r>
            <a:r>
              <a:rPr lang="en-US" cap="none" dirty="0" smtClean="0">
                <a:latin typeface="Times New Roman" pitchFamily="18" charset="0"/>
                <a:cs typeface="Times New Roman" pitchFamily="18" charset="0"/>
              </a:rPr>
              <a:t>.</a:t>
            </a:r>
            <a:endParaRPr lang="en-US" cap="none" dirty="0"/>
          </a:p>
        </p:txBody>
      </p:sp>
      <p:sp>
        <p:nvSpPr>
          <p:cNvPr id="4" name="Date Placeholder 3"/>
          <p:cNvSpPr>
            <a:spLocks noGrp="1"/>
          </p:cNvSpPr>
          <p:nvPr>
            <p:ph type="dt" sz="half" idx="10"/>
          </p:nvPr>
        </p:nvSpPr>
        <p:spPr/>
        <p:txBody>
          <a:bodyPr/>
          <a:lstStyle/>
          <a:p>
            <a:fld id="{86839655-1E95-42C5-8332-1A2C80FAE82C}"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193429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19200"/>
            <a:ext cx="8534400" cy="3767670"/>
          </a:xfrm>
        </p:spPr>
        <p:txBody>
          <a:bodyPr>
            <a:noAutofit/>
          </a:bodyPr>
          <a:lstStyle/>
          <a:p>
            <a:pPr marL="0" indent="0">
              <a:buNone/>
            </a:pPr>
            <a:endParaRPr lang="en-US" sz="3200" b="1" dirty="0" smtClean="0">
              <a:solidFill>
                <a:schemeClr val="tx1"/>
              </a:solidFill>
              <a:latin typeface="Times New Roman" pitchFamily="18" charset="0"/>
              <a:cs typeface="Times New Roman" pitchFamily="18" charset="0"/>
            </a:endParaRPr>
          </a:p>
          <a:p>
            <a:pPr marL="0" indent="0">
              <a:buNone/>
            </a:pPr>
            <a:r>
              <a:rPr lang="en-US" sz="3200" b="1" dirty="0" smtClean="0">
                <a:solidFill>
                  <a:schemeClr val="tx1"/>
                </a:solidFill>
                <a:latin typeface="Times New Roman" pitchFamily="18" charset="0"/>
                <a:cs typeface="Times New Roman" pitchFamily="18" charset="0"/>
              </a:rPr>
              <a:t>1.3</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Miễn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dịch</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cá</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nhân</a:t>
            </a:r>
            <a:r>
              <a:rPr lang="en-US" sz="3200" b="1"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từng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nhân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có</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có</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sức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đề</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nhau</a:t>
            </a:r>
            <a:r>
              <a:rPr lang="en-US" sz="3200" dirty="0">
                <a:solidFill>
                  <a:schemeClr val="tx1"/>
                </a:solidFill>
                <a:latin typeface="Times New Roman" pitchFamily="18" charset="0"/>
                <a:cs typeface="Times New Roman" pitchFamily="18" charset="0"/>
              </a:rPr>
              <a:t> do </a:t>
            </a:r>
            <a:r>
              <a:rPr lang="en-US" sz="3200" dirty="0" err="1">
                <a:solidFill>
                  <a:schemeClr val="tx1"/>
                </a:solidFill>
                <a:latin typeface="Times New Roman" pitchFamily="18" charset="0"/>
                <a:cs typeface="Times New Roman" pitchFamily="18" charset="0"/>
              </a:rPr>
              <a:t>hiện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tượng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lý</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học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yếu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tố</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ảnh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hưởng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đến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miễn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dịch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này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như</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sau</a:t>
            </a:r>
            <a:r>
              <a:rPr lang="en-US" sz="3200" dirty="0">
                <a:solidFill>
                  <a:schemeClr val="tx1"/>
                </a:solidFill>
                <a:latin typeface="Times New Roman" pitchFamily="18" charset="0"/>
                <a:cs typeface="Times New Roman" pitchFamily="18" charset="0"/>
              </a:rPr>
              <a:t>:</a:t>
            </a:r>
          </a:p>
          <a:p>
            <a:pPr marL="0" indent="0">
              <a:buNone/>
            </a:pP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Y</a:t>
            </a:r>
            <a:r>
              <a:rPr lang="en-US" sz="3200" dirty="0" err="1" smtClean="0">
                <a:solidFill>
                  <a:schemeClr val="tx1"/>
                </a:solidFill>
                <a:latin typeface="Times New Roman" pitchFamily="18" charset="0"/>
                <a:cs typeface="Times New Roman" pitchFamily="18" charset="0"/>
              </a:rPr>
              <a:t>ếu</a:t>
            </a:r>
            <a:r>
              <a:rPr lang="en-US" sz="3200" dirty="0" smtClean="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tố</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bên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ngoài</a:t>
            </a:r>
            <a:r>
              <a:rPr lang="en-US" sz="3200" dirty="0">
                <a:solidFill>
                  <a:schemeClr val="tx1"/>
                </a:solidFill>
                <a:latin typeface="Times New Roman" pitchFamily="18" charset="0"/>
                <a:cs typeface="Times New Roman" pitchFamily="18" charset="0"/>
              </a:rPr>
              <a:t>:     </a:t>
            </a:r>
            <a:endParaRPr lang="en-US" sz="3200" dirty="0" smtClean="0">
              <a:solidFill>
                <a:schemeClr val="tx1"/>
              </a:solidFill>
              <a:latin typeface="Times New Roman" pitchFamily="18" charset="0"/>
              <a:cs typeface="Times New Roman" pitchFamily="18" charset="0"/>
            </a:endParaRPr>
          </a:p>
          <a:p>
            <a:pPr marL="0" indent="0">
              <a:buNone/>
            </a:pPr>
            <a:r>
              <a:rPr lang="en-US" sz="3200" dirty="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		- </a:t>
            </a:r>
            <a:r>
              <a:rPr lang="en-US" sz="3200" dirty="0" err="1">
                <a:solidFill>
                  <a:schemeClr val="tx1"/>
                </a:solidFill>
                <a:latin typeface="Times New Roman" pitchFamily="18" charset="0"/>
                <a:cs typeface="Times New Roman" pitchFamily="18" charset="0"/>
              </a:rPr>
              <a:t>Tình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dưỡng</a:t>
            </a:r>
            <a:endParaRPr lang="en-US" sz="3200" dirty="0">
              <a:solidFill>
                <a:schemeClr val="tx1"/>
              </a:solidFill>
              <a:latin typeface="Times New Roman" pitchFamily="18" charset="0"/>
              <a:cs typeface="Times New Roman" pitchFamily="18" charset="0"/>
            </a:endParaRPr>
          </a:p>
          <a:p>
            <a:pPr marL="0" indent="0">
              <a:buNone/>
            </a:pPr>
            <a:r>
              <a:rPr lang="en-US" sz="3200" dirty="0">
                <a:solidFill>
                  <a:schemeClr val="tx1"/>
                </a:solidFill>
                <a:latin typeface="Times New Roman" pitchFamily="18" charset="0"/>
                <a:cs typeface="Times New Roman" pitchFamily="18" charset="0"/>
              </a:rPr>
              <a:t>			- </a:t>
            </a:r>
            <a:r>
              <a:rPr lang="en-US" sz="3200" dirty="0" err="1">
                <a:solidFill>
                  <a:schemeClr val="tx1"/>
                </a:solidFill>
                <a:latin typeface="Times New Roman" pitchFamily="18" charset="0"/>
                <a:cs typeface="Times New Roman" pitchFamily="18" charset="0"/>
              </a:rPr>
              <a:t>Sự</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tiếp</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xúc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với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nhân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gây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bệnh</a:t>
            </a:r>
            <a:endParaRPr lang="en-US" sz="3200" dirty="0">
              <a:solidFill>
                <a:schemeClr val="tx1"/>
              </a:solidFill>
              <a:latin typeface="Times New Roman" pitchFamily="18" charset="0"/>
              <a:cs typeface="Times New Roman" pitchFamily="18" charset="0"/>
            </a:endParaRPr>
          </a:p>
          <a:p>
            <a:pPr marL="0" indent="0">
              <a:buNone/>
            </a:pPr>
            <a:r>
              <a:rPr lang="en-US" sz="3200" dirty="0">
                <a:solidFill>
                  <a:schemeClr val="tx1"/>
                </a:solidFill>
                <a:latin typeface="Times New Roman" pitchFamily="18" charset="0"/>
                <a:cs typeface="Times New Roman" pitchFamily="18" charset="0"/>
              </a:rPr>
              <a:t>			- </a:t>
            </a:r>
            <a:r>
              <a:rPr lang="en-US" sz="3200" dirty="0" err="1">
                <a:solidFill>
                  <a:schemeClr val="tx1"/>
                </a:solidFill>
                <a:latin typeface="Times New Roman" pitchFamily="18" charset="0"/>
                <a:cs typeface="Times New Roman" pitchFamily="18" charset="0"/>
              </a:rPr>
              <a:t>Vệ</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nhân</a:t>
            </a:r>
            <a:endParaRPr lang="en-US" sz="3200" dirty="0">
              <a:solidFill>
                <a:schemeClr val="tx1"/>
              </a:solidFill>
              <a:latin typeface="Times New Roman" pitchFamily="18" charset="0"/>
              <a:cs typeface="Times New Roman" pitchFamily="18" charset="0"/>
            </a:endParaRPr>
          </a:p>
          <a:p>
            <a:pPr marL="0" indent="0">
              <a:buNone/>
            </a:pP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Yếu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tố</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bên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trong</a:t>
            </a:r>
            <a:r>
              <a:rPr lang="en-US" sz="3200" dirty="0">
                <a:solidFill>
                  <a:schemeClr val="tx1"/>
                </a:solidFill>
                <a:latin typeface="Times New Roman" pitchFamily="18" charset="0"/>
                <a:cs typeface="Times New Roman" pitchFamily="18" charset="0"/>
              </a:rPr>
              <a:t>:	</a:t>
            </a:r>
            <a:endParaRPr lang="en-US" sz="3200" dirty="0" smtClean="0">
              <a:solidFill>
                <a:schemeClr val="tx1"/>
              </a:solidFill>
              <a:latin typeface="Times New Roman" pitchFamily="18" charset="0"/>
              <a:cs typeface="Times New Roman" pitchFamily="18" charset="0"/>
            </a:endParaRPr>
          </a:p>
          <a:p>
            <a:pPr marL="0" indent="0">
              <a:buNone/>
            </a:pPr>
            <a:r>
              <a:rPr lang="en-US" sz="3200" dirty="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		- </a:t>
            </a:r>
            <a:r>
              <a:rPr lang="en-US" sz="3200" dirty="0">
                <a:solidFill>
                  <a:schemeClr val="tx1"/>
                </a:solidFill>
                <a:latin typeface="Times New Roman" pitchFamily="18" charset="0"/>
                <a:cs typeface="Times New Roman" pitchFamily="18" charset="0"/>
              </a:rPr>
              <a:t>Do </a:t>
            </a:r>
            <a:r>
              <a:rPr lang="en-US" sz="3200" dirty="0" err="1">
                <a:solidFill>
                  <a:schemeClr val="tx1"/>
                </a:solidFill>
                <a:latin typeface="Times New Roman" pitchFamily="18" charset="0"/>
                <a:cs typeface="Times New Roman" pitchFamily="18" charset="0"/>
              </a:rPr>
              <a:t>không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điều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hòa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tuyến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nội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tiết</a:t>
            </a:r>
            <a:r>
              <a:rPr lang="en-US" sz="3200" dirty="0">
                <a:solidFill>
                  <a:schemeClr val="tx1"/>
                </a:solidFill>
                <a:latin typeface="Times New Roman" pitchFamily="18" charset="0"/>
                <a:cs typeface="Times New Roman" pitchFamily="18" charset="0"/>
              </a:rPr>
              <a:t>			</a:t>
            </a:r>
            <a:r>
              <a:rPr lang="en-US" sz="3200" dirty="0" smtClean="0">
                <a:solidFill>
                  <a:schemeClr val="tx1"/>
                </a:solidFill>
                <a:latin typeface="Times New Roman" pitchFamily="18" charset="0"/>
                <a:cs typeface="Times New Roman" pitchFamily="18" charset="0"/>
              </a:rPr>
              <a:t>		- </a:t>
            </a:r>
            <a:r>
              <a:rPr lang="en-US" sz="3200" dirty="0" err="1">
                <a:solidFill>
                  <a:schemeClr val="tx1"/>
                </a:solidFill>
                <a:latin typeface="Times New Roman" pitchFamily="18" charset="0"/>
                <a:cs typeface="Times New Roman" pitchFamily="18" charset="0"/>
              </a:rPr>
              <a:t>Rối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loạn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chuyển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hóa</a:t>
            </a:r>
            <a:r>
              <a:rPr lang="en-US" sz="3200" dirty="0">
                <a:solidFill>
                  <a:schemeClr val="tx1"/>
                </a:solidFill>
                <a:latin typeface="Times New Roman" pitchFamily="18" charset="0"/>
                <a:cs typeface="Times New Roman" pitchFamily="18" charset="0"/>
              </a:rPr>
              <a:t>		</a:t>
            </a:r>
          </a:p>
          <a:p>
            <a:pPr marL="0" indent="0">
              <a:buNone/>
            </a:pPr>
            <a:endParaRPr lang="en-US" sz="3200" dirty="0">
              <a:solidFill>
                <a:schemeClr val="tx1"/>
              </a:solidFill>
            </a:endParaRPr>
          </a:p>
        </p:txBody>
      </p:sp>
      <p:sp>
        <p:nvSpPr>
          <p:cNvPr id="4" name="Date Placeholder 3"/>
          <p:cNvSpPr>
            <a:spLocks noGrp="1"/>
          </p:cNvSpPr>
          <p:nvPr>
            <p:ph type="dt" sz="half" idx="10"/>
          </p:nvPr>
        </p:nvSpPr>
        <p:spPr/>
        <p:txBody>
          <a:bodyPr/>
          <a:lstStyle/>
          <a:p>
            <a:fld id="{AB879541-3066-49E8-8E96-A122D5D71B2F}"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85651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3767670"/>
          </a:xfrm>
        </p:spPr>
        <p:txBody>
          <a:bodyPr>
            <a:noAutofit/>
          </a:bodyPr>
          <a:lstStyle/>
          <a:p>
            <a:pPr marL="0" indent="0">
              <a:buNone/>
            </a:pPr>
            <a:r>
              <a:rPr lang="en-US" sz="3200" b="1" dirty="0">
                <a:solidFill>
                  <a:schemeClr val="tx1"/>
                </a:solidFill>
                <a:latin typeface="Times New Roman" pitchFamily="18" charset="0"/>
                <a:cs typeface="Times New Roman" pitchFamily="18" charset="0"/>
              </a:rPr>
              <a:t>2.1/ </a:t>
            </a:r>
            <a:r>
              <a:rPr lang="en-US" sz="3200" b="1" dirty="0" err="1">
                <a:solidFill>
                  <a:schemeClr val="tx1"/>
                </a:solidFill>
                <a:latin typeface="Times New Roman" pitchFamily="18" charset="0"/>
                <a:cs typeface="Times New Roman" pitchFamily="18" charset="0"/>
              </a:rPr>
              <a:t>Miễn</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dịch</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thụ</a:t>
            </a:r>
            <a:r>
              <a:rPr lang="en-US" sz="3200" b="1" dirty="0">
                <a:solidFill>
                  <a:schemeClr val="tx1"/>
                </a:solidFill>
                <a:latin typeface="Times New Roman" pitchFamily="18" charset="0"/>
                <a:cs typeface="Times New Roman" pitchFamily="18" charset="0"/>
              </a:rPr>
              <a:t> </a:t>
            </a:r>
            <a:r>
              <a:rPr lang="en-US" sz="3200" b="1" dirty="0" err="1">
                <a:solidFill>
                  <a:schemeClr val="tx1"/>
                </a:solidFill>
                <a:latin typeface="Times New Roman" pitchFamily="18" charset="0"/>
                <a:cs typeface="Times New Roman" pitchFamily="18" charset="0"/>
              </a:rPr>
              <a:t>động</a:t>
            </a:r>
            <a:r>
              <a:rPr lang="en-US" sz="3200" dirty="0">
                <a:solidFill>
                  <a:schemeClr val="tx1"/>
                </a:solidFill>
                <a:latin typeface="Times New Roman" pitchFamily="18" charset="0"/>
                <a:cs typeface="Times New Roman" pitchFamily="18" charset="0"/>
              </a:rPr>
              <a:t>: </a:t>
            </a:r>
            <a:endParaRPr lang="en-US" sz="3200" dirty="0" smtClean="0">
              <a:solidFill>
                <a:schemeClr val="tx1"/>
              </a:solidFill>
              <a:latin typeface="Times New Roman" pitchFamily="18" charset="0"/>
              <a:cs typeface="Times New Roman" pitchFamily="18" charset="0"/>
            </a:endParaRPr>
          </a:p>
          <a:p>
            <a:pPr marL="0" indent="0">
              <a:buNone/>
            </a:pPr>
            <a:r>
              <a:rPr lang="en-US" sz="3200" dirty="0" err="1" smtClean="0">
                <a:solidFill>
                  <a:schemeClr val="tx1"/>
                </a:solidFill>
                <a:latin typeface="Times New Roman" pitchFamily="18" charset="0"/>
                <a:cs typeface="Times New Roman" pitchFamily="18" charset="0"/>
              </a:rPr>
              <a:t>Miễn</a:t>
            </a:r>
            <a:r>
              <a:rPr lang="en-US" sz="3200" dirty="0" smtClean="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dịch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không</a:t>
            </a:r>
            <a:r>
              <a:rPr lang="en-US" sz="3200" dirty="0">
                <a:solidFill>
                  <a:schemeClr val="tx1"/>
                </a:solidFill>
                <a:latin typeface="Times New Roman" pitchFamily="18" charset="0"/>
                <a:cs typeface="Times New Roman" pitchFamily="18" charset="0"/>
              </a:rPr>
              <a:t> do </a:t>
            </a:r>
            <a:r>
              <a:rPr lang="en-US" sz="3200" dirty="0" err="1">
                <a:solidFill>
                  <a:schemeClr val="tx1"/>
                </a:solidFill>
                <a:latin typeface="Times New Roman" pitchFamily="18" charset="0"/>
                <a:cs typeface="Times New Roman" pitchFamily="18" charset="0"/>
              </a:rPr>
              <a:t>cơ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nhân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tạo</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ra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mà</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là</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thái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đề</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tạm</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thời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của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đối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với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tác</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nhân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gây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bệnh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nào</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đó</a:t>
            </a:r>
            <a:r>
              <a:rPr lang="en-US" sz="3200" dirty="0">
                <a:solidFill>
                  <a:schemeClr val="tx1"/>
                </a:solidFill>
                <a:latin typeface="Times New Roman" pitchFamily="18" charset="0"/>
                <a:cs typeface="Times New Roman" pitchFamily="18" charset="0"/>
              </a:rPr>
              <a:t> do </a:t>
            </a:r>
            <a:r>
              <a:rPr lang="en-US" sz="3200" dirty="0" err="1">
                <a:solidFill>
                  <a:schemeClr val="tx1"/>
                </a:solidFill>
                <a:latin typeface="Times New Roman" pitchFamily="18" charset="0"/>
                <a:cs typeface="Times New Roman" pitchFamily="18" charset="0"/>
              </a:rPr>
              <a:t>cơ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tiếp</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nhận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kháng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có</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sẵn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từ</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bên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ngoài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bằng</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hai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cách</a:t>
            </a:r>
            <a:r>
              <a:rPr lang="en-US" sz="3200" dirty="0">
                <a:solidFill>
                  <a:schemeClr val="tx1"/>
                </a:solidFill>
                <a:latin typeface="Times New Roman" pitchFamily="18" charset="0"/>
                <a:cs typeface="Times New Roman" pitchFamily="18" charset="0"/>
              </a:rPr>
              <a:t>:</a:t>
            </a:r>
          </a:p>
          <a:p>
            <a:pPr>
              <a:buFontTx/>
              <a:buChar char="-"/>
            </a:pPr>
            <a:r>
              <a:rPr lang="en-US" sz="3200" dirty="0" err="1">
                <a:solidFill>
                  <a:schemeClr val="tx1"/>
                </a:solidFill>
                <a:latin typeface="Times New Roman" pitchFamily="18" charset="0"/>
                <a:cs typeface="Times New Roman" pitchFamily="18" charset="0"/>
              </a:rPr>
              <a:t>Tự</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nhiên</a:t>
            </a:r>
            <a:r>
              <a:rPr lang="en-US" sz="3200" dirty="0">
                <a:solidFill>
                  <a:schemeClr val="tx1"/>
                </a:solidFill>
                <a:latin typeface="Times New Roman" pitchFamily="18" charset="0"/>
                <a:cs typeface="Times New Roman" pitchFamily="18" charset="0"/>
              </a:rPr>
              <a:t>: qua </a:t>
            </a:r>
            <a:r>
              <a:rPr lang="en-US" sz="3200" dirty="0" err="1">
                <a:solidFill>
                  <a:schemeClr val="tx1"/>
                </a:solidFill>
                <a:latin typeface="Times New Roman" pitchFamily="18" charset="0"/>
                <a:cs typeface="Times New Roman" pitchFamily="18" charset="0"/>
              </a:rPr>
              <a:t>sữa</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mẹ</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vào</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trẻ</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sơ</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sinh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hoặc</a:t>
            </a:r>
            <a:r>
              <a:rPr lang="en-US" sz="3200" dirty="0">
                <a:solidFill>
                  <a:schemeClr val="tx1"/>
                </a:solidFill>
                <a:latin typeface="Times New Roman" pitchFamily="18" charset="0"/>
                <a:cs typeface="Times New Roman" pitchFamily="18" charset="0"/>
              </a:rPr>
              <a:t> qua </a:t>
            </a:r>
            <a:r>
              <a:rPr lang="en-US" sz="3200" dirty="0" err="1">
                <a:solidFill>
                  <a:schemeClr val="tx1"/>
                </a:solidFill>
                <a:latin typeface="Times New Roman" pitchFamily="18" charset="0"/>
                <a:cs typeface="Times New Roman" pitchFamily="18" charset="0"/>
              </a:rPr>
              <a:t>nhau</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vào</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thai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nhi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loại</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miễn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dịch</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này</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có</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thể</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bền</a:t>
            </a:r>
            <a:r>
              <a:rPr lang="en-US" sz="3200" dirty="0">
                <a:solidFill>
                  <a:schemeClr val="tx1"/>
                </a:solidFill>
                <a:latin typeface="Times New Roman" pitchFamily="18" charset="0"/>
                <a:cs typeface="Times New Roman" pitchFamily="18" charset="0"/>
              </a:rPr>
              <a:t> </a:t>
            </a:r>
            <a:r>
              <a:rPr lang="en-US" sz="3200" dirty="0" err="1">
                <a:solidFill>
                  <a:schemeClr val="tx1"/>
                </a:solidFill>
                <a:latin typeface="Times New Roman" pitchFamily="18" charset="0"/>
                <a:cs typeface="Times New Roman" pitchFamily="18" charset="0"/>
              </a:rPr>
              <a:t>trong</a:t>
            </a:r>
            <a:r>
              <a:rPr lang="en-US" sz="3200" dirty="0">
                <a:solidFill>
                  <a:schemeClr val="tx1"/>
                </a:solidFill>
                <a:latin typeface="Times New Roman" pitchFamily="18" charset="0"/>
                <a:cs typeface="Times New Roman" pitchFamily="18" charset="0"/>
              </a:rPr>
              <a:t> 4 – 6 </a:t>
            </a:r>
            <a:r>
              <a:rPr lang="en-US" sz="3200" dirty="0" err="1">
                <a:solidFill>
                  <a:schemeClr val="tx1"/>
                </a:solidFill>
                <a:latin typeface="Times New Roman" pitchFamily="18" charset="0"/>
                <a:cs typeface="Times New Roman" pitchFamily="18" charset="0"/>
              </a:rPr>
              <a:t>tháng</a:t>
            </a:r>
            <a:r>
              <a:rPr lang="en-US" sz="3200" dirty="0">
                <a:solidFill>
                  <a:schemeClr val="tx1"/>
                </a:solidFill>
                <a:latin typeface="Times New Roman" pitchFamily="18" charset="0"/>
                <a:cs typeface="Times New Roman" pitchFamily="18" charset="0"/>
              </a:rPr>
              <a:t>.</a:t>
            </a:r>
          </a:p>
          <a:p>
            <a:pPr>
              <a:buFontTx/>
              <a:buChar char="-"/>
            </a:pPr>
            <a:endParaRPr lang="en-US" sz="3200"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FFFE606-0787-4F33-ADEB-10313FB085F7}" type="datetime1">
              <a:rPr lang="en-US" smtClean="0"/>
              <a:t>4/4/2024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03822203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870</TotalTime>
  <Words>1643</Words>
  <Application>Microsoft Office PowerPoint</Application>
  <PresentationFormat>On-screen Show (4:3)</PresentationFormat>
  <Paragraphs>225</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Gothic</vt:lpstr>
      <vt:lpstr>Times New Roman</vt:lpstr>
      <vt:lpstr>Wingdings</vt:lpstr>
      <vt:lpstr>Wingdings 3</vt:lpstr>
      <vt:lpstr>Slice</vt:lpstr>
      <vt:lpstr>BÀI 3 MIỄN DỊCH - VACCINE  </vt:lpstr>
      <vt:lpstr>Mục tiêu học tập:</vt:lpstr>
      <vt:lpstr> Khi đứa bé bị nhiễm virus đậu lần đầu thường nó sẽ bị bệnh. Nếu sau đó nó tiếp xúc với cùng một loại virus này lần nữa, thì triệu chứng bệnh lý không xảy ra, nhưng nếu đứa bé bị nhiễm một loại virus khác như sởi thì nó sẽ bị bệnh. Như vậy, có một trí nhớ ghi nhận sự nhiễm khuẩn đã qua và là một sự ghi nhớ đặc hiệu. Sau nhiễm khuẩn, cơ thể có thể có khả năng phân biệt virus đậu và sởi.</vt:lpstr>
      <vt:lpstr>PowerPoint Presentation</vt:lpstr>
      <vt:lpstr>PowerPoint Presentation</vt:lpstr>
      <vt:lpstr>PowerPoint Presentation</vt:lpstr>
      <vt:lpstr>1.2/ Miễn dịch của giống: cùng một loài và khác giống cũng có sức đề kháng khác nhau, đây là một đặc tính di truyền. VD: Giống cừu bắc phi không mắc bệnh than trong khi các giống cừu khác mắc bệnh này.</vt:lpstr>
      <vt:lpstr>PowerPoint Presentation</vt:lpstr>
      <vt:lpstr>PowerPoint Presentation</vt:lpstr>
      <vt:lpstr>PowerPoint Presentation</vt:lpstr>
      <vt:lpstr>Miễn dịch hoạt động tự nhiên:  Miễn dịch do cơ thể tạo ra sau khi cơ thể tiếp xúc với tác nhân gây bệnh hay sau khi bị bệnh nhiễm khuẩn Miễn dịch này có tính bền vững ( tiến trình nhiễm khuẩn có thể là bệnh lý hay tiềm ẩn ) VD: một người mắc bệnh đậu mùa sau khi khỏi bệnh thì cơ thể được miễn dịch suốt đời với virus đậu mùa. </vt:lpstr>
      <vt:lpstr>PowerPoint Presentation</vt:lpstr>
      <vt:lpstr>PowerPoint Presentation</vt:lpstr>
      <vt:lpstr>2. Nguyên lý sử dụng Vaccine</vt:lpstr>
      <vt:lpstr>2. Nguyên lý sử dụng Vaccine</vt:lpstr>
      <vt:lpstr>3. Phân loại vaccine</vt:lpstr>
      <vt:lpstr>3.2. Vaccine tái tổ hợp</vt:lpstr>
      <vt:lpstr>3.3. Vaccine bất hoạt</vt:lpstr>
      <vt:lpstr>3.3.1. Vaccine bất hoạt trọn vẹn</vt:lpstr>
      <vt:lpstr>3.3.1. Vaccine bất hoạt trọn vẹn</vt:lpstr>
      <vt:lpstr>4. Nguyên tắc sử dụng VaccinE</vt:lpstr>
      <vt:lpstr>4. Nguyên tắc sử dụng VaccinE</vt:lpstr>
      <vt:lpstr>4. Nguyên tắc sử dụng VaccinE (tt)</vt:lpstr>
      <vt:lpstr>4.3. Phải tiêm đúng đối tượng:</vt:lpstr>
      <vt:lpstr>4.3. Phải tiêm đúng đối tượng:</vt:lpstr>
      <vt:lpstr>PowerPoint Presentation</vt:lpstr>
      <vt:lpstr>4.5. Phải bảo quản tốt VaccinE</vt:lpstr>
      <vt:lpstr>5. Các phản ứng do vaccinE gây ra</vt:lpstr>
      <vt:lpstr>6. Tiêu chuẩn của vaccinE:</vt:lpstr>
      <vt:lpstr>7. Các hình thức VaccinE:</vt:lpstr>
      <vt:lpstr>7. Các hình thức VaccinE:</vt:lpstr>
      <vt:lpstr>7. Các hình thức VaccinE (tt)</vt:lpstr>
      <vt:lpstr>7. Các hình thức VaccinE (tt)</vt:lpstr>
      <vt:lpstr>PowerPoint Presentation</vt:lpstr>
      <vt:lpstr>8. Huyết thanh</vt:lpstr>
      <vt:lpstr>8.2. Phân loại huyết thanh</vt:lpstr>
      <vt:lpstr>Phân loại huyết thanh</vt:lpstr>
      <vt:lpstr>8.2.2. Huyết thanh đồng loại nguồn gốc người, mới được sử dụng gần đây.</vt:lpstr>
      <vt:lpstr>8.2.2. Huyết thanh đồng loại nguồn gốc người, mới được sử dụng gần đây.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6: Miễn Dịch - Vaccin</dc:title>
  <dc:creator>USER</dc:creator>
  <cp:lastModifiedBy>USER</cp:lastModifiedBy>
  <cp:revision>82</cp:revision>
  <dcterms:created xsi:type="dcterms:W3CDTF">2006-08-16T00:00:00Z</dcterms:created>
  <dcterms:modified xsi:type="dcterms:W3CDTF">2024-04-04T15:34:13Z</dcterms:modified>
</cp:coreProperties>
</file>