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8"/>
  </p:notesMasterIdLst>
  <p:sldIdLst>
    <p:sldId id="292" r:id="rId2"/>
    <p:sldId id="258" r:id="rId3"/>
    <p:sldId id="293" r:id="rId4"/>
    <p:sldId id="299" r:id="rId5"/>
    <p:sldId id="300" r:id="rId6"/>
    <p:sldId id="301" r:id="rId7"/>
    <p:sldId id="259" r:id="rId8"/>
    <p:sldId id="303" r:id="rId9"/>
    <p:sldId id="304" r:id="rId10"/>
    <p:sldId id="305" r:id="rId11"/>
    <p:sldId id="306" r:id="rId12"/>
    <p:sldId id="294" r:id="rId13"/>
    <p:sldId id="307" r:id="rId14"/>
    <p:sldId id="296" r:id="rId15"/>
    <p:sldId id="295" r:id="rId16"/>
    <p:sldId id="260" r:id="rId17"/>
    <p:sldId id="261" r:id="rId18"/>
    <p:sldId id="262" r:id="rId19"/>
    <p:sldId id="263"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11D108-414D-4D4C-8482-996C3B890393}">
  <a:tblStyle styleId="{EC11D108-414D-4D4C-8482-996C3B890393}"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A80B3025-D046-41C1-B632-6D2DCAD4F5BA}"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38" autoAdjust="0"/>
  </p:normalViewPr>
  <p:slideViewPr>
    <p:cSldViewPr snapToGrid="0">
      <p:cViewPr varScale="1">
        <p:scale>
          <a:sx n="90" d="100"/>
          <a:sy n="90" d="100"/>
        </p:scale>
        <p:origin x="13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dirty="0"/>
          </a:p>
        </p:txBody>
      </p:sp>
    </p:spTree>
    <p:extLst>
      <p:ext uri="{BB962C8B-B14F-4D97-AF65-F5344CB8AC3E}">
        <p14:creationId xmlns:p14="http://schemas.microsoft.com/office/powerpoint/2010/main" val="10796988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oboto Light" panose="02000000000000000000" pitchFamily="2"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33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spcBef>
                <a:spcPts val="0"/>
              </a:spcBef>
              <a:buNone/>
            </a:pPr>
            <a:r>
              <a:rPr lang="en-US" dirty="0" err="1" smtClean="0"/>
              <a:t>Đối</a:t>
            </a:r>
            <a:r>
              <a:rPr lang="en-US" dirty="0" smtClean="0"/>
              <a:t> </a:t>
            </a:r>
            <a:r>
              <a:rPr lang="en-US" dirty="0" err="1" smtClean="0"/>
              <a:t>với</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như</a:t>
            </a:r>
            <a:endParaRPr lang="en-US" dirty="0" smtClean="0"/>
          </a:p>
          <a:p>
            <a:pPr lvl="0">
              <a:spcBef>
                <a:spcPts val="0"/>
              </a:spcBef>
              <a:buNone/>
            </a:pPr>
            <a:r>
              <a:rPr lang="en-US" dirty="0" smtClean="0"/>
              <a:t>- </a:t>
            </a:r>
            <a:r>
              <a:rPr lang="en-US" dirty="0" err="1" smtClean="0"/>
              <a:t>đặt</a:t>
            </a:r>
            <a:r>
              <a:rPr lang="en-US" dirty="0" smtClean="0"/>
              <a:t> </a:t>
            </a:r>
            <a:r>
              <a:rPr lang="en-US" dirty="0" err="1" smtClean="0"/>
              <a:t>lịch</a:t>
            </a:r>
            <a:r>
              <a:rPr lang="en-US" dirty="0" smtClean="0"/>
              <a:t> </a:t>
            </a:r>
            <a:r>
              <a:rPr lang="en-US" dirty="0" err="1" smtClean="0"/>
              <a:t>để</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rảnh</a:t>
            </a:r>
            <a:r>
              <a:rPr lang="en-US" dirty="0" smtClean="0"/>
              <a:t> </a:t>
            </a:r>
            <a:r>
              <a:rPr lang="en-US" dirty="0" err="1" smtClean="0"/>
              <a:t>của</a:t>
            </a:r>
            <a:r>
              <a:rPr lang="en-US" dirty="0" smtClean="0"/>
              <a:t> </a:t>
            </a:r>
            <a:r>
              <a:rPr lang="en-US" dirty="0" err="1" smtClean="0"/>
              <a:t>giáo</a:t>
            </a:r>
            <a:r>
              <a:rPr lang="en-US" dirty="0" smtClean="0"/>
              <a:t> </a:t>
            </a:r>
            <a:r>
              <a:rPr lang="en-US" dirty="0" err="1" smtClean="0"/>
              <a:t>viên</a:t>
            </a:r>
            <a:endParaRPr lang="en-US" dirty="0" smtClean="0"/>
          </a:p>
          <a:p>
            <a:pPr lvl="0">
              <a:spcBef>
                <a:spcPts val="0"/>
              </a:spcBef>
              <a:buNone/>
            </a:pPr>
            <a:r>
              <a:rPr lang="en-US" dirty="0" smtClean="0"/>
              <a:t>- </a:t>
            </a:r>
            <a:r>
              <a:rPr lang="en-US" dirty="0" err="1" smtClean="0"/>
              <a:t>quản</a:t>
            </a:r>
            <a:r>
              <a:rPr lang="en-US" dirty="0" smtClean="0"/>
              <a:t> </a:t>
            </a:r>
            <a:r>
              <a:rPr lang="en-US" dirty="0" err="1" smtClean="0"/>
              <a:t>lý</a:t>
            </a:r>
            <a:r>
              <a:rPr lang="en-US" dirty="0" smtClean="0"/>
              <a:t> </a:t>
            </a:r>
            <a:r>
              <a:rPr lang="en-US" dirty="0" err="1" smtClean="0"/>
              <a:t>các</a:t>
            </a:r>
            <a:r>
              <a:rPr lang="en-US" dirty="0" smtClean="0"/>
              <a:t> </a:t>
            </a:r>
            <a:r>
              <a:rPr lang="en-US" dirty="0" err="1" smtClean="0"/>
              <a:t>khóa</a:t>
            </a:r>
            <a:r>
              <a:rPr lang="en-US" dirty="0" smtClean="0"/>
              <a:t> </a:t>
            </a:r>
            <a:r>
              <a:rPr lang="en-US" dirty="0" err="1" smtClean="0"/>
              <a:t>học</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bao</a:t>
            </a:r>
            <a:r>
              <a:rPr lang="en-US" dirty="0" smtClean="0"/>
              <a:t> </a:t>
            </a:r>
            <a:r>
              <a:rPr lang="en-US" dirty="0" err="1" smtClean="0"/>
              <a:t>gồm</a:t>
            </a:r>
            <a:r>
              <a:rPr lang="en-US" dirty="0" smtClean="0"/>
              <a:t> </a:t>
            </a:r>
            <a:r>
              <a:rPr lang="en-US" dirty="0" err="1" smtClean="0"/>
              <a:t>tạo</a:t>
            </a:r>
            <a:r>
              <a:rPr lang="en-US" dirty="0" smtClean="0"/>
              <a:t>, </a:t>
            </a:r>
            <a:r>
              <a:rPr lang="en-US" dirty="0" err="1" smtClean="0"/>
              <a:t>chỉnh</a:t>
            </a:r>
            <a:r>
              <a:rPr lang="en-US" dirty="0" smtClean="0"/>
              <a:t> </a:t>
            </a:r>
            <a:r>
              <a:rPr lang="en-US" dirty="0" err="1" smtClean="0"/>
              <a:t>sửa</a:t>
            </a:r>
            <a:r>
              <a:rPr lang="en-US" dirty="0" smtClean="0"/>
              <a:t>/</a:t>
            </a:r>
            <a:r>
              <a:rPr lang="en-US" dirty="0" err="1" smtClean="0"/>
              <a:t>cập</a:t>
            </a:r>
            <a:r>
              <a:rPr lang="en-US" dirty="0" smtClean="0"/>
              <a:t> </a:t>
            </a:r>
            <a:r>
              <a:rPr lang="en-US" dirty="0" err="1" smtClean="0"/>
              <a:t>nhật</a:t>
            </a:r>
            <a:r>
              <a:rPr lang="en-US" dirty="0" smtClean="0"/>
              <a:t>, </a:t>
            </a:r>
            <a:r>
              <a:rPr lang="en-US" dirty="0" err="1" smtClean="0"/>
              <a:t>xóa</a:t>
            </a:r>
            <a:r>
              <a:rPr lang="en-US" dirty="0" smtClean="0"/>
              <a:t> </a:t>
            </a:r>
            <a:r>
              <a:rPr lang="en-US" dirty="0" err="1" smtClean="0"/>
              <a:t>khóa</a:t>
            </a:r>
            <a:r>
              <a:rPr lang="en-US" dirty="0" smtClean="0"/>
              <a:t> </a:t>
            </a:r>
            <a:r>
              <a:rPr lang="en-US" dirty="0" err="1" smtClean="0"/>
              <a:t>học</a:t>
            </a:r>
            <a:r>
              <a:rPr lang="en-US" dirty="0" smtClean="0"/>
              <a:t>.</a:t>
            </a:r>
          </a:p>
          <a:p>
            <a:pPr lvl="0">
              <a:spcBef>
                <a:spcPts val="0"/>
              </a:spcBef>
              <a:buNone/>
            </a:pPr>
            <a:r>
              <a:rPr lang="en-US" dirty="0" smtClean="0"/>
              <a:t>- </a:t>
            </a:r>
            <a:r>
              <a:rPr lang="en-US" dirty="0" err="1" smtClean="0"/>
              <a:t>quản</a:t>
            </a:r>
            <a:r>
              <a:rPr lang="en-US" dirty="0" smtClean="0"/>
              <a:t> </a:t>
            </a:r>
            <a:r>
              <a:rPr lang="en-US" dirty="0" err="1" smtClean="0"/>
              <a:t>lý</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học</a:t>
            </a:r>
            <a:r>
              <a:rPr lang="en-US" dirty="0" smtClean="0"/>
              <a:t> </a:t>
            </a:r>
            <a:r>
              <a:rPr lang="en-US" dirty="0" err="1" smtClean="0"/>
              <a:t>gửi</a:t>
            </a:r>
            <a:r>
              <a:rPr lang="en-US" dirty="0" smtClean="0"/>
              <a:t> </a:t>
            </a:r>
            <a:r>
              <a:rPr lang="en-US" dirty="0" err="1" smtClean="0"/>
              <a:t>tới</a:t>
            </a:r>
            <a:r>
              <a:rPr lang="en-US" dirty="0" smtClean="0"/>
              <a:t> </a:t>
            </a:r>
            <a:r>
              <a:rPr lang="en-US" dirty="0" err="1" smtClean="0"/>
              <a:t>gồm</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từ</a:t>
            </a:r>
            <a:r>
              <a:rPr lang="en-US" dirty="0" smtClean="0"/>
              <a:t> </a:t>
            </a:r>
            <a:r>
              <a:rPr lang="en-US" dirty="0" err="1" smtClean="0"/>
              <a:t>chối</a:t>
            </a:r>
            <a:r>
              <a:rPr lang="en-US" dirty="0" smtClean="0"/>
              <a:t> </a:t>
            </a:r>
            <a:r>
              <a:rPr lang="en-US" dirty="0" err="1" smtClean="0"/>
              <a:t>yêu</a:t>
            </a:r>
            <a:r>
              <a:rPr lang="en-US" dirty="0" smtClean="0"/>
              <a:t> </a:t>
            </a:r>
            <a:r>
              <a:rPr lang="en-US" dirty="0" err="1" smtClean="0"/>
              <a:t>cầu</a:t>
            </a:r>
            <a:r>
              <a:rPr lang="en-US" dirty="0" smtClean="0"/>
              <a:t>.</a:t>
            </a:r>
          </a:p>
          <a:p>
            <a:endParaRPr lang="en-US" dirty="0"/>
          </a:p>
        </p:txBody>
      </p:sp>
    </p:spTree>
    <p:extLst>
      <p:ext uri="{BB962C8B-B14F-4D97-AF65-F5344CB8AC3E}">
        <p14:creationId xmlns:p14="http://schemas.microsoft.com/office/powerpoint/2010/main" val="170081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29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0289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76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19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dirty="0">
              <a:solidFill>
                <a:schemeClr val="dk1"/>
              </a:solidFill>
              <a:ea typeface="Roboto Light" panose="02000000000000000000" pitchFamily="2" charset="0"/>
              <a:cs typeface="Roboto Light" panose="02000000000000000000" pitchFamily="2" charset="0"/>
              <a:sym typeface="Arial"/>
            </a:endParaRPr>
          </a:p>
        </p:txBody>
      </p:sp>
      <p:sp>
        <p:nvSpPr>
          <p:cNvPr id="171" name="Shape 17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16</a:t>
            </a:fld>
            <a:endParaRPr lang="en"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extLst>
      <p:ext uri="{BB962C8B-B14F-4D97-AF65-F5344CB8AC3E}">
        <p14:creationId xmlns:p14="http://schemas.microsoft.com/office/powerpoint/2010/main" val="313654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568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761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84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42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88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372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77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631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298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932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9" name="Shape 4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182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729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3" name="Shape 5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408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956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3" name="Shape 5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20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rtl="0"/>
            <a:r>
              <a:rPr lang="vi-VN" sz="1100" b="0" i="0" u="none" strike="noStrike" kern="1200" dirty="0" smtClean="0">
                <a:solidFill>
                  <a:schemeClr val="tx1"/>
                </a:solidFill>
                <a:effectLst/>
                <a:latin typeface="Roboto Light" panose="02000000000000000000" pitchFamily="2" charset="0"/>
                <a:ea typeface="+mn-ea"/>
                <a:cs typeface="+mn-cs"/>
              </a:rPr>
              <a:t>Thông thường người học sẽ đến các trung tâm để học ngoại ngữ. Tuy nhiên không phải trung tâm nào cũng có giáo viên người nước ngoài để thực hành cải thiện khả năng giao tiếp.</a:t>
            </a:r>
            <a:endParaRPr lang="vi-VN" b="0" dirty="0" smtClean="0">
              <a:effectLst/>
            </a:endParaRPr>
          </a:p>
          <a:p>
            <a:pPr rtl="0"/>
            <a:r>
              <a:rPr lang="vi-VN" sz="1100" b="0" i="0" u="none" strike="noStrike" kern="1200" dirty="0" smtClean="0">
                <a:solidFill>
                  <a:schemeClr val="tx1"/>
                </a:solidFill>
                <a:effectLst/>
                <a:latin typeface="Roboto Light" panose="02000000000000000000" pitchFamily="2" charset="0"/>
                <a:ea typeface="+mn-ea"/>
                <a:cs typeface="+mn-cs"/>
              </a:rPr>
              <a:t>Khi thực hành giao tiếp với giáo viên bản xứ sẽ có các lợi ích như: họ phát âm chuẩn bẩm sinh, và họ nói tiếng anh chuẩn mực và phổ biến. Ngoài ra giáo viên nước ngoài họ hiểu rõ ý nghĩa của từ vựng, đặt trong bối cảnh khác nhau sẽ có ý nghĩa khác nhau. Người học còn có thể học cách biểu cảm đúng lúc, đúng chỗ theo ngữ cảnh giao tiếp.</a:t>
            </a:r>
            <a:endParaRPr lang="vi-VN" b="0" dirty="0" smtClean="0">
              <a:effectLst/>
            </a:endParaRPr>
          </a:p>
          <a:p>
            <a:r>
              <a:rPr lang="vi-VN" sz="1100" b="0" i="0" u="none" strike="noStrike" kern="1200" dirty="0" smtClean="0">
                <a:solidFill>
                  <a:schemeClr val="tx1"/>
                </a:solidFill>
                <a:effectLst/>
                <a:latin typeface="Roboto Light" panose="02000000000000000000" pitchFamily="2" charset="0"/>
                <a:ea typeface="+mn-ea"/>
                <a:cs typeface="+mn-cs"/>
              </a:rPr>
              <a:t>Đó là một số lợi ích khi được thực hành giao tiếp với giáo viên người nước </a:t>
            </a:r>
            <a:r>
              <a:rPr lang="vi-VN" sz="1100" b="0" i="0" u="none" strike="noStrike" kern="1200" smtClean="0">
                <a:solidFill>
                  <a:schemeClr val="tx1"/>
                </a:solidFill>
                <a:effectLst/>
                <a:latin typeface="Roboto Light" panose="02000000000000000000" pitchFamily="2" charset="0"/>
                <a:ea typeface="+mn-ea"/>
                <a:cs typeface="+mn-cs"/>
              </a:rPr>
              <a:t>ngoài</a:t>
            </a:r>
            <a:r>
              <a:rPr lang="vi-VN" sz="1100" b="0" i="0" u="none" strike="noStrike" kern="1200" smtClean="0">
                <a:solidFill>
                  <a:schemeClr val="tx1"/>
                </a:solidFill>
                <a:effectLst/>
                <a:latin typeface="Roboto Light" panose="02000000000000000000" pitchFamily="2" charset="0"/>
                <a:ea typeface="+mn-ea"/>
                <a:cs typeface="+mn-cs"/>
              </a:rPr>
              <a:t>.</a:t>
            </a:r>
            <a:endParaRPr lang="en-US" sz="1100" b="0" i="0" u="none" strike="noStrike" kern="1200" smtClean="0">
              <a:solidFill>
                <a:schemeClr val="tx1"/>
              </a:solidFill>
              <a:effectLst/>
              <a:latin typeface="Roboto Light" panose="02000000000000000000" pitchFamily="2" charset="0"/>
              <a:ea typeface="+mn-ea"/>
              <a:cs typeface="+mn-cs"/>
            </a:endParaRPr>
          </a:p>
          <a:p>
            <a:r>
              <a:rPr lang="en-US" sz="1100" b="0" i="0" u="none" strike="noStrike" kern="1200" smtClean="0">
                <a:solidFill>
                  <a:schemeClr val="tx1"/>
                </a:solidFill>
                <a:effectLst/>
                <a:latin typeface="Roboto Light" panose="02000000000000000000" pitchFamily="2" charset="0"/>
                <a:ea typeface="+mn-ea"/>
                <a:cs typeface="+mn-cs"/>
              </a:rPr>
              <a:t>Hoc pho thong vung ngu pap</a:t>
            </a:r>
            <a:r>
              <a:rPr lang="en-US" sz="1100" b="0" i="0" u="none" strike="noStrike" kern="1200" baseline="0" smtClean="0">
                <a:solidFill>
                  <a:schemeClr val="tx1"/>
                </a:solidFill>
                <a:effectLst/>
                <a:latin typeface="Roboto Light" panose="02000000000000000000" pitchFamily="2" charset="0"/>
                <a:ea typeface="+mn-ea"/>
                <a:cs typeface="+mn-cs"/>
              </a:rPr>
              <a:t> nhung khong co co hoi noi</a:t>
            </a:r>
          </a:p>
          <a:p>
            <a:endParaRPr dirty="0"/>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356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76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8" name="Shape 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47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651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1" name="Shape 6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48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7" name="Shape 6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002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041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0" name="Shape 7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795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69" name="Shape 7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2946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Shape 7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89" name="Shape 7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36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01" name="Shape 8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85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r>
              <a:rPr lang="vi-VN" sz="1100" b="0" i="0" u="none" strike="noStrike" kern="1200" dirty="0" smtClean="0">
                <a:solidFill>
                  <a:schemeClr val="tx1"/>
                </a:solidFill>
                <a:effectLst/>
                <a:latin typeface="Roboto Light" panose="02000000000000000000" pitchFamily="2" charset="0"/>
                <a:ea typeface="+mn-ea"/>
                <a:cs typeface="+mn-cs"/>
              </a:rPr>
              <a:t>Thời gian của mỗi người có những giới hạn khác nhau, nên nhiều khi người học không sắp xếp được thời gian để đến các lớp học ngoài trung tâm.</a:t>
            </a:r>
          </a:p>
          <a:p>
            <a:pPr rtl="0" fontAlgn="base"/>
            <a:r>
              <a:rPr lang="vi-VN" sz="1100" b="0" i="0" u="none" strike="noStrike" kern="1200" dirty="0" smtClean="0">
                <a:solidFill>
                  <a:schemeClr val="tx1"/>
                </a:solidFill>
                <a:effectLst/>
                <a:latin typeface="Roboto Light" panose="02000000000000000000" pitchFamily="2" charset="0"/>
                <a:ea typeface="+mn-ea"/>
                <a:cs typeface="+mn-cs"/>
              </a:rPr>
              <a:t>Thời gian cố định theo giờ hành chính của trung tâm dạy: cả giáo viên và người học đều không thể linh động giờ giấc.</a:t>
            </a:r>
          </a:p>
          <a:p>
            <a:endParaRPr lang="en-US" dirty="0"/>
          </a:p>
        </p:txBody>
      </p:sp>
    </p:spTree>
    <p:extLst>
      <p:ext uri="{BB962C8B-B14F-4D97-AF65-F5344CB8AC3E}">
        <p14:creationId xmlns:p14="http://schemas.microsoft.com/office/powerpoint/2010/main" val="941387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19" name="Shape 8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1115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5" name="Shape 8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4540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36" name="Shape 8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5528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6" name="Shape 8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5489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36" name="Shape 9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302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Shape 9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92" name="Shape 9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22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rtl="0">
              <a:lnSpc>
                <a:spcPct val="100000"/>
              </a:lnSpc>
              <a:spcBef>
                <a:spcPts val="0"/>
              </a:spcBef>
              <a:spcAft>
                <a:spcPts val="0"/>
              </a:spcAft>
              <a:buClr>
                <a:schemeClr val="dk1"/>
              </a:buClr>
              <a:buSzPct val="100000"/>
              <a:buFont typeface="Calibri"/>
              <a:buChar char="-"/>
            </a:pPr>
            <a:r>
              <a:rPr lang="en-US" sz="1100" b="0" i="0" u="none" strike="noStrike" cap="none" dirty="0" err="1" smtClean="0">
                <a:solidFill>
                  <a:schemeClr val="dk1"/>
                </a:solidFill>
                <a:latin typeface="Calibri"/>
                <a:ea typeface="Calibri"/>
                <a:cs typeface="Calibri"/>
                <a:sym typeface="Calibri"/>
              </a:rPr>
              <a:t>Người</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học</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sẽ</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gặp</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khó</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khăn</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khi</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tìm</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kiếm</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giáo</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viên</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dạy</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một</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số</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ngôn</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ngữ</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ít</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phổ</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biến</a:t>
            </a:r>
            <a:r>
              <a:rPr lang="en-US" sz="1100" b="0" i="0" u="none" strike="noStrike" cap="none" dirty="0" smtClean="0">
                <a:solidFill>
                  <a:schemeClr val="dk1"/>
                </a:solidFill>
                <a:latin typeface="Calibri"/>
                <a:ea typeface="Calibri"/>
                <a:cs typeface="Calibri"/>
                <a:sym typeface="Calibri"/>
              </a:rPr>
              <a:t> ở </a:t>
            </a:r>
            <a:r>
              <a:rPr lang="en-US" sz="1100" b="0" i="0" u="none" strike="noStrike" cap="none" dirty="0" err="1" smtClean="0">
                <a:solidFill>
                  <a:schemeClr val="dk1"/>
                </a:solidFill>
                <a:latin typeface="Calibri"/>
                <a:ea typeface="Calibri"/>
                <a:cs typeface="Calibri"/>
                <a:sym typeface="Calibri"/>
              </a:rPr>
              <a:t>đất</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nước</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họ</a:t>
            </a:r>
            <a:r>
              <a:rPr lang="en-US" sz="1100" b="0" i="0" u="none" strike="noStrike" cap="none" dirty="0" smtClean="0">
                <a:solidFill>
                  <a:schemeClr val="dk1"/>
                </a:solidFill>
                <a:latin typeface="Calibri"/>
                <a:ea typeface="Calibri"/>
                <a:cs typeface="Calibri"/>
                <a:sym typeface="Calibri"/>
              </a:rPr>
              <a:t>.</a:t>
            </a:r>
          </a:p>
          <a:p>
            <a:pPr marL="171450" marR="0" lvl="0" indent="-171450" algn="l" rtl="0">
              <a:spcBef>
                <a:spcPts val="0"/>
              </a:spcBef>
              <a:buClr>
                <a:schemeClr val="dk1"/>
              </a:buClr>
              <a:buSzPct val="100000"/>
              <a:buFont typeface="Calibri"/>
              <a:buChar char="-"/>
            </a:pPr>
            <a:r>
              <a:rPr lang="en-US" sz="1100" b="0" i="0" u="none" strike="noStrike" cap="none" dirty="0" err="1" smtClean="0">
                <a:solidFill>
                  <a:schemeClr val="dk1"/>
                </a:solidFill>
                <a:latin typeface="Calibri"/>
                <a:ea typeface="Calibri"/>
                <a:cs typeface="Calibri"/>
                <a:sym typeface="Calibri"/>
              </a:rPr>
              <a:t>Ví</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dụ</a:t>
            </a:r>
            <a:r>
              <a:rPr lang="en-US" sz="1100" b="0" i="0" u="none" strike="noStrike" cap="none" dirty="0" smtClean="0">
                <a:solidFill>
                  <a:schemeClr val="dk1"/>
                </a:solidFill>
                <a:latin typeface="Calibri"/>
                <a:ea typeface="Calibri"/>
                <a:cs typeface="Calibri"/>
                <a:sym typeface="Calibri"/>
              </a:rPr>
              <a:t> ở </a:t>
            </a:r>
            <a:r>
              <a:rPr lang="en-US" sz="1100" b="0" i="0" u="none" strike="noStrike" cap="none" dirty="0" err="1" smtClean="0">
                <a:solidFill>
                  <a:schemeClr val="dk1"/>
                </a:solidFill>
                <a:latin typeface="Calibri"/>
                <a:ea typeface="Calibri"/>
                <a:cs typeface="Calibri"/>
                <a:sym typeface="Calibri"/>
              </a:rPr>
              <a:t>Việt</a:t>
            </a:r>
            <a:r>
              <a:rPr lang="en-US" sz="1100" b="0" i="0" u="none" strike="noStrike" cap="none" dirty="0" smtClean="0">
                <a:solidFill>
                  <a:schemeClr val="dk1"/>
                </a:solidFill>
                <a:latin typeface="Calibri"/>
                <a:ea typeface="Calibri"/>
                <a:cs typeface="Calibri"/>
                <a:sym typeface="Calibri"/>
              </a:rPr>
              <a:t> Nam </a:t>
            </a:r>
            <a:r>
              <a:rPr lang="en-US" sz="1100" b="0" i="0" u="none" strike="noStrike" cap="none" dirty="0" err="1" smtClean="0">
                <a:solidFill>
                  <a:schemeClr val="dk1"/>
                </a:solidFill>
                <a:latin typeface="Calibri"/>
                <a:ea typeface="Calibri"/>
                <a:cs typeface="Calibri"/>
                <a:sym typeface="Calibri"/>
              </a:rPr>
              <a:t>sẽ</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khó</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có</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thể</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tìm</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được</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giáo</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viên</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bản</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ngữ</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dạy</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tiếng</a:t>
            </a:r>
            <a:r>
              <a:rPr lang="en-US" sz="1100" b="0" i="0" u="none" strike="noStrike" cap="none" dirty="0" smtClean="0">
                <a:solidFill>
                  <a:schemeClr val="dk1"/>
                </a:solidFill>
                <a:latin typeface="Calibri"/>
                <a:ea typeface="Calibri"/>
                <a:cs typeface="Calibri"/>
                <a:sym typeface="Calibri"/>
              </a:rPr>
              <a:t> Ba </a:t>
            </a:r>
            <a:r>
              <a:rPr lang="en-US" sz="1100" b="0" i="0" u="none" strike="noStrike" cap="none" dirty="0" err="1" smtClean="0">
                <a:solidFill>
                  <a:schemeClr val="dk1"/>
                </a:solidFill>
                <a:latin typeface="Calibri"/>
                <a:ea typeface="Calibri"/>
                <a:cs typeface="Calibri"/>
                <a:sym typeface="Calibri"/>
              </a:rPr>
              <a:t>Tư</a:t>
            </a:r>
            <a:r>
              <a:rPr lang="en-US" sz="1100" b="0" i="0" u="none" strike="noStrike" cap="none" dirty="0" smtClean="0">
                <a:solidFill>
                  <a:schemeClr val="dk1"/>
                </a:solidFill>
                <a:latin typeface="Calibri"/>
                <a:ea typeface="Calibri"/>
                <a:cs typeface="Calibri"/>
                <a:sym typeface="Calibri"/>
              </a:rPr>
              <a:t> hay Iraq </a:t>
            </a:r>
            <a:r>
              <a:rPr lang="en-US" sz="1100" b="0" i="0" u="none" strike="noStrike" cap="none" dirty="0" err="1" smtClean="0">
                <a:solidFill>
                  <a:schemeClr val="dk1"/>
                </a:solidFill>
                <a:latin typeface="Calibri"/>
                <a:ea typeface="Calibri"/>
                <a:cs typeface="Calibri"/>
                <a:sym typeface="Calibri"/>
              </a:rPr>
              <a:t>để</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trực</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tiếp</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học</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giao</a:t>
            </a:r>
            <a:r>
              <a:rPr lang="en-US" sz="1100" b="0" i="0" u="none" strike="noStrike" cap="none" dirty="0" smtClean="0">
                <a:solidFill>
                  <a:schemeClr val="dk1"/>
                </a:solidFill>
                <a:latin typeface="Calibri"/>
                <a:ea typeface="Calibri"/>
                <a:cs typeface="Calibri"/>
                <a:sym typeface="Calibri"/>
              </a:rPr>
              <a:t> </a:t>
            </a:r>
            <a:r>
              <a:rPr lang="en-US" sz="1100" b="0" i="0" u="none" strike="noStrike" cap="none" dirty="0" err="1" smtClean="0">
                <a:solidFill>
                  <a:schemeClr val="dk1"/>
                </a:solidFill>
                <a:latin typeface="Calibri"/>
                <a:ea typeface="Calibri"/>
                <a:cs typeface="Calibri"/>
                <a:sym typeface="Calibri"/>
              </a:rPr>
              <a:t>tiếp</a:t>
            </a:r>
            <a:r>
              <a:rPr lang="en-US" sz="1100" b="0" i="0" u="none" strike="noStrike" cap="none" dirty="0" smtClean="0">
                <a:solidFill>
                  <a:schemeClr val="dk1"/>
                </a:solidFill>
                <a:latin typeface="Calibri"/>
                <a:ea typeface="Calibri"/>
                <a:cs typeface="Calibri"/>
                <a:sym typeface="Calibri"/>
              </a:rPr>
              <a:t>.</a:t>
            </a:r>
          </a:p>
          <a:p>
            <a:endParaRPr lang="en-US" dirty="0"/>
          </a:p>
        </p:txBody>
      </p:sp>
    </p:spTree>
    <p:extLst>
      <p:ext uri="{BB962C8B-B14F-4D97-AF65-F5344CB8AC3E}">
        <p14:creationId xmlns:p14="http://schemas.microsoft.com/office/powerpoint/2010/main" val="125629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768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spcBef>
                <a:spcPts val="0"/>
              </a:spcBef>
              <a:buNone/>
            </a:pPr>
            <a:r>
              <a:rPr lang="vi-VN" dirty="0" smtClean="0"/>
              <a:t>Giải pháp mà nhóm chúng tôi đưa ra là xây dựng một hệ thống hệ thống giúp kết nối những người muốn dạy ngoại ngữ và những người muốn học ngoại ngữ ở khắp mọi nơi trên thế giới.</a:t>
            </a:r>
          </a:p>
          <a:p>
            <a:pPr lvl="0">
              <a:spcBef>
                <a:spcPts val="0"/>
              </a:spcBef>
              <a:buNone/>
            </a:pPr>
            <a:endParaRPr lang="vi-VN" dirty="0" smtClean="0"/>
          </a:p>
          <a:p>
            <a:pPr lvl="0">
              <a:spcBef>
                <a:spcPts val="0"/>
              </a:spcBef>
              <a:buClr>
                <a:schemeClr val="dk2"/>
              </a:buClr>
              <a:buSzPct val="91666"/>
              <a:buFont typeface="Arial"/>
              <a:buNone/>
            </a:pPr>
            <a:r>
              <a:rPr lang="vi-VN" dirty="0" smtClean="0"/>
              <a:t>Ngoài ra, hệ thông giúp cho người dùng có thể học ngôn ngữ, đặc biệt những bài học trên hệ thống tập trung vào luyện kĩ năng nghe và nói thông qua video chat 1-1 theo thời gian thực.</a:t>
            </a:r>
          </a:p>
          <a:p>
            <a:pPr lvl="0">
              <a:spcBef>
                <a:spcPts val="0"/>
              </a:spcBef>
              <a:buNone/>
            </a:pPr>
            <a:endParaRPr lang="vi-VN" dirty="0" smtClean="0"/>
          </a:p>
          <a:p>
            <a:pPr lvl="0">
              <a:spcBef>
                <a:spcPts val="0"/>
              </a:spcBef>
              <a:buNone/>
            </a:pPr>
            <a:r>
              <a:rPr lang="vi-VN" dirty="0" smtClean="0"/>
              <a:t>Hệ thống cung cấp công cụ để giáo viên có thể sắp xếp khung giờ rảnh mà họ có thể dạy và người học có thể chọn khung giờ phù hợp để đăng kí lịch học.</a:t>
            </a:r>
          </a:p>
          <a:p>
            <a:pPr lvl="0">
              <a:spcBef>
                <a:spcPts val="0"/>
              </a:spcBef>
              <a:buClr>
                <a:schemeClr val="dk2"/>
              </a:buClr>
              <a:buSzPct val="91666"/>
              <a:buFont typeface="Arial"/>
              <a:buNone/>
            </a:pPr>
            <a:endParaRPr lang="vi-VN" dirty="0" smtClean="0"/>
          </a:p>
          <a:p>
            <a:pPr lvl="0">
              <a:spcBef>
                <a:spcPts val="0"/>
              </a:spcBef>
              <a:buNone/>
            </a:pPr>
            <a:r>
              <a:rPr lang="vi-VN" dirty="0" smtClean="0"/>
              <a:t>Do đó, người dùng có thể học bất kì thời gian nào họ muốn, ngôn ngữ nào mà họ thích, hệ thống sẽ kết nối những giáo viên phù hợp nhất tới người học.</a:t>
            </a:r>
          </a:p>
          <a:p>
            <a:pPr lvl="0">
              <a:spcBef>
                <a:spcPts val="0"/>
              </a:spcBef>
              <a:buNone/>
            </a:pPr>
            <a:endParaRPr lang="vi-VN" dirty="0" smtClean="0"/>
          </a:p>
          <a:p>
            <a:pPr lvl="0">
              <a:spcBef>
                <a:spcPts val="0"/>
              </a:spcBef>
              <a:buNone/>
            </a:pPr>
            <a:r>
              <a:rPr lang="vi-VN" dirty="0" smtClean="0"/>
              <a:t>Ngoài ra, khi người dùng có khả năng ngoại ngữ tốt, chính họ cũng có thể trở thành giáo viên, đem bán nguồn kiến thức và giúp đỡ những người khác.</a:t>
            </a:r>
          </a:p>
          <a:p>
            <a:pPr lvl="0">
              <a:spcBef>
                <a:spcPts val="0"/>
              </a:spcBef>
              <a:buNone/>
            </a:pPr>
            <a:endParaRPr lang="vi-VN" dirty="0" smtClean="0"/>
          </a:p>
          <a:p>
            <a:pPr lvl="0">
              <a:spcBef>
                <a:spcPts val="0"/>
              </a:spcBef>
              <a:buNone/>
            </a:pPr>
            <a:r>
              <a:rPr lang="vi-VN" dirty="0" smtClean="0"/>
              <a:t>Với MOLA mỗi cá nhân đều là một nguồn tri thức.</a:t>
            </a:r>
          </a:p>
          <a:p>
            <a:endParaRPr lang="en-US" dirty="0"/>
          </a:p>
        </p:txBody>
      </p:sp>
    </p:spTree>
    <p:extLst>
      <p:ext uri="{BB962C8B-B14F-4D97-AF65-F5344CB8AC3E}">
        <p14:creationId xmlns:p14="http://schemas.microsoft.com/office/powerpoint/2010/main" val="147335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ngừoi</a:t>
            </a:r>
            <a:r>
              <a:rPr lang="en-US" dirty="0" smtClean="0"/>
              <a:t> </a:t>
            </a:r>
            <a:r>
              <a:rPr lang="en-US" dirty="0" err="1" smtClean="0"/>
              <a:t>dùng</a:t>
            </a:r>
            <a:r>
              <a:rPr lang="en-US" dirty="0" smtClean="0"/>
              <a:t> </a:t>
            </a:r>
            <a:r>
              <a:rPr lang="en-US" dirty="0" err="1" smtClean="0"/>
              <a:t>thanh</a:t>
            </a:r>
            <a:r>
              <a:rPr lang="en-US" dirty="0" smtClean="0"/>
              <a:t> </a:t>
            </a:r>
            <a:r>
              <a:rPr lang="en-US" dirty="0" err="1" smtClean="0"/>
              <a:t>toán</a:t>
            </a:r>
            <a:r>
              <a:rPr lang="en-US" dirty="0" smtClean="0"/>
              <a:t> </a:t>
            </a:r>
            <a:r>
              <a:rPr lang="en-US" dirty="0" err="1" smtClean="0"/>
              <a:t>khi</a:t>
            </a:r>
            <a:r>
              <a:rPr lang="en-US" dirty="0" smtClean="0"/>
              <a:t> </a:t>
            </a:r>
            <a:r>
              <a:rPr lang="en-US" dirty="0" err="1" smtClean="0"/>
              <a:t>đăng</a:t>
            </a:r>
            <a:r>
              <a:rPr lang="en-US" dirty="0" smtClean="0"/>
              <a:t> </a:t>
            </a:r>
            <a:r>
              <a:rPr lang="en-US" dirty="0" err="1" smtClean="0"/>
              <a:t>kí</a:t>
            </a:r>
            <a:r>
              <a:rPr lang="en-US" dirty="0" smtClean="0"/>
              <a:t> </a:t>
            </a:r>
            <a:r>
              <a:rPr lang="en-US" dirty="0" err="1" smtClean="0"/>
              <a:t>bài</a:t>
            </a:r>
            <a:r>
              <a:rPr lang="en-US" dirty="0" smtClean="0"/>
              <a:t> </a:t>
            </a:r>
            <a:r>
              <a:rPr lang="en-US" dirty="0" err="1" smtClean="0"/>
              <a:t>học</a:t>
            </a:r>
            <a:r>
              <a:rPr lang="en-US" dirty="0" smtClean="0"/>
              <a:t> qua </a:t>
            </a:r>
            <a:r>
              <a:rPr lang="en-US" dirty="0" err="1" smtClean="0"/>
              <a:t>cổng</a:t>
            </a:r>
            <a:r>
              <a:rPr lang="en-US" dirty="0" smtClean="0"/>
              <a:t> </a:t>
            </a:r>
            <a:r>
              <a:rPr lang="en-US" dirty="0" err="1" smtClean="0"/>
              <a:t>thanh</a:t>
            </a:r>
            <a:r>
              <a:rPr lang="en-US" dirty="0" smtClean="0"/>
              <a:t> </a:t>
            </a:r>
            <a:r>
              <a:rPr lang="en-US" dirty="0" err="1" smtClean="0"/>
              <a:t>toán</a:t>
            </a:r>
            <a:r>
              <a:rPr lang="en-US" dirty="0" smtClean="0"/>
              <a:t> </a:t>
            </a:r>
            <a:r>
              <a:rPr lang="en-US" dirty="0" err="1" smtClean="0"/>
              <a:t>Paypal</a:t>
            </a:r>
            <a:endParaRPr lang="en-US" dirty="0" smtClean="0"/>
          </a:p>
          <a:p>
            <a:pPr lvl="0">
              <a:spcBef>
                <a:spcPts val="0"/>
              </a:spcBef>
              <a:buNone/>
            </a:pPr>
            <a:r>
              <a:rPr lang="en-US" dirty="0" smtClean="0"/>
              <a:t>- </a:t>
            </a:r>
            <a:r>
              <a:rPr lang="en-US" dirty="0" err="1" smtClean="0"/>
              <a:t>ngoài</a:t>
            </a:r>
            <a:r>
              <a:rPr lang="en-US" dirty="0" smtClean="0"/>
              <a:t> </a:t>
            </a:r>
            <a:r>
              <a:rPr lang="en-US" dirty="0" err="1" smtClean="0"/>
              <a:t>ra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còn</a:t>
            </a:r>
            <a:r>
              <a:rPr lang="en-US" dirty="0" smtClean="0"/>
              <a:t> </a:t>
            </a:r>
            <a:r>
              <a:rPr lang="en-US" dirty="0" err="1" smtClean="0"/>
              <a:t>cung</a:t>
            </a:r>
            <a:r>
              <a:rPr lang="en-US" dirty="0" smtClean="0"/>
              <a:t> </a:t>
            </a:r>
            <a:r>
              <a:rPr lang="en-US" dirty="0" err="1" smtClean="0"/>
              <a:t>cấp</a:t>
            </a:r>
            <a:r>
              <a:rPr lang="en-US" dirty="0" smtClean="0"/>
              <a:t> </a:t>
            </a:r>
            <a:r>
              <a:rPr lang="en-US" dirty="0" err="1" smtClean="0"/>
              <a:t>gợi</a:t>
            </a:r>
            <a:r>
              <a:rPr lang="en-US" dirty="0" smtClean="0"/>
              <a:t> ý </a:t>
            </a:r>
            <a:r>
              <a:rPr lang="en-US" dirty="0" err="1" smtClean="0"/>
              <a:t>những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mỗi</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a:t>
            </a:r>
          </a:p>
          <a:p>
            <a:endParaRPr lang="en-US" dirty="0"/>
          </a:p>
        </p:txBody>
      </p:sp>
    </p:spTree>
    <p:extLst>
      <p:ext uri="{BB962C8B-B14F-4D97-AF65-F5344CB8AC3E}">
        <p14:creationId xmlns:p14="http://schemas.microsoft.com/office/powerpoint/2010/main" val="85115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spcBef>
                <a:spcPts val="0"/>
              </a:spcBef>
              <a:buNone/>
            </a:pP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chúng</a:t>
            </a:r>
            <a:r>
              <a:rPr lang="en-US" dirty="0" smtClean="0"/>
              <a:t> </a:t>
            </a:r>
            <a:r>
              <a:rPr lang="en-US" dirty="0" err="1" smtClean="0"/>
              <a:t>tôi</a:t>
            </a:r>
            <a:r>
              <a:rPr lang="en-US" dirty="0" smtClean="0"/>
              <a:t> </a:t>
            </a:r>
            <a:r>
              <a:rPr lang="en-US" dirty="0" err="1" smtClean="0"/>
              <a:t>cung</a:t>
            </a:r>
            <a:r>
              <a:rPr lang="en-US" dirty="0" smtClean="0"/>
              <a:t> </a:t>
            </a:r>
            <a:r>
              <a:rPr lang="en-US" dirty="0" err="1" smtClean="0"/>
              <a:t>cấp</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học</a:t>
            </a:r>
            <a:r>
              <a:rPr lang="en-US" dirty="0" smtClean="0"/>
              <a:t> </a:t>
            </a:r>
            <a:r>
              <a:rPr lang="en-US" dirty="0" err="1" smtClean="0"/>
              <a:t>như</a:t>
            </a:r>
            <a:endParaRPr lang="en-US" dirty="0" smtClean="0"/>
          </a:p>
          <a:p>
            <a:pPr lvl="0">
              <a:spcBef>
                <a:spcPts val="0"/>
              </a:spcBef>
              <a:buNone/>
            </a:pPr>
            <a:r>
              <a:rPr lang="en-US" dirty="0" smtClean="0"/>
              <a:t>- </a:t>
            </a:r>
            <a:r>
              <a:rPr lang="en-US" dirty="0" err="1" smtClean="0"/>
              <a:t>tìm</a:t>
            </a:r>
            <a:r>
              <a:rPr lang="en-US" dirty="0" smtClean="0"/>
              <a:t> </a:t>
            </a:r>
            <a:r>
              <a:rPr lang="en-US" dirty="0" err="1" smtClean="0"/>
              <a:t>kiếm</a:t>
            </a:r>
            <a:r>
              <a:rPr lang="en-US" dirty="0" smtClean="0"/>
              <a:t> </a:t>
            </a:r>
            <a:r>
              <a:rPr lang="en-US" dirty="0" err="1" smtClean="0"/>
              <a:t>và</a:t>
            </a:r>
            <a:r>
              <a:rPr lang="en-US" dirty="0" smtClean="0"/>
              <a:t> </a:t>
            </a:r>
            <a:r>
              <a:rPr lang="en-US" dirty="0" err="1" smtClean="0"/>
              <a:t>đặt</a:t>
            </a:r>
            <a:r>
              <a:rPr lang="en-US" dirty="0" smtClean="0"/>
              <a:t> </a:t>
            </a:r>
            <a:r>
              <a:rPr lang="en-US" dirty="0" err="1" smtClean="0"/>
              <a:t>lịch</a:t>
            </a:r>
            <a:r>
              <a:rPr lang="en-US" dirty="0" smtClean="0"/>
              <a:t> </a:t>
            </a:r>
            <a:r>
              <a:rPr lang="en-US" dirty="0" err="1" smtClean="0"/>
              <a:t>hẹn</a:t>
            </a:r>
            <a:r>
              <a:rPr lang="en-US" dirty="0" smtClean="0"/>
              <a:t> </a:t>
            </a:r>
            <a:r>
              <a:rPr lang="en-US" dirty="0" err="1" smtClean="0"/>
              <a:t>với</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trên</a:t>
            </a:r>
            <a:r>
              <a:rPr lang="en-US" dirty="0" smtClean="0"/>
              <a:t> </a:t>
            </a:r>
            <a:r>
              <a:rPr lang="en-US" dirty="0" err="1" smtClean="0"/>
              <a:t>từng</a:t>
            </a:r>
            <a:r>
              <a:rPr lang="en-US" dirty="0" smtClean="0"/>
              <a:t> </a:t>
            </a:r>
            <a:r>
              <a:rPr lang="en-US" dirty="0" err="1" smtClean="0"/>
              <a:t>bài</a:t>
            </a:r>
            <a:r>
              <a:rPr lang="en-US" dirty="0" smtClean="0"/>
              <a:t> </a:t>
            </a:r>
            <a:r>
              <a:rPr lang="en-US" dirty="0" err="1" smtClean="0"/>
              <a:t>học</a:t>
            </a:r>
            <a:r>
              <a:rPr lang="en-US" dirty="0" smtClean="0"/>
              <a:t>.</a:t>
            </a:r>
          </a:p>
          <a:p>
            <a:pPr lvl="0">
              <a:spcBef>
                <a:spcPts val="0"/>
              </a:spcBef>
              <a:buNone/>
            </a:pPr>
            <a:r>
              <a:rPr lang="en-US" dirty="0" smtClean="0"/>
              <a:t>- </a:t>
            </a:r>
            <a:r>
              <a:rPr lang="en-US" dirty="0" err="1" smtClean="0"/>
              <a:t>tán</a:t>
            </a:r>
            <a:r>
              <a:rPr lang="en-US" dirty="0" smtClean="0"/>
              <a:t> </a:t>
            </a:r>
            <a:r>
              <a:rPr lang="en-US" dirty="0" err="1" smtClean="0"/>
              <a:t>gẫu</a:t>
            </a:r>
            <a:r>
              <a:rPr lang="en-US" dirty="0" smtClean="0"/>
              <a:t>, </a:t>
            </a:r>
            <a:r>
              <a:rPr lang="en-US" dirty="0" err="1" smtClean="0"/>
              <a:t>gửi</a:t>
            </a:r>
            <a:r>
              <a:rPr lang="en-US" dirty="0" smtClean="0"/>
              <a:t> tin </a:t>
            </a:r>
            <a:r>
              <a:rPr lang="en-US" dirty="0" err="1" smtClean="0"/>
              <a:t>nhắn</a:t>
            </a:r>
            <a:r>
              <a:rPr lang="en-US" dirty="0" smtClean="0"/>
              <a:t> </a:t>
            </a:r>
            <a:r>
              <a:rPr lang="en-US" dirty="0" err="1" smtClean="0"/>
              <a:t>tới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khác</a:t>
            </a:r>
            <a:r>
              <a:rPr lang="en-US" dirty="0" smtClean="0"/>
              <a:t>.</a:t>
            </a:r>
          </a:p>
          <a:p>
            <a:pPr lvl="0">
              <a:spcBef>
                <a:spcPts val="0"/>
              </a:spcBef>
              <a:buNone/>
            </a:pPr>
            <a:r>
              <a:rPr lang="en-US" dirty="0" smtClean="0"/>
              <a:t>- </a:t>
            </a:r>
            <a:r>
              <a:rPr lang="en-US" dirty="0" err="1" smtClean="0"/>
              <a:t>gọi</a:t>
            </a:r>
            <a:r>
              <a:rPr lang="en-US" dirty="0" smtClean="0"/>
              <a:t> </a:t>
            </a:r>
            <a:r>
              <a:rPr lang="en-US" dirty="0" err="1" smtClean="0"/>
              <a:t>điện</a:t>
            </a:r>
            <a:r>
              <a:rPr lang="en-US" dirty="0" smtClean="0"/>
              <a:t> video </a:t>
            </a:r>
            <a:r>
              <a:rPr lang="en-US" dirty="0" err="1" smtClean="0"/>
              <a:t>với</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khi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bài</a:t>
            </a:r>
            <a:r>
              <a:rPr lang="en-US" dirty="0" smtClean="0"/>
              <a:t> </a:t>
            </a:r>
            <a:r>
              <a:rPr lang="en-US" dirty="0" err="1" smtClean="0"/>
              <a:t>học</a:t>
            </a:r>
            <a:r>
              <a:rPr lang="en-US" dirty="0" smtClean="0"/>
              <a:t>.</a:t>
            </a:r>
          </a:p>
          <a:p>
            <a:pPr lvl="0">
              <a:spcBef>
                <a:spcPts val="0"/>
              </a:spcBef>
              <a:buNone/>
            </a:pPr>
            <a:r>
              <a:rPr lang="en-US" dirty="0" smtClean="0"/>
              <a:t>- </a:t>
            </a:r>
            <a:r>
              <a:rPr lang="en-US" dirty="0" err="1" smtClean="0"/>
              <a:t>theo</a:t>
            </a:r>
            <a:r>
              <a:rPr lang="en-US" dirty="0" smtClean="0"/>
              <a:t> </a:t>
            </a:r>
            <a:r>
              <a:rPr lang="en-US" dirty="0" err="1" smtClean="0"/>
              <a:t>dõi</a:t>
            </a:r>
            <a:r>
              <a:rPr lang="en-US" dirty="0" smtClean="0"/>
              <a:t> </a:t>
            </a:r>
            <a:r>
              <a:rPr lang="en-US" dirty="0" err="1" smtClean="0"/>
              <a:t>tiến</a:t>
            </a:r>
            <a:r>
              <a:rPr lang="en-US" dirty="0" smtClean="0"/>
              <a:t> </a:t>
            </a:r>
            <a:r>
              <a:rPr lang="en-US" dirty="0" err="1" smtClean="0"/>
              <a:t>độ</a:t>
            </a:r>
            <a:r>
              <a:rPr lang="en-US" dirty="0" smtClean="0"/>
              <a:t> </a:t>
            </a:r>
            <a:r>
              <a:rPr lang="en-US" dirty="0" err="1" smtClean="0"/>
              <a:t>học</a:t>
            </a:r>
            <a:r>
              <a:rPr lang="en-US" dirty="0" smtClean="0"/>
              <a:t>.</a:t>
            </a:r>
          </a:p>
          <a:p>
            <a:endParaRPr lang="en-US" dirty="0"/>
          </a:p>
        </p:txBody>
      </p:sp>
    </p:spTree>
    <p:extLst>
      <p:ext uri="{BB962C8B-B14F-4D97-AF65-F5344CB8AC3E}">
        <p14:creationId xmlns:p14="http://schemas.microsoft.com/office/powerpoint/2010/main" val="62906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0"/>
        <p:cNvGrpSpPr/>
        <p:nvPr/>
      </p:nvGrpSpPr>
      <p:grpSpPr>
        <a:xfrm>
          <a:off x="0" y="0"/>
          <a:ext cx="0" cy="0"/>
          <a:chOff x="0" y="0"/>
          <a:chExt cx="0" cy="0"/>
        </a:xfrm>
      </p:grpSpPr>
      <p:sp>
        <p:nvSpPr>
          <p:cNvPr id="11" name="Shape 11"/>
          <p:cNvSpPr/>
          <p:nvPr/>
        </p:nvSpPr>
        <p:spPr>
          <a:xfrm>
            <a:off x="0" y="0"/>
            <a:ext cx="1619671" cy="5143499"/>
          </a:xfrm>
          <a:prstGeom prst="rect">
            <a:avLst/>
          </a:prstGeom>
          <a:gradFill>
            <a:gsLst>
              <a:gs pos="0">
                <a:srgbClr val="EAEAEA"/>
              </a:gs>
              <a:gs pos="42000">
                <a:srgbClr val="EEEEEE"/>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2" name="Shape 12"/>
          <p:cNvSpPr txBox="1">
            <a:spLocks noGrp="1"/>
          </p:cNvSpPr>
          <p:nvPr>
            <p:ph type="title"/>
          </p:nvPr>
        </p:nvSpPr>
        <p:spPr>
          <a:xfrm>
            <a:off x="1584000" y="25735"/>
            <a:ext cx="7559999" cy="776529"/>
          </a:xfrm>
          <a:prstGeom prst="rect">
            <a:avLst/>
          </a:prstGeom>
          <a:noFill/>
          <a:ln>
            <a:noFill/>
          </a:ln>
        </p:spPr>
        <p:txBody>
          <a:bodyPr lIns="91425" tIns="91425" rIns="91425" bIns="91425" anchor="ctr" anchorCtr="0"/>
          <a:lstStyle>
            <a:lvl1pPr marL="0" marR="0" lvl="0" indent="0" algn="l"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13" name="Shape 13" descr="D:\KBM-정애\014-Fullppt\PNG이미지\paper-bulb.png"/>
          <p:cNvPicPr preferRelativeResize="0"/>
          <p:nvPr/>
        </p:nvPicPr>
        <p:blipFill rotWithShape="1">
          <a:blip r:embed="rId2">
            <a:alphaModFix/>
          </a:blip>
          <a:srcRect/>
          <a:stretch/>
        </p:blipFill>
        <p:spPr>
          <a:xfrm>
            <a:off x="168019" y="3332173"/>
            <a:ext cx="1087451" cy="1620000"/>
          </a:xfrm>
          <a:prstGeom prst="rect">
            <a:avLst/>
          </a:prstGeom>
          <a:noFill/>
          <a:ln>
            <a:noFill/>
          </a:ln>
        </p:spPr>
      </p:pic>
      <p:cxnSp>
        <p:nvCxnSpPr>
          <p:cNvPr id="14" name="Shape 14"/>
          <p:cNvCxnSpPr/>
          <p:nvPr/>
        </p:nvCxnSpPr>
        <p:spPr>
          <a:xfrm>
            <a:off x="711745" y="4952173"/>
            <a:ext cx="8432254" cy="0"/>
          </a:xfrm>
          <a:prstGeom prst="straightConnector1">
            <a:avLst/>
          </a:prstGeom>
          <a:noFill/>
          <a:ln w="12700" cap="flat" cmpd="sng">
            <a:solidFill>
              <a:srgbClr val="0DD2D9"/>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Picture with Caption">
    <p:spTree>
      <p:nvGrpSpPr>
        <p:cNvPr id="1" name="Shape 56"/>
        <p:cNvGrpSpPr/>
        <p:nvPr/>
      </p:nvGrpSpPr>
      <p:grpSpPr>
        <a:xfrm>
          <a:off x="0" y="0"/>
          <a:ext cx="0" cy="0"/>
          <a:chOff x="0" y="0"/>
          <a:chExt cx="0" cy="0"/>
        </a:xfrm>
      </p:grpSpPr>
      <p:sp>
        <p:nvSpPr>
          <p:cNvPr id="57" name="Shape 57"/>
          <p:cNvSpPr/>
          <p:nvPr/>
        </p:nvSpPr>
        <p:spPr>
          <a:xfrm>
            <a:off x="2411759" y="3939901"/>
            <a:ext cx="2160240" cy="1203598"/>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 name="Shape 58"/>
          <p:cNvSpPr/>
          <p:nvPr/>
        </p:nvSpPr>
        <p:spPr>
          <a:xfrm>
            <a:off x="4572000" y="0"/>
            <a:ext cx="2160240" cy="1203598"/>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9" name="Shape 59"/>
          <p:cNvSpPr>
            <a:spLocks noGrp="1"/>
          </p:cNvSpPr>
          <p:nvPr>
            <p:ph type="pic" idx="2"/>
          </p:nvPr>
        </p:nvSpPr>
        <p:spPr>
          <a:xfrm>
            <a:off x="2411759" y="0"/>
            <a:ext cx="2160000" cy="3960000"/>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60" name="Shape 60"/>
          <p:cNvSpPr>
            <a:spLocks noGrp="1"/>
          </p:cNvSpPr>
          <p:nvPr>
            <p:ph type="pic" idx="3"/>
          </p:nvPr>
        </p:nvSpPr>
        <p:spPr>
          <a:xfrm>
            <a:off x="4572239" y="1183500"/>
            <a:ext cx="2160000" cy="3960000"/>
          </a:xfrm>
          <a:prstGeom prst="rect">
            <a:avLst/>
          </a:prstGeom>
          <a:solidFill>
            <a:srgbClr val="BFBFBF"/>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6_Picture with Caption">
    <p:spTree>
      <p:nvGrpSpPr>
        <p:cNvPr id="1" name="Shape 61"/>
        <p:cNvGrpSpPr/>
        <p:nvPr/>
      </p:nvGrpSpPr>
      <p:grpSpPr>
        <a:xfrm>
          <a:off x="0" y="0"/>
          <a:ext cx="0" cy="0"/>
          <a:chOff x="0" y="0"/>
          <a:chExt cx="0" cy="0"/>
        </a:xfrm>
      </p:grpSpPr>
      <p:pic>
        <p:nvPicPr>
          <p:cNvPr id="62" name="Shape 62"/>
          <p:cNvPicPr preferRelativeResize="0"/>
          <p:nvPr/>
        </p:nvPicPr>
        <p:blipFill rotWithShape="1">
          <a:blip r:embed="rId2">
            <a:alphaModFix/>
          </a:blip>
          <a:srcRect/>
          <a:stretch/>
        </p:blipFill>
        <p:spPr>
          <a:xfrm>
            <a:off x="720079" y="1635645"/>
            <a:ext cx="4217146" cy="2310733"/>
          </a:xfrm>
          <a:prstGeom prst="rect">
            <a:avLst/>
          </a:prstGeom>
          <a:noFill/>
          <a:ln>
            <a:noFill/>
          </a:ln>
        </p:spPr>
      </p:pic>
      <p:sp>
        <p:nvSpPr>
          <p:cNvPr id="63" name="Shape 63"/>
          <p:cNvSpPr>
            <a:spLocks noGrp="1"/>
          </p:cNvSpPr>
          <p:nvPr>
            <p:ph type="pic" idx="2"/>
          </p:nvPr>
        </p:nvSpPr>
        <p:spPr>
          <a:xfrm>
            <a:off x="1442653" y="1739258"/>
            <a:ext cx="2772000" cy="1944000"/>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64" name="Shape 64"/>
          <p:cNvSpPr/>
          <p:nvPr/>
        </p:nvSpPr>
        <p:spPr>
          <a:xfrm>
            <a:off x="0" y="0"/>
            <a:ext cx="9108504" cy="863999"/>
          </a:xfrm>
          <a:prstGeom prst="rect">
            <a:avLst/>
          </a:prstGeom>
          <a:gradFill>
            <a:gsLst>
              <a:gs pos="0">
                <a:srgbClr val="EFEFEF"/>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5" name="Shape 65"/>
          <p:cNvSpPr txBox="1">
            <a:spLocks noGrp="1"/>
          </p:cNvSpPr>
          <p:nvPr>
            <p:ph type="title"/>
          </p:nvPr>
        </p:nvSpPr>
        <p:spPr>
          <a:xfrm>
            <a:off x="0" y="25735"/>
            <a:ext cx="9144000" cy="776529"/>
          </a:xfrm>
          <a:prstGeom prst="rect">
            <a:avLst/>
          </a:prstGeom>
          <a:noFill/>
          <a:ln>
            <a:noFill/>
          </a:ln>
        </p:spPr>
        <p:txBody>
          <a:bodyPr lIns="91425" tIns="91425" rIns="91425" bIns="91425" anchor="ctr" anchorCtr="0"/>
          <a:lstStyle>
            <a:lvl1pPr marL="0" marR="0" lvl="0" indent="0" algn="l"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66" name="Shape 66" descr="D:\KBM-정애\014-Fullppt\PNG이미지\paper-bulb.png"/>
          <p:cNvPicPr preferRelativeResize="0"/>
          <p:nvPr/>
        </p:nvPicPr>
        <p:blipFill rotWithShape="1">
          <a:blip r:embed="rId3">
            <a:alphaModFix/>
          </a:blip>
          <a:srcRect/>
          <a:stretch/>
        </p:blipFill>
        <p:spPr>
          <a:xfrm>
            <a:off x="8522681" y="105781"/>
            <a:ext cx="477239" cy="71095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Picture with Caption">
    <p:spTree>
      <p:nvGrpSpPr>
        <p:cNvPr id="1" name="Shape 67"/>
        <p:cNvGrpSpPr/>
        <p:nvPr/>
      </p:nvGrpSpPr>
      <p:grpSpPr>
        <a:xfrm>
          <a:off x="0" y="0"/>
          <a:ext cx="0" cy="0"/>
          <a:chOff x="0" y="0"/>
          <a:chExt cx="0" cy="0"/>
        </a:xfrm>
      </p:grpSpPr>
      <p:sp>
        <p:nvSpPr>
          <p:cNvPr id="68" name="Shape 68"/>
          <p:cNvSpPr/>
          <p:nvPr/>
        </p:nvSpPr>
        <p:spPr>
          <a:xfrm>
            <a:off x="0" y="2890433"/>
            <a:ext cx="9144000" cy="2253067"/>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69" name="Shape 69"/>
          <p:cNvGrpSpPr/>
          <p:nvPr/>
        </p:nvGrpSpPr>
        <p:grpSpPr>
          <a:xfrm>
            <a:off x="920695" y="1264900"/>
            <a:ext cx="1298550" cy="2242952"/>
            <a:chOff x="2627783" y="1825001"/>
            <a:chExt cx="1198166" cy="2069559"/>
          </a:xfrm>
        </p:grpSpPr>
        <p:sp>
          <p:nvSpPr>
            <p:cNvPr id="70" name="Shape 70"/>
            <p:cNvSpPr/>
            <p:nvPr/>
          </p:nvSpPr>
          <p:spPr>
            <a:xfrm>
              <a:off x="2627783" y="1825001"/>
              <a:ext cx="1198166" cy="2069559"/>
            </a:xfrm>
            <a:prstGeom prst="roundRect">
              <a:avLst>
                <a:gd name="adj" fmla="val 13580"/>
              </a:avLst>
            </a:prstGeom>
            <a:solidFill>
              <a:srgbClr val="26262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 name="Shape 71"/>
            <p:cNvSpPr/>
            <p:nvPr/>
          </p:nvSpPr>
          <p:spPr>
            <a:xfrm>
              <a:off x="3155241" y="1922843"/>
              <a:ext cx="143251" cy="27665"/>
            </a:xfrm>
            <a:prstGeom prst="rect">
              <a:avLst/>
            </a:prstGeom>
            <a:solidFill>
              <a:srgbClr val="B0B0B0"/>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72" name="Shape 72"/>
            <p:cNvGrpSpPr/>
            <p:nvPr/>
          </p:nvGrpSpPr>
          <p:grpSpPr>
            <a:xfrm>
              <a:off x="3168829" y="3704451"/>
              <a:ext cx="116076" cy="127684"/>
              <a:chOff x="2453208" y="5151637"/>
              <a:chExt cx="191820" cy="211002"/>
            </a:xfrm>
          </p:grpSpPr>
          <p:sp>
            <p:nvSpPr>
              <p:cNvPr id="73" name="Shape 73"/>
              <p:cNvSpPr/>
              <p:nvPr/>
            </p:nvSpPr>
            <p:spPr>
              <a:xfrm>
                <a:off x="2453208" y="5151637"/>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4" name="Shape 74"/>
              <p:cNvSpPr/>
              <p:nvPr/>
            </p:nvSpPr>
            <p:spPr>
              <a:xfrm>
                <a:off x="2505250" y="5208530"/>
                <a:ext cx="87734" cy="97215"/>
              </a:xfrm>
              <a:prstGeom prst="roundRect">
                <a:avLst>
                  <a:gd name="adj" fmla="val 16667"/>
                </a:avLst>
              </a:prstGeom>
              <a:solidFill>
                <a:srgbClr val="737373"/>
              </a:solidFill>
              <a:ln w="9525" cap="flat" cmpd="sng">
                <a:solidFill>
                  <a:srgbClr val="B0B0B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sp>
        <p:nvSpPr>
          <p:cNvPr id="75" name="Shape 75"/>
          <p:cNvSpPr>
            <a:spLocks noGrp="1"/>
          </p:cNvSpPr>
          <p:nvPr>
            <p:ph type="pic" idx="2"/>
          </p:nvPr>
        </p:nvSpPr>
        <p:spPr>
          <a:xfrm>
            <a:off x="1007007" y="1468080"/>
            <a:ext cx="1143174" cy="1802547"/>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grpSp>
        <p:nvGrpSpPr>
          <p:cNvPr id="76" name="Shape 76"/>
          <p:cNvGrpSpPr/>
          <p:nvPr/>
        </p:nvGrpSpPr>
        <p:grpSpPr>
          <a:xfrm>
            <a:off x="2910526" y="2088603"/>
            <a:ext cx="1298550" cy="2242952"/>
            <a:chOff x="2627783" y="1825001"/>
            <a:chExt cx="1198166" cy="2069559"/>
          </a:xfrm>
        </p:grpSpPr>
        <p:sp>
          <p:nvSpPr>
            <p:cNvPr id="77" name="Shape 77"/>
            <p:cNvSpPr/>
            <p:nvPr/>
          </p:nvSpPr>
          <p:spPr>
            <a:xfrm>
              <a:off x="2627783" y="1825001"/>
              <a:ext cx="1198166" cy="2069559"/>
            </a:xfrm>
            <a:prstGeom prst="roundRect">
              <a:avLst>
                <a:gd name="adj" fmla="val 13580"/>
              </a:avLst>
            </a:prstGeom>
            <a:solidFill>
              <a:srgbClr val="26262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8" name="Shape 78"/>
            <p:cNvSpPr/>
            <p:nvPr/>
          </p:nvSpPr>
          <p:spPr>
            <a:xfrm>
              <a:off x="3155241" y="1922843"/>
              <a:ext cx="143251" cy="27665"/>
            </a:xfrm>
            <a:prstGeom prst="rect">
              <a:avLst/>
            </a:prstGeom>
            <a:solidFill>
              <a:srgbClr val="B0B0B0"/>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79" name="Shape 79"/>
            <p:cNvGrpSpPr/>
            <p:nvPr/>
          </p:nvGrpSpPr>
          <p:grpSpPr>
            <a:xfrm>
              <a:off x="3168829" y="3704451"/>
              <a:ext cx="116076" cy="127684"/>
              <a:chOff x="2453208" y="5151637"/>
              <a:chExt cx="191820" cy="211002"/>
            </a:xfrm>
          </p:grpSpPr>
          <p:sp>
            <p:nvSpPr>
              <p:cNvPr id="80" name="Shape 80"/>
              <p:cNvSpPr/>
              <p:nvPr/>
            </p:nvSpPr>
            <p:spPr>
              <a:xfrm>
                <a:off x="2453208" y="5151637"/>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1" name="Shape 81"/>
              <p:cNvSpPr/>
              <p:nvPr/>
            </p:nvSpPr>
            <p:spPr>
              <a:xfrm>
                <a:off x="2505250" y="5208530"/>
                <a:ext cx="87734" cy="97215"/>
              </a:xfrm>
              <a:prstGeom prst="roundRect">
                <a:avLst>
                  <a:gd name="adj" fmla="val 16667"/>
                </a:avLst>
              </a:prstGeom>
              <a:solidFill>
                <a:srgbClr val="737373"/>
              </a:solidFill>
              <a:ln w="9525" cap="flat" cmpd="sng">
                <a:solidFill>
                  <a:srgbClr val="B0B0B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sp>
        <p:nvSpPr>
          <p:cNvPr id="82" name="Shape 82"/>
          <p:cNvSpPr>
            <a:spLocks noGrp="1"/>
          </p:cNvSpPr>
          <p:nvPr>
            <p:ph type="pic" idx="3"/>
          </p:nvPr>
        </p:nvSpPr>
        <p:spPr>
          <a:xfrm>
            <a:off x="2996838" y="2291783"/>
            <a:ext cx="1143174" cy="1802547"/>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grpSp>
        <p:nvGrpSpPr>
          <p:cNvPr id="83" name="Shape 83"/>
          <p:cNvGrpSpPr/>
          <p:nvPr/>
        </p:nvGrpSpPr>
        <p:grpSpPr>
          <a:xfrm>
            <a:off x="4900357" y="1383367"/>
            <a:ext cx="1298550" cy="2242952"/>
            <a:chOff x="2627783" y="1825001"/>
            <a:chExt cx="1198166" cy="2069559"/>
          </a:xfrm>
        </p:grpSpPr>
        <p:sp>
          <p:nvSpPr>
            <p:cNvPr id="84" name="Shape 84"/>
            <p:cNvSpPr/>
            <p:nvPr/>
          </p:nvSpPr>
          <p:spPr>
            <a:xfrm>
              <a:off x="2627783" y="1825001"/>
              <a:ext cx="1198166" cy="2069559"/>
            </a:xfrm>
            <a:prstGeom prst="roundRect">
              <a:avLst>
                <a:gd name="adj" fmla="val 13580"/>
              </a:avLst>
            </a:prstGeom>
            <a:solidFill>
              <a:srgbClr val="26262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 name="Shape 85"/>
            <p:cNvSpPr/>
            <p:nvPr/>
          </p:nvSpPr>
          <p:spPr>
            <a:xfrm>
              <a:off x="3155241" y="1922843"/>
              <a:ext cx="143251" cy="27665"/>
            </a:xfrm>
            <a:prstGeom prst="rect">
              <a:avLst/>
            </a:prstGeom>
            <a:solidFill>
              <a:srgbClr val="B0B0B0"/>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86" name="Shape 86"/>
            <p:cNvGrpSpPr/>
            <p:nvPr/>
          </p:nvGrpSpPr>
          <p:grpSpPr>
            <a:xfrm>
              <a:off x="3168829" y="3704451"/>
              <a:ext cx="116076" cy="127684"/>
              <a:chOff x="2453208" y="5151637"/>
              <a:chExt cx="191820" cy="211002"/>
            </a:xfrm>
          </p:grpSpPr>
          <p:sp>
            <p:nvSpPr>
              <p:cNvPr id="87" name="Shape 87"/>
              <p:cNvSpPr/>
              <p:nvPr/>
            </p:nvSpPr>
            <p:spPr>
              <a:xfrm>
                <a:off x="2453208" y="5151637"/>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8" name="Shape 88"/>
              <p:cNvSpPr/>
              <p:nvPr/>
            </p:nvSpPr>
            <p:spPr>
              <a:xfrm>
                <a:off x="2505250" y="5208530"/>
                <a:ext cx="87734" cy="97215"/>
              </a:xfrm>
              <a:prstGeom prst="roundRect">
                <a:avLst>
                  <a:gd name="adj" fmla="val 16667"/>
                </a:avLst>
              </a:prstGeom>
              <a:solidFill>
                <a:srgbClr val="737373"/>
              </a:solidFill>
              <a:ln w="9525" cap="flat" cmpd="sng">
                <a:solidFill>
                  <a:srgbClr val="B0B0B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sp>
        <p:nvSpPr>
          <p:cNvPr id="89" name="Shape 89"/>
          <p:cNvSpPr>
            <a:spLocks noGrp="1"/>
          </p:cNvSpPr>
          <p:nvPr>
            <p:ph type="pic" idx="4"/>
          </p:nvPr>
        </p:nvSpPr>
        <p:spPr>
          <a:xfrm>
            <a:off x="4986669" y="1586548"/>
            <a:ext cx="1143174" cy="1802547"/>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grpSp>
        <p:nvGrpSpPr>
          <p:cNvPr id="90" name="Shape 90"/>
          <p:cNvGrpSpPr/>
          <p:nvPr/>
        </p:nvGrpSpPr>
        <p:grpSpPr>
          <a:xfrm>
            <a:off x="6890188" y="2345020"/>
            <a:ext cx="1298550" cy="2242952"/>
            <a:chOff x="2627783" y="1825001"/>
            <a:chExt cx="1198166" cy="2069559"/>
          </a:xfrm>
        </p:grpSpPr>
        <p:sp>
          <p:nvSpPr>
            <p:cNvPr id="91" name="Shape 91"/>
            <p:cNvSpPr/>
            <p:nvPr/>
          </p:nvSpPr>
          <p:spPr>
            <a:xfrm>
              <a:off x="2627783" y="1825001"/>
              <a:ext cx="1198166" cy="2069559"/>
            </a:xfrm>
            <a:prstGeom prst="roundRect">
              <a:avLst>
                <a:gd name="adj" fmla="val 13580"/>
              </a:avLst>
            </a:prstGeom>
            <a:solidFill>
              <a:srgbClr val="26262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 name="Shape 92"/>
            <p:cNvSpPr/>
            <p:nvPr/>
          </p:nvSpPr>
          <p:spPr>
            <a:xfrm>
              <a:off x="3155241" y="1922843"/>
              <a:ext cx="143251" cy="27665"/>
            </a:xfrm>
            <a:prstGeom prst="rect">
              <a:avLst/>
            </a:prstGeom>
            <a:solidFill>
              <a:srgbClr val="B0B0B0"/>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93" name="Shape 93"/>
            <p:cNvGrpSpPr/>
            <p:nvPr/>
          </p:nvGrpSpPr>
          <p:grpSpPr>
            <a:xfrm>
              <a:off x="3168829" y="3704451"/>
              <a:ext cx="116076" cy="127684"/>
              <a:chOff x="2453208" y="5151637"/>
              <a:chExt cx="191820" cy="211002"/>
            </a:xfrm>
          </p:grpSpPr>
          <p:sp>
            <p:nvSpPr>
              <p:cNvPr id="94" name="Shape 94"/>
              <p:cNvSpPr/>
              <p:nvPr/>
            </p:nvSpPr>
            <p:spPr>
              <a:xfrm>
                <a:off x="2453208" y="5151637"/>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5" name="Shape 95"/>
              <p:cNvSpPr/>
              <p:nvPr/>
            </p:nvSpPr>
            <p:spPr>
              <a:xfrm>
                <a:off x="2505250" y="5208530"/>
                <a:ext cx="87734" cy="97215"/>
              </a:xfrm>
              <a:prstGeom prst="roundRect">
                <a:avLst>
                  <a:gd name="adj" fmla="val 16667"/>
                </a:avLst>
              </a:prstGeom>
              <a:solidFill>
                <a:srgbClr val="737373"/>
              </a:solidFill>
              <a:ln w="9525" cap="flat" cmpd="sng">
                <a:solidFill>
                  <a:srgbClr val="B0B0B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sp>
        <p:nvSpPr>
          <p:cNvPr id="96" name="Shape 96"/>
          <p:cNvSpPr>
            <a:spLocks noGrp="1"/>
          </p:cNvSpPr>
          <p:nvPr>
            <p:ph type="pic" idx="5"/>
          </p:nvPr>
        </p:nvSpPr>
        <p:spPr>
          <a:xfrm>
            <a:off x="6976499" y="2548200"/>
            <a:ext cx="1143174" cy="1802547"/>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97" name="Shape 97"/>
          <p:cNvSpPr/>
          <p:nvPr/>
        </p:nvSpPr>
        <p:spPr>
          <a:xfrm>
            <a:off x="0" y="0"/>
            <a:ext cx="9108504" cy="863999"/>
          </a:xfrm>
          <a:prstGeom prst="rect">
            <a:avLst/>
          </a:prstGeom>
          <a:gradFill>
            <a:gsLst>
              <a:gs pos="0">
                <a:srgbClr val="EFEFEF"/>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 name="Shape 98"/>
          <p:cNvSpPr txBox="1">
            <a:spLocks noGrp="1"/>
          </p:cNvSpPr>
          <p:nvPr>
            <p:ph type="title"/>
          </p:nvPr>
        </p:nvSpPr>
        <p:spPr>
          <a:xfrm>
            <a:off x="0" y="25735"/>
            <a:ext cx="9144000" cy="776529"/>
          </a:xfrm>
          <a:prstGeom prst="rect">
            <a:avLst/>
          </a:prstGeom>
          <a:noFill/>
          <a:ln>
            <a:noFill/>
          </a:ln>
        </p:spPr>
        <p:txBody>
          <a:bodyPr lIns="91425" tIns="91425" rIns="91425" bIns="91425" anchor="ctr" anchorCtr="0"/>
          <a:lstStyle>
            <a:lvl1pPr marL="0" marR="0" lvl="0" indent="0" algn="l"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99" name="Shape 99" descr="D:\KBM-정애\014-Fullppt\PNG이미지\paper-bulb.png"/>
          <p:cNvPicPr preferRelativeResize="0"/>
          <p:nvPr/>
        </p:nvPicPr>
        <p:blipFill rotWithShape="1">
          <a:blip r:embed="rId2">
            <a:alphaModFix/>
          </a:blip>
          <a:srcRect/>
          <a:stretch/>
        </p:blipFill>
        <p:spPr>
          <a:xfrm>
            <a:off x="8522681" y="105781"/>
            <a:ext cx="477239" cy="71095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100"/>
        <p:cNvGrpSpPr/>
        <p:nvPr/>
      </p:nvGrpSpPr>
      <p:grpSpPr>
        <a:xfrm>
          <a:off x="0" y="0"/>
          <a:ext cx="0" cy="0"/>
          <a:chOff x="0" y="0"/>
          <a:chExt cx="0" cy="0"/>
        </a:xfrm>
      </p:grpSpPr>
      <p:sp>
        <p:nvSpPr>
          <p:cNvPr id="101" name="Shape 101"/>
          <p:cNvSpPr/>
          <p:nvPr/>
        </p:nvSpPr>
        <p:spPr>
          <a:xfrm>
            <a:off x="0" y="0"/>
            <a:ext cx="9144000" cy="5143499"/>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02" name="Shape 102"/>
          <p:cNvSpPr/>
          <p:nvPr/>
        </p:nvSpPr>
        <p:spPr>
          <a:xfrm>
            <a:off x="1046841" y="807554"/>
            <a:ext cx="7050317" cy="3528391"/>
          </a:xfrm>
          <a:prstGeom prst="rect">
            <a:avLst/>
          </a:prstGeom>
          <a:noFill/>
          <a:ln w="3175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03" name="Shape 103"/>
          <p:cNvSpPr/>
          <p:nvPr/>
        </p:nvSpPr>
        <p:spPr>
          <a:xfrm>
            <a:off x="1403648" y="1131590"/>
            <a:ext cx="6336703" cy="2880320"/>
          </a:xfrm>
          <a:prstGeom prst="rect">
            <a:avLst/>
          </a:prstGeom>
          <a:gradFill>
            <a:gsLst>
              <a:gs pos="0">
                <a:srgbClr val="EFEFEF"/>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18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04" name="Shape 104"/>
          <p:cNvSpPr txBox="1">
            <a:spLocks noGrp="1"/>
          </p:cNvSpPr>
          <p:nvPr>
            <p:ph type="title"/>
          </p:nvPr>
        </p:nvSpPr>
        <p:spPr>
          <a:xfrm>
            <a:off x="1043608" y="2924943"/>
            <a:ext cx="7056783" cy="533307"/>
          </a:xfrm>
          <a:prstGeom prst="rect">
            <a:avLst/>
          </a:prstGeom>
          <a:noFill/>
          <a:ln>
            <a:noFill/>
          </a:ln>
        </p:spPr>
        <p:txBody>
          <a:bodyPr lIns="91425" tIns="91425" rIns="91425" bIns="91425" anchor="ctr" anchorCtr="0"/>
          <a:lstStyle>
            <a:lvl1pPr marL="0" marR="0" lvl="0" indent="0" algn="ctr"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105" name="Shape 105" descr="D:\KBM-정애\014-Fullppt\PNG이미지\paper-bulb.png"/>
          <p:cNvPicPr preferRelativeResize="0"/>
          <p:nvPr/>
        </p:nvPicPr>
        <p:blipFill rotWithShape="1">
          <a:blip r:embed="rId2">
            <a:alphaModFix/>
          </a:blip>
          <a:srcRect/>
          <a:stretch/>
        </p:blipFill>
        <p:spPr>
          <a:xfrm>
            <a:off x="4056914" y="1318423"/>
            <a:ext cx="985234" cy="146772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06"/>
        <p:cNvGrpSpPr/>
        <p:nvPr/>
      </p:nvGrpSpPr>
      <p:grpSpPr>
        <a:xfrm>
          <a:off x="0" y="0"/>
          <a:ext cx="0" cy="0"/>
          <a:chOff x="0" y="0"/>
          <a:chExt cx="0" cy="0"/>
        </a:xfrm>
      </p:grpSpPr>
      <p:sp>
        <p:nvSpPr>
          <p:cNvPr id="107" name="Shape 107"/>
          <p:cNvSpPr/>
          <p:nvPr/>
        </p:nvSpPr>
        <p:spPr>
          <a:xfrm>
            <a:off x="354008" y="1131588"/>
            <a:ext cx="2849839" cy="3649171"/>
          </a:xfrm>
          <a:prstGeom prst="roundRect">
            <a:avLst>
              <a:gd name="adj" fmla="val 3968"/>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08" name="Shape 108"/>
          <p:cNvSpPr txBox="1"/>
          <p:nvPr/>
        </p:nvSpPr>
        <p:spPr>
          <a:xfrm>
            <a:off x="755575" y="1427128"/>
            <a:ext cx="2232248" cy="44808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You can Resize without losing quality</a:t>
            </a:r>
          </a:p>
        </p:txBody>
      </p:sp>
      <p:sp>
        <p:nvSpPr>
          <p:cNvPr id="109" name="Shape 109"/>
          <p:cNvSpPr txBox="1"/>
          <p:nvPr/>
        </p:nvSpPr>
        <p:spPr>
          <a:xfrm>
            <a:off x="755575" y="1939375"/>
            <a:ext cx="2232248" cy="44808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You can Change Fill Color &amp;</a:t>
            </a:r>
          </a:p>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Line Color</a:t>
            </a:r>
          </a:p>
        </p:txBody>
      </p:sp>
      <p:sp>
        <p:nvSpPr>
          <p:cNvPr id="110" name="Shape 110"/>
          <p:cNvSpPr/>
          <p:nvPr/>
        </p:nvSpPr>
        <p:spPr>
          <a:xfrm>
            <a:off x="531931" y="1347500"/>
            <a:ext cx="108519" cy="3240472"/>
          </a:xfrm>
          <a:prstGeom prst="roundRect">
            <a:avLst>
              <a:gd name="adj" fmla="val 50000"/>
            </a:avLst>
          </a:prstGeom>
          <a:solidFill>
            <a:schemeClr val="lt1">
              <a:alpha val="40784"/>
            </a:scheme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11" name="Shape 111"/>
          <p:cNvSpPr/>
          <p:nvPr/>
        </p:nvSpPr>
        <p:spPr>
          <a:xfrm rot="5400000">
            <a:off x="2592642" y="1238200"/>
            <a:ext cx="502330" cy="502330"/>
          </a:xfrm>
          <a:prstGeom prst="halfFrame">
            <a:avLst>
              <a:gd name="adj1" fmla="val 23728"/>
              <a:gd name="adj2" fmla="val 24642"/>
            </a:avLst>
          </a:prstGeom>
          <a:solidFill>
            <a:schemeClr val="lt1">
              <a:alpha val="22745"/>
            </a:scheme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112" name="Shape 112"/>
          <p:cNvGrpSpPr/>
          <p:nvPr/>
        </p:nvGrpSpPr>
        <p:grpSpPr>
          <a:xfrm>
            <a:off x="755725" y="3062543"/>
            <a:ext cx="1872059" cy="1576233"/>
            <a:chOff x="102157" y="1419621"/>
            <a:chExt cx="1872059" cy="1576233"/>
          </a:xfrm>
        </p:grpSpPr>
        <p:sp>
          <p:nvSpPr>
            <p:cNvPr id="113" name="Shape 113"/>
            <p:cNvSpPr txBox="1"/>
            <p:nvPr/>
          </p:nvSpPr>
          <p:spPr>
            <a:xfrm>
              <a:off x="127595" y="2749633"/>
              <a:ext cx="184662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www.googleslidesppt.com</a:t>
              </a:r>
            </a:p>
          </p:txBody>
        </p:sp>
        <p:sp>
          <p:nvSpPr>
            <p:cNvPr id="114" name="Shape 114"/>
            <p:cNvSpPr txBox="1"/>
            <p:nvPr/>
          </p:nvSpPr>
          <p:spPr>
            <a:xfrm>
              <a:off x="102157" y="1419621"/>
              <a:ext cx="1827643"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Google</a:t>
              </a:r>
            </a:p>
            <a:p>
              <a:pPr marL="0" marR="0" lvl="0" indent="0" algn="l" rtl="0">
                <a:spcBef>
                  <a:spcPts val="0"/>
                </a:spcBef>
                <a:buSzPct val="25000"/>
                <a:buNone/>
              </a:pPr>
              <a:r>
                <a:rPr lang="en" sz="2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Slides</a:t>
              </a:r>
            </a:p>
            <a:p>
              <a:pPr marL="0" marR="0" lvl="0" indent="0" algn="l" rtl="0">
                <a:spcBef>
                  <a:spcPts val="0"/>
                </a:spcBef>
                <a:buSzPct val="25000"/>
                <a:buNone/>
              </a:pPr>
              <a:r>
                <a:rPr lang="en" sz="2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PPT</a:t>
              </a: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0" y="25734"/>
            <a:ext cx="9144000" cy="776399"/>
          </a:xfrm>
          <a:prstGeom prst="rect">
            <a:avLst/>
          </a:prstGeom>
          <a:noFill/>
          <a:ln>
            <a:noFill/>
          </a:ln>
        </p:spPr>
        <p:txBody>
          <a:bodyPr lIns="91425" tIns="91425" rIns="91425" bIns="91425" anchor="ctr" anchorCtr="0"/>
          <a:lstStyle>
            <a:lvl1pPr marL="0" marR="0" lvl="0" indent="0" algn="ctr"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lgn="ctr" rtl="0">
              <a:spcBef>
                <a:spcPts val="0"/>
              </a:spcBef>
              <a:buNone/>
              <a:defRPr sz="1800"/>
            </a:lvl2pPr>
            <a:lvl3pPr lvl="2" indent="0" algn="ctr" rtl="0">
              <a:spcBef>
                <a:spcPts val="0"/>
              </a:spcBef>
              <a:buNone/>
              <a:defRPr sz="1800"/>
            </a:lvl3pPr>
            <a:lvl4pPr lvl="3" indent="0" algn="ctr" rtl="0">
              <a:spcBef>
                <a:spcPts val="0"/>
              </a:spcBef>
              <a:buNone/>
              <a:defRPr sz="1800"/>
            </a:lvl4pPr>
            <a:lvl5pPr lvl="4" indent="0" algn="ctr" rtl="0">
              <a:spcBef>
                <a:spcPts val="0"/>
              </a:spcBef>
              <a:buNone/>
              <a:defRPr sz="1800"/>
            </a:lvl5pPr>
            <a:lvl6pPr lvl="5" indent="0" algn="ctr" rtl="0">
              <a:spcBef>
                <a:spcPts val="0"/>
              </a:spcBef>
              <a:buNone/>
              <a:defRPr sz="1800"/>
            </a:lvl6pPr>
            <a:lvl7pPr lvl="6" indent="0" algn="ctr" rtl="0">
              <a:spcBef>
                <a:spcPts val="0"/>
              </a:spcBef>
              <a:buNone/>
              <a:defRPr sz="1800"/>
            </a:lvl7pPr>
            <a:lvl8pPr lvl="7" indent="0" algn="ctr" rtl="0">
              <a:spcBef>
                <a:spcPts val="0"/>
              </a:spcBef>
              <a:buNone/>
              <a:defRPr sz="1800"/>
            </a:lvl8pPr>
            <a:lvl9pPr lvl="8" indent="0" algn="ctr" rtl="0">
              <a:spcBef>
                <a:spcPts val="0"/>
              </a:spcBef>
              <a:buNone/>
              <a:defRPr sz="1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15"/>
        <p:cNvGrpSpPr/>
        <p:nvPr/>
      </p:nvGrpSpPr>
      <p:grpSpPr>
        <a:xfrm>
          <a:off x="0" y="0"/>
          <a:ext cx="0" cy="0"/>
          <a:chOff x="0" y="0"/>
          <a:chExt cx="0" cy="0"/>
        </a:xfrm>
      </p:grpSpPr>
      <p:sp>
        <p:nvSpPr>
          <p:cNvPr id="16" name="Shape 16"/>
          <p:cNvSpPr/>
          <p:nvPr/>
        </p:nvSpPr>
        <p:spPr>
          <a:xfrm>
            <a:off x="2699791" y="1851669"/>
            <a:ext cx="6444208" cy="1440160"/>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7" name="Shape 17"/>
          <p:cNvSpPr/>
          <p:nvPr/>
        </p:nvSpPr>
        <p:spPr>
          <a:xfrm>
            <a:off x="0" y="0"/>
            <a:ext cx="1619671" cy="5143499"/>
          </a:xfrm>
          <a:prstGeom prst="rect">
            <a:avLst/>
          </a:prstGeom>
          <a:gradFill>
            <a:gsLst>
              <a:gs pos="0">
                <a:srgbClr val="EAEAEA"/>
              </a:gs>
              <a:gs pos="42000">
                <a:srgbClr val="EEEEEE"/>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cxnSp>
        <p:nvCxnSpPr>
          <p:cNvPr id="18" name="Shape 18"/>
          <p:cNvCxnSpPr/>
          <p:nvPr/>
        </p:nvCxnSpPr>
        <p:spPr>
          <a:xfrm>
            <a:off x="711745" y="4952173"/>
            <a:ext cx="8432254" cy="0"/>
          </a:xfrm>
          <a:prstGeom prst="straightConnector1">
            <a:avLst/>
          </a:prstGeom>
          <a:noFill/>
          <a:ln w="12700" cap="flat" cmpd="sng">
            <a:solidFill>
              <a:srgbClr val="0DD2D9"/>
            </a:solidFill>
            <a:prstDash val="solid"/>
            <a:round/>
            <a:headEnd type="none" w="med" len="med"/>
            <a:tailEnd type="none" w="med" len="med"/>
          </a:ln>
        </p:spPr>
      </p:cxnSp>
      <p:pic>
        <p:nvPicPr>
          <p:cNvPr id="19" name="Shape 19" descr="D:\KBM-정애\014-Fullppt\PNG이미지\paper-bulb.png"/>
          <p:cNvPicPr preferRelativeResize="0"/>
          <p:nvPr/>
        </p:nvPicPr>
        <p:blipFill rotWithShape="1">
          <a:blip r:embed="rId2">
            <a:alphaModFix/>
          </a:blip>
          <a:srcRect/>
          <a:stretch/>
        </p:blipFill>
        <p:spPr>
          <a:xfrm>
            <a:off x="168019" y="3332173"/>
            <a:ext cx="1087451" cy="1620000"/>
          </a:xfrm>
          <a:prstGeom prst="rect">
            <a:avLst/>
          </a:prstGeom>
          <a:noFill/>
          <a:ln>
            <a:noFill/>
          </a:ln>
        </p:spPr>
      </p:pic>
      <p:cxnSp>
        <p:nvCxnSpPr>
          <p:cNvPr id="20" name="Shape 20"/>
          <p:cNvCxnSpPr/>
          <p:nvPr/>
        </p:nvCxnSpPr>
        <p:spPr>
          <a:xfrm>
            <a:off x="0" y="195485"/>
            <a:ext cx="9143998" cy="0"/>
          </a:xfrm>
          <a:prstGeom prst="straightConnector1">
            <a:avLst/>
          </a:prstGeom>
          <a:noFill/>
          <a:ln w="12700" cap="flat" cmpd="sng">
            <a:solidFill>
              <a:srgbClr val="0DD2D9"/>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21"/>
        <p:cNvGrpSpPr/>
        <p:nvPr/>
      </p:nvGrpSpPr>
      <p:grpSpPr>
        <a:xfrm>
          <a:off x="0" y="0"/>
          <a:ext cx="0" cy="0"/>
          <a:chOff x="0" y="0"/>
          <a:chExt cx="0" cy="0"/>
        </a:xfrm>
      </p:grpSpPr>
      <p:sp>
        <p:nvSpPr>
          <p:cNvPr id="22" name="Shape 22"/>
          <p:cNvSpPr/>
          <p:nvPr/>
        </p:nvSpPr>
        <p:spPr>
          <a:xfrm>
            <a:off x="0" y="3003550"/>
            <a:ext cx="9144001" cy="2139950"/>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3" name="Shape 23"/>
          <p:cNvSpPr>
            <a:spLocks noGrp="1"/>
          </p:cNvSpPr>
          <p:nvPr>
            <p:ph type="pic" idx="2"/>
          </p:nvPr>
        </p:nvSpPr>
        <p:spPr>
          <a:xfrm>
            <a:off x="755575" y="2157550"/>
            <a:ext cx="1692000" cy="1692000"/>
          </a:xfrm>
          <a:prstGeom prst="ellipse">
            <a:avLst/>
          </a:prstGeom>
          <a:solidFill>
            <a:srgbClr val="D8D8D8"/>
          </a:solidFill>
          <a:ln w="50800" cap="flat" cmpd="sng">
            <a:solidFill>
              <a:srgbClr val="0DD2D9"/>
            </a:solidFill>
            <a:prstDash val="solid"/>
            <a:round/>
            <a:headEnd type="none" w="med" len="med"/>
            <a:tailEnd type="none" w="med" len="med"/>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24" name="Shape 24"/>
          <p:cNvSpPr txBox="1">
            <a:spLocks noGrp="1"/>
          </p:cNvSpPr>
          <p:nvPr>
            <p:ph type="title"/>
          </p:nvPr>
        </p:nvSpPr>
        <p:spPr>
          <a:xfrm>
            <a:off x="0" y="254335"/>
            <a:ext cx="9144000" cy="776399"/>
          </a:xfrm>
          <a:prstGeom prst="rect">
            <a:avLst/>
          </a:prstGeom>
          <a:noFill/>
          <a:ln>
            <a:noFill/>
          </a:ln>
        </p:spPr>
        <p:txBody>
          <a:bodyPr lIns="91425" tIns="91425" rIns="91425" bIns="91425" anchor="ctr" anchorCtr="0"/>
          <a:lstStyle>
            <a:lvl1pPr marL="0" marR="0" lvl="0" indent="0" algn="ctr"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25"/>
        <p:cNvGrpSpPr/>
        <p:nvPr/>
      </p:nvGrpSpPr>
      <p:grpSpPr>
        <a:xfrm>
          <a:off x="0" y="0"/>
          <a:ext cx="0" cy="0"/>
          <a:chOff x="0" y="0"/>
          <a:chExt cx="0" cy="0"/>
        </a:xfrm>
      </p:grpSpPr>
      <p:sp>
        <p:nvSpPr>
          <p:cNvPr id="26" name="Shape 26"/>
          <p:cNvSpPr/>
          <p:nvPr/>
        </p:nvSpPr>
        <p:spPr>
          <a:xfrm>
            <a:off x="0" y="0"/>
            <a:ext cx="9108504" cy="863999"/>
          </a:xfrm>
          <a:prstGeom prst="rect">
            <a:avLst/>
          </a:prstGeom>
          <a:gradFill>
            <a:gsLst>
              <a:gs pos="0">
                <a:srgbClr val="EFEFEF"/>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7" name="Shape 27"/>
          <p:cNvSpPr txBox="1">
            <a:spLocks noGrp="1"/>
          </p:cNvSpPr>
          <p:nvPr>
            <p:ph type="title"/>
          </p:nvPr>
        </p:nvSpPr>
        <p:spPr>
          <a:xfrm>
            <a:off x="0" y="25735"/>
            <a:ext cx="9144000" cy="776529"/>
          </a:xfrm>
          <a:prstGeom prst="rect">
            <a:avLst/>
          </a:prstGeom>
          <a:noFill/>
          <a:ln>
            <a:noFill/>
          </a:ln>
        </p:spPr>
        <p:txBody>
          <a:bodyPr lIns="91425" tIns="91425" rIns="91425" bIns="91425" anchor="ctr" anchorCtr="0"/>
          <a:lstStyle>
            <a:lvl1pPr marL="0" marR="0" lvl="0" indent="0" algn="l"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28" name="Shape 28" descr="D:\KBM-정애\014-Fullppt\PNG이미지\paper-bulb.png"/>
          <p:cNvPicPr preferRelativeResize="0"/>
          <p:nvPr/>
        </p:nvPicPr>
        <p:blipFill rotWithShape="1">
          <a:blip r:embed="rId2">
            <a:alphaModFix/>
          </a:blip>
          <a:srcRect/>
          <a:stretch/>
        </p:blipFill>
        <p:spPr>
          <a:xfrm>
            <a:off x="8522681" y="105781"/>
            <a:ext cx="477239" cy="71095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Picture with Caption">
    <p:spTree>
      <p:nvGrpSpPr>
        <p:cNvPr id="1" name="Shape 29"/>
        <p:cNvGrpSpPr/>
        <p:nvPr/>
      </p:nvGrpSpPr>
      <p:grpSpPr>
        <a:xfrm>
          <a:off x="0" y="0"/>
          <a:ext cx="0" cy="0"/>
          <a:chOff x="0" y="0"/>
          <a:chExt cx="0" cy="0"/>
        </a:xfrm>
      </p:grpSpPr>
      <p:sp>
        <p:nvSpPr>
          <p:cNvPr id="30" name="Shape 30"/>
          <p:cNvSpPr>
            <a:spLocks noGrp="1"/>
          </p:cNvSpPr>
          <p:nvPr>
            <p:ph type="pic" idx="2"/>
          </p:nvPr>
        </p:nvSpPr>
        <p:spPr>
          <a:xfrm>
            <a:off x="3776326" y="1262117"/>
            <a:ext cx="1584175" cy="1980000"/>
          </a:xfrm>
          <a:prstGeom prst="rect">
            <a:avLst/>
          </a:prstGeom>
          <a:solidFill>
            <a:srgbClr val="D8D8D8"/>
          </a:solidFill>
          <a:ln w="50800" cap="flat" cmpd="sng">
            <a:solidFill>
              <a:srgbClr val="0DD2D9"/>
            </a:solidFill>
            <a:prstDash val="solid"/>
            <a:round/>
            <a:headEnd type="none" w="med" len="med"/>
            <a:tailEnd type="none" w="med" len="med"/>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1" name="Shape 31"/>
          <p:cNvSpPr/>
          <p:nvPr/>
        </p:nvSpPr>
        <p:spPr>
          <a:xfrm>
            <a:off x="0" y="0"/>
            <a:ext cx="9108504" cy="827999"/>
          </a:xfrm>
          <a:prstGeom prst="rect">
            <a:avLst/>
          </a:prstGeom>
          <a:gradFill>
            <a:gsLst>
              <a:gs pos="0">
                <a:srgbClr val="EFEFEF"/>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2" name="Shape 32"/>
          <p:cNvSpPr txBox="1">
            <a:spLocks noGrp="1"/>
          </p:cNvSpPr>
          <p:nvPr>
            <p:ph type="title"/>
          </p:nvPr>
        </p:nvSpPr>
        <p:spPr>
          <a:xfrm>
            <a:off x="0" y="25735"/>
            <a:ext cx="9144000" cy="776529"/>
          </a:xfrm>
          <a:prstGeom prst="rect">
            <a:avLst/>
          </a:prstGeom>
          <a:noFill/>
          <a:ln>
            <a:noFill/>
          </a:ln>
        </p:spPr>
        <p:txBody>
          <a:bodyPr lIns="91425" tIns="91425" rIns="91425" bIns="91425" anchor="ctr" anchorCtr="0"/>
          <a:lstStyle>
            <a:lvl1pPr marL="0" marR="0" lvl="0" indent="0" algn="l"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3" name="Shape 33"/>
          <p:cNvSpPr>
            <a:spLocks noGrp="1"/>
          </p:cNvSpPr>
          <p:nvPr>
            <p:ph type="pic" idx="3"/>
          </p:nvPr>
        </p:nvSpPr>
        <p:spPr>
          <a:xfrm>
            <a:off x="2179883" y="1352117"/>
            <a:ext cx="1440160" cy="1800000"/>
          </a:xfrm>
          <a:prstGeom prst="rect">
            <a:avLst/>
          </a:prstGeom>
          <a:solidFill>
            <a:srgbClr val="D8D8D8"/>
          </a:solidFill>
          <a:ln w="50800" cap="flat" cmpd="sng">
            <a:solidFill>
              <a:srgbClr val="0DD2D9"/>
            </a:solidFill>
            <a:prstDash val="solid"/>
            <a:round/>
            <a:headEnd type="none" w="med" len="med"/>
            <a:tailEnd type="none" w="med" len="med"/>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4" name="Shape 34"/>
          <p:cNvSpPr>
            <a:spLocks noGrp="1"/>
          </p:cNvSpPr>
          <p:nvPr>
            <p:ph type="pic" idx="4"/>
          </p:nvPr>
        </p:nvSpPr>
        <p:spPr>
          <a:xfrm>
            <a:off x="723433" y="1437715"/>
            <a:ext cx="1296143" cy="1619998"/>
          </a:xfrm>
          <a:prstGeom prst="rect">
            <a:avLst/>
          </a:prstGeom>
          <a:solidFill>
            <a:srgbClr val="D8D8D8"/>
          </a:solidFill>
          <a:ln w="50800" cap="flat" cmpd="sng">
            <a:solidFill>
              <a:srgbClr val="0DD2D9"/>
            </a:solidFill>
            <a:prstDash val="solid"/>
            <a:round/>
            <a:headEnd type="none" w="med" len="med"/>
            <a:tailEnd type="none" w="med" len="med"/>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5" name="Shape 35"/>
          <p:cNvSpPr>
            <a:spLocks noGrp="1"/>
          </p:cNvSpPr>
          <p:nvPr>
            <p:ph type="pic" idx="5"/>
          </p:nvPr>
        </p:nvSpPr>
        <p:spPr>
          <a:xfrm>
            <a:off x="5516783" y="1352117"/>
            <a:ext cx="1440160" cy="1800000"/>
          </a:xfrm>
          <a:prstGeom prst="rect">
            <a:avLst/>
          </a:prstGeom>
          <a:solidFill>
            <a:srgbClr val="D8D8D8"/>
          </a:solidFill>
          <a:ln w="50800" cap="flat" cmpd="sng">
            <a:solidFill>
              <a:srgbClr val="0DD2D9"/>
            </a:solidFill>
            <a:prstDash val="solid"/>
            <a:round/>
            <a:headEnd type="none" w="med" len="med"/>
            <a:tailEnd type="none" w="med" len="med"/>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36" name="Shape 36"/>
          <p:cNvSpPr>
            <a:spLocks noGrp="1"/>
          </p:cNvSpPr>
          <p:nvPr>
            <p:ph type="pic" idx="6"/>
          </p:nvPr>
        </p:nvSpPr>
        <p:spPr>
          <a:xfrm>
            <a:off x="7113225" y="1442119"/>
            <a:ext cx="1296143" cy="1619998"/>
          </a:xfrm>
          <a:prstGeom prst="rect">
            <a:avLst/>
          </a:prstGeom>
          <a:solidFill>
            <a:srgbClr val="D8D8D8"/>
          </a:solidFill>
          <a:ln w="50800" cap="flat" cmpd="sng">
            <a:solidFill>
              <a:srgbClr val="0DD2D9"/>
            </a:solidFill>
            <a:prstDash val="solid"/>
            <a:round/>
            <a:headEnd type="none" w="med" len="med"/>
            <a:tailEnd type="none" w="med" len="med"/>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pic>
        <p:nvPicPr>
          <p:cNvPr id="37" name="Shape 37" descr="D:\KBM-정애\014-Fullppt\PNG이미지\paper-bulb.png"/>
          <p:cNvPicPr preferRelativeResize="0"/>
          <p:nvPr/>
        </p:nvPicPr>
        <p:blipFill rotWithShape="1">
          <a:blip r:embed="rId2">
            <a:alphaModFix/>
          </a:blip>
          <a:srcRect/>
          <a:stretch/>
        </p:blipFill>
        <p:spPr>
          <a:xfrm>
            <a:off x="8522681" y="105781"/>
            <a:ext cx="477239" cy="71095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_Picture with Caption">
    <p:spTree>
      <p:nvGrpSpPr>
        <p:cNvPr id="1" name="Shape 38"/>
        <p:cNvGrpSpPr/>
        <p:nvPr/>
      </p:nvGrpSpPr>
      <p:grpSpPr>
        <a:xfrm>
          <a:off x="0" y="0"/>
          <a:ext cx="0" cy="0"/>
          <a:chOff x="0" y="0"/>
          <a:chExt cx="0" cy="0"/>
        </a:xfrm>
      </p:grpSpPr>
      <p:sp>
        <p:nvSpPr>
          <p:cNvPr id="39" name="Shape 39"/>
          <p:cNvSpPr>
            <a:spLocks noGrp="1"/>
          </p:cNvSpPr>
          <p:nvPr>
            <p:ph type="pic" idx="2"/>
          </p:nvPr>
        </p:nvSpPr>
        <p:spPr>
          <a:xfrm>
            <a:off x="180000" y="179550"/>
            <a:ext cx="8783999" cy="4784399"/>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_Picture with Caption">
    <p:spTree>
      <p:nvGrpSpPr>
        <p:cNvPr id="1" name="Shape 40"/>
        <p:cNvGrpSpPr/>
        <p:nvPr/>
      </p:nvGrpSpPr>
      <p:grpSpPr>
        <a:xfrm>
          <a:off x="0" y="0"/>
          <a:ext cx="0" cy="0"/>
          <a:chOff x="0" y="0"/>
          <a:chExt cx="0" cy="0"/>
        </a:xfrm>
      </p:grpSpPr>
      <p:sp>
        <p:nvSpPr>
          <p:cNvPr id="41" name="Shape 41"/>
          <p:cNvSpPr/>
          <p:nvPr/>
        </p:nvSpPr>
        <p:spPr>
          <a:xfrm>
            <a:off x="720000" y="442504"/>
            <a:ext cx="7704000" cy="4281358"/>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2" name="Shape 42"/>
          <p:cNvSpPr>
            <a:spLocks noGrp="1"/>
          </p:cNvSpPr>
          <p:nvPr>
            <p:ph type="pic" idx="2"/>
          </p:nvPr>
        </p:nvSpPr>
        <p:spPr>
          <a:xfrm>
            <a:off x="3275856" y="0"/>
            <a:ext cx="2592287" cy="5143499"/>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5_Picture with Caption">
    <p:spTree>
      <p:nvGrpSpPr>
        <p:cNvPr id="1" name="Shape 43"/>
        <p:cNvGrpSpPr/>
        <p:nvPr/>
      </p:nvGrpSpPr>
      <p:grpSpPr>
        <a:xfrm>
          <a:off x="0" y="0"/>
          <a:ext cx="0" cy="0"/>
          <a:chOff x="0" y="0"/>
          <a:chExt cx="0" cy="0"/>
        </a:xfrm>
      </p:grpSpPr>
      <p:sp>
        <p:nvSpPr>
          <p:cNvPr id="44" name="Shape 44"/>
          <p:cNvSpPr>
            <a:spLocks noGrp="1"/>
          </p:cNvSpPr>
          <p:nvPr>
            <p:ph type="pic" idx="2"/>
          </p:nvPr>
        </p:nvSpPr>
        <p:spPr>
          <a:xfrm>
            <a:off x="2555775" y="1263998"/>
            <a:ext cx="2772000" cy="3455999"/>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45" name="Shape 45"/>
          <p:cNvSpPr/>
          <p:nvPr/>
        </p:nvSpPr>
        <p:spPr>
          <a:xfrm>
            <a:off x="733752" y="1263998"/>
            <a:ext cx="1835775" cy="1728191"/>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6" name="Shape 46"/>
          <p:cNvSpPr/>
          <p:nvPr/>
        </p:nvSpPr>
        <p:spPr>
          <a:xfrm>
            <a:off x="733752" y="2991806"/>
            <a:ext cx="1835775" cy="1728191"/>
          </a:xfrm>
          <a:prstGeom prst="rect">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7" name="Shape 47"/>
          <p:cNvSpPr/>
          <p:nvPr/>
        </p:nvSpPr>
        <p:spPr>
          <a:xfrm>
            <a:off x="0" y="0"/>
            <a:ext cx="9108504" cy="863999"/>
          </a:xfrm>
          <a:prstGeom prst="rect">
            <a:avLst/>
          </a:prstGeom>
          <a:gradFill>
            <a:gsLst>
              <a:gs pos="0">
                <a:srgbClr val="EFEFEF"/>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8" name="Shape 48"/>
          <p:cNvSpPr txBox="1">
            <a:spLocks noGrp="1"/>
          </p:cNvSpPr>
          <p:nvPr>
            <p:ph type="title"/>
          </p:nvPr>
        </p:nvSpPr>
        <p:spPr>
          <a:xfrm>
            <a:off x="0" y="25735"/>
            <a:ext cx="9144000" cy="776529"/>
          </a:xfrm>
          <a:prstGeom prst="rect">
            <a:avLst/>
          </a:prstGeom>
          <a:noFill/>
          <a:ln>
            <a:noFill/>
          </a:ln>
        </p:spPr>
        <p:txBody>
          <a:bodyPr lIns="91425" tIns="91425" rIns="91425" bIns="91425" anchor="ctr" anchorCtr="0"/>
          <a:lstStyle>
            <a:lvl1pPr marL="0" marR="0" lvl="0" indent="0" algn="l"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49" name="Shape 49" descr="D:\KBM-정애\014-Fullppt\PNG이미지\paper-bulb.png"/>
          <p:cNvPicPr preferRelativeResize="0"/>
          <p:nvPr/>
        </p:nvPicPr>
        <p:blipFill rotWithShape="1">
          <a:blip r:embed="rId2">
            <a:alphaModFix/>
          </a:blip>
          <a:srcRect/>
          <a:stretch/>
        </p:blipFill>
        <p:spPr>
          <a:xfrm>
            <a:off x="8522681" y="105781"/>
            <a:ext cx="477239" cy="71095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0_Picture with Caption">
    <p:spTree>
      <p:nvGrpSpPr>
        <p:cNvPr id="1" name="Shape 50"/>
        <p:cNvGrpSpPr/>
        <p:nvPr/>
      </p:nvGrpSpPr>
      <p:grpSpPr>
        <a:xfrm>
          <a:off x="0" y="0"/>
          <a:ext cx="0" cy="0"/>
          <a:chOff x="0" y="0"/>
          <a:chExt cx="0" cy="0"/>
        </a:xfrm>
      </p:grpSpPr>
      <p:sp>
        <p:nvSpPr>
          <p:cNvPr id="51" name="Shape 51"/>
          <p:cNvSpPr/>
          <p:nvPr/>
        </p:nvSpPr>
        <p:spPr>
          <a:xfrm>
            <a:off x="0" y="0"/>
            <a:ext cx="9108504" cy="863999"/>
          </a:xfrm>
          <a:prstGeom prst="rect">
            <a:avLst/>
          </a:prstGeom>
          <a:gradFill>
            <a:gsLst>
              <a:gs pos="0">
                <a:srgbClr val="EFEFEF"/>
              </a:gs>
              <a:gs pos="100000">
                <a:schemeClr val="lt1"/>
              </a:gs>
            </a:gsLst>
            <a:lin ang="0" scaled="0"/>
          </a:gradFill>
          <a:ln>
            <a:noFill/>
          </a:ln>
        </p:spPr>
        <p:txBody>
          <a:bodyPr lIns="91425" tIns="45700" rIns="91425" bIns="45700" anchor="ctr" anchorCtr="0">
            <a:noAutofit/>
          </a:bodyPr>
          <a:lstStyle/>
          <a:p>
            <a:pPr marL="0" marR="0" lvl="0" indent="0" algn="ctr" rtl="0">
              <a:spcBef>
                <a:spcPts val="0"/>
              </a:spcBef>
              <a:buNone/>
            </a:pPr>
            <a:endParaRPr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2" name="Shape 52"/>
          <p:cNvSpPr txBox="1">
            <a:spLocks noGrp="1"/>
          </p:cNvSpPr>
          <p:nvPr>
            <p:ph type="title"/>
          </p:nvPr>
        </p:nvSpPr>
        <p:spPr>
          <a:xfrm>
            <a:off x="0" y="25735"/>
            <a:ext cx="9144000" cy="776529"/>
          </a:xfrm>
          <a:prstGeom prst="rect">
            <a:avLst/>
          </a:prstGeom>
          <a:noFill/>
          <a:ln>
            <a:noFill/>
          </a:ln>
        </p:spPr>
        <p:txBody>
          <a:bodyPr lIns="91425" tIns="91425" rIns="91425" bIns="91425" anchor="ctr" anchorCtr="0"/>
          <a:lstStyle>
            <a:lvl1pPr marL="0" marR="0" lvl="0" indent="0" algn="l" rtl="0">
              <a:spcBef>
                <a:spcPts val="0"/>
              </a:spcBef>
              <a:buClr>
                <a:srgbClr val="3F3F3F"/>
              </a:buClr>
              <a:buFont typeface="Arial"/>
              <a:buNone/>
              <a:defRPr sz="3600" b="1" i="0" u="none" strike="noStrike" cap="none">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pic>
        <p:nvPicPr>
          <p:cNvPr id="53" name="Shape 53" descr="D:\Fullppt\005-PNG이미지\모니터.png"/>
          <p:cNvPicPr preferRelativeResize="0"/>
          <p:nvPr/>
        </p:nvPicPr>
        <p:blipFill rotWithShape="1">
          <a:blip r:embed="rId2">
            <a:alphaModFix/>
          </a:blip>
          <a:srcRect/>
          <a:stretch/>
        </p:blipFill>
        <p:spPr>
          <a:xfrm>
            <a:off x="539552" y="1311483"/>
            <a:ext cx="3394307" cy="3384375"/>
          </a:xfrm>
          <a:prstGeom prst="rect">
            <a:avLst/>
          </a:prstGeom>
          <a:noFill/>
          <a:ln>
            <a:noFill/>
          </a:ln>
        </p:spPr>
      </p:pic>
      <p:sp>
        <p:nvSpPr>
          <p:cNvPr id="54" name="Shape 54"/>
          <p:cNvSpPr>
            <a:spLocks noGrp="1"/>
          </p:cNvSpPr>
          <p:nvPr>
            <p:ph type="pic" idx="2"/>
          </p:nvPr>
        </p:nvSpPr>
        <p:spPr>
          <a:xfrm>
            <a:off x="675616" y="1443924"/>
            <a:ext cx="3104295" cy="2135937"/>
          </a:xfrm>
          <a:prstGeom prst="rect">
            <a:avLst/>
          </a:prstGeom>
          <a:solidFill>
            <a:srgbClr val="D8D8D8"/>
          </a:solidFill>
          <a:ln>
            <a:noFill/>
          </a:ln>
        </p:spPr>
        <p:txBody>
          <a:bodyPr lIns="91425" tIns="91425" rIns="91425" bIns="91425" anchor="ctr" anchorCtr="0"/>
          <a:lstStyle>
            <a:lvl1pPr marL="0" marR="0" lvl="0" indent="0" algn="ctr" rtl="0">
              <a:spcBef>
                <a:spcPts val="240"/>
              </a:spcBef>
              <a:buClr>
                <a:schemeClr val="dk1"/>
              </a:buClr>
              <a:buFont typeface="Arial"/>
              <a:buNone/>
              <a:defRPr sz="1200" b="0" i="0" u="none" strike="noStrike" cap="none">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dirty="0"/>
          </a:p>
        </p:txBody>
      </p:sp>
      <p:pic>
        <p:nvPicPr>
          <p:cNvPr id="55" name="Shape 55" descr="D:\KBM-정애\014-Fullppt\PNG이미지\paper-bulb.png"/>
          <p:cNvPicPr preferRelativeResize="0"/>
          <p:nvPr/>
        </p:nvPicPr>
        <p:blipFill rotWithShape="1">
          <a:blip r:embed="rId3">
            <a:alphaModFix/>
          </a:blip>
          <a:srcRect/>
          <a:stretch/>
        </p:blipFill>
        <p:spPr>
          <a:xfrm>
            <a:off x="8522681" y="105781"/>
            <a:ext cx="477239" cy="71095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3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googleslidesppt.com/"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pixabay.com/"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Capstone Project</a:t>
            </a:r>
            <a:endParaRPr lang="en-US" i="1" dirty="0"/>
          </a:p>
        </p:txBody>
      </p:sp>
      <p:sp>
        <p:nvSpPr>
          <p:cNvPr id="6" name="Shape 130"/>
          <p:cNvSpPr txBox="1">
            <a:spLocks/>
          </p:cNvSpPr>
          <p:nvPr/>
        </p:nvSpPr>
        <p:spPr>
          <a:xfrm>
            <a:off x="1892224" y="1214551"/>
            <a:ext cx="6686697" cy="77652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3F3F3F"/>
              </a:buClr>
              <a:buFont typeface="Arial"/>
              <a:buNone/>
              <a:defRPr sz="3600" b="1" i="0" u="none" strike="noStrike" cap="none">
                <a:solidFill>
                  <a:srgbClr val="3F3F3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buClr>
                <a:srgbClr val="0DD2D9"/>
              </a:buClr>
              <a:buSzPct val="25000"/>
            </a:pPr>
            <a:r>
              <a:rPr lang="en-US" dirty="0">
                <a:solidFill>
                  <a:srgbClr val="0DD2D9"/>
                </a:solidFill>
                <a:latin typeface="Roboto" panose="02000000000000000000" pitchFamily="2" charset="0"/>
                <a:ea typeface="Roboto" panose="02000000000000000000" pitchFamily="2" charset="0"/>
                <a:cs typeface="Roboto" panose="02000000000000000000" pitchFamily="2" charset="0"/>
              </a:rPr>
              <a:t>Mobile </a:t>
            </a:r>
            <a:r>
              <a:rPr lang="en-US" dirty="0" smtClean="0">
                <a:solidFill>
                  <a:srgbClr val="0DD2D9"/>
                </a:solidFill>
                <a:latin typeface="Roboto" panose="02000000000000000000" pitchFamily="2" charset="0"/>
                <a:ea typeface="Roboto" panose="02000000000000000000" pitchFamily="2" charset="0"/>
                <a:cs typeface="Roboto" panose="02000000000000000000" pitchFamily="2" charset="0"/>
              </a:rPr>
              <a:t>Based Learning Languages Application</a:t>
            </a:r>
            <a:endParaRPr lang="en" dirty="0">
              <a:solidFill>
                <a:srgbClr val="0DD2D9"/>
              </a:solidFill>
              <a:latin typeface="Roboto" panose="02000000000000000000" pitchFamily="2" charset="0"/>
              <a:ea typeface="Roboto" panose="02000000000000000000" pitchFamily="2" charset="0"/>
              <a:cs typeface="Roboto" panose="02000000000000000000" pitchFamily="2" charset="0"/>
            </a:endParaRPr>
          </a:p>
        </p:txBody>
      </p:sp>
      <p:sp>
        <p:nvSpPr>
          <p:cNvPr id="7" name="Shape 130"/>
          <p:cNvSpPr txBox="1">
            <a:spLocks/>
          </p:cNvSpPr>
          <p:nvPr/>
        </p:nvSpPr>
        <p:spPr>
          <a:xfrm>
            <a:off x="1230293" y="2530916"/>
            <a:ext cx="3481226" cy="77652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3F3F3F"/>
              </a:buClr>
              <a:buFont typeface="Arial"/>
              <a:buNone/>
              <a:defRPr sz="3600" b="1" i="0" u="none" strike="noStrike" cap="none">
                <a:solidFill>
                  <a:srgbClr val="3F3F3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buClr>
                <a:srgbClr val="0DD2D9"/>
              </a:buClr>
              <a:buSzPct val="25000"/>
            </a:pPr>
            <a:r>
              <a:rPr lang="en" sz="1800" dirty="0" smtClean="0">
                <a:solidFill>
                  <a:srgbClr val="0DD2D9"/>
                </a:solidFill>
                <a:latin typeface="Roboto" panose="02000000000000000000" pitchFamily="2" charset="0"/>
                <a:ea typeface="Roboto" panose="02000000000000000000" pitchFamily="2" charset="0"/>
                <a:cs typeface="Roboto" panose="02000000000000000000" pitchFamily="2" charset="0"/>
              </a:rPr>
              <a:t>Supervisor </a:t>
            </a:r>
            <a:r>
              <a:rPr lang="en" sz="1800" dirty="0" smtClean="0">
                <a:solidFill>
                  <a:srgbClr val="0DD2D9"/>
                </a:solidFill>
                <a:latin typeface="Roboto Light" panose="02000000000000000000" pitchFamily="2" charset="0"/>
                <a:ea typeface="Roboto Light" panose="02000000000000000000" pitchFamily="2" charset="0"/>
                <a:cs typeface="Roboto Light" panose="02000000000000000000" pitchFamily="2" charset="0"/>
              </a:rPr>
              <a:t>:</a:t>
            </a:r>
          </a:p>
          <a:p>
            <a:pPr>
              <a:buClr>
                <a:srgbClr val="0DD2D9"/>
              </a:buClr>
              <a:buSzPct val="25000"/>
            </a:pPr>
            <a:r>
              <a:rPr lang="en" sz="1800" b="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 </a:t>
            </a:r>
            <a:r>
              <a:rPr lang="en" sz="1800" b="0" dirty="0" smtClean="0">
                <a:solidFill>
                  <a:schemeClr val="tx1"/>
                </a:solidFill>
                <a:latin typeface="Roboto Light" panose="02000000000000000000" pitchFamily="2" charset="0"/>
                <a:ea typeface="Roboto Light" panose="02000000000000000000" pitchFamily="2" charset="0"/>
                <a:cs typeface="Roboto Light" panose="02000000000000000000" pitchFamily="2" charset="0"/>
              </a:rPr>
              <a:t>         Mr. Nguyễn Huy Hùng</a:t>
            </a:r>
            <a:endParaRPr lang="en" sz="1800" b="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Shape 130"/>
          <p:cNvSpPr txBox="1">
            <a:spLocks/>
          </p:cNvSpPr>
          <p:nvPr/>
        </p:nvSpPr>
        <p:spPr>
          <a:xfrm>
            <a:off x="4711519" y="2919181"/>
            <a:ext cx="3464035" cy="776529"/>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3F3F3F"/>
              </a:buClr>
              <a:buFont typeface="Arial"/>
              <a:buNone/>
              <a:defRPr sz="3600" b="1" i="0" u="none" strike="noStrike" cap="none">
                <a:solidFill>
                  <a:srgbClr val="3F3F3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buClr>
                <a:srgbClr val="0DD2D9"/>
              </a:buClr>
              <a:buSzPct val="25000"/>
            </a:pPr>
            <a:r>
              <a:rPr lang="en" sz="1800" dirty="0" smtClean="0">
                <a:solidFill>
                  <a:srgbClr val="0DD2D9"/>
                </a:solidFill>
                <a:latin typeface="Roboto" panose="02000000000000000000" pitchFamily="2" charset="0"/>
                <a:ea typeface="Roboto" panose="02000000000000000000" pitchFamily="2" charset="0"/>
                <a:cs typeface="Roboto" panose="02000000000000000000" pitchFamily="2" charset="0"/>
              </a:rPr>
              <a:t>Member</a:t>
            </a:r>
            <a:r>
              <a:rPr lang="en" sz="1800" dirty="0" smtClean="0">
                <a:solidFill>
                  <a:srgbClr val="0DD2D9"/>
                </a:solidFill>
                <a:latin typeface="Roboto Light" panose="02000000000000000000" pitchFamily="2" charset="0"/>
                <a:ea typeface="Roboto Light" panose="02000000000000000000" pitchFamily="2" charset="0"/>
                <a:cs typeface="Roboto Light" panose="02000000000000000000" pitchFamily="2" charset="0"/>
              </a:rPr>
              <a:t> :</a:t>
            </a:r>
          </a:p>
          <a:p>
            <a:pPr>
              <a:buClr>
                <a:srgbClr val="0DD2D9"/>
              </a:buClr>
              <a:buSzPct val="25000"/>
            </a:pPr>
            <a:r>
              <a:rPr lang="en" sz="1800" b="0" dirty="0" smtClean="0">
                <a:solidFill>
                  <a:schemeClr val="tx1"/>
                </a:solidFill>
                <a:latin typeface="Roboto Light" panose="02000000000000000000" pitchFamily="2" charset="0"/>
                <a:ea typeface="Roboto Light" panose="02000000000000000000" pitchFamily="2" charset="0"/>
                <a:cs typeface="Roboto Light" panose="02000000000000000000" pitchFamily="2" charset="0"/>
              </a:rPr>
              <a:t>	Lê Ngọc Hiếu</a:t>
            </a:r>
          </a:p>
          <a:p>
            <a:pPr>
              <a:buClr>
                <a:srgbClr val="0DD2D9"/>
              </a:buClr>
              <a:buSzPct val="25000"/>
            </a:pPr>
            <a:r>
              <a:rPr lang="en" sz="1800" b="0" dirty="0" smtClean="0">
                <a:solidFill>
                  <a:schemeClr val="tx1"/>
                </a:solidFill>
                <a:latin typeface="Roboto Light" panose="02000000000000000000" pitchFamily="2" charset="0"/>
                <a:ea typeface="Roboto Light" panose="02000000000000000000" pitchFamily="2" charset="0"/>
                <a:cs typeface="Roboto Light" panose="02000000000000000000" pitchFamily="2" charset="0"/>
              </a:rPr>
              <a:t>	Nguyễn Nhật Quang</a:t>
            </a:r>
          </a:p>
          <a:p>
            <a:pPr>
              <a:buClr>
                <a:srgbClr val="0DD2D9"/>
              </a:buClr>
              <a:buSzPct val="25000"/>
            </a:pPr>
            <a:r>
              <a:rPr lang="en" sz="1800" b="0" dirty="0" smtClean="0">
                <a:solidFill>
                  <a:schemeClr val="tx1"/>
                </a:solidFill>
                <a:latin typeface="Roboto Light" panose="02000000000000000000" pitchFamily="2" charset="0"/>
                <a:ea typeface="Roboto Light" panose="02000000000000000000" pitchFamily="2" charset="0"/>
                <a:cs typeface="Roboto Light" panose="02000000000000000000" pitchFamily="2" charset="0"/>
              </a:rPr>
              <a:t>	Đỗ Hoàng Nguyên</a:t>
            </a:r>
          </a:p>
          <a:p>
            <a:pPr>
              <a:buClr>
                <a:srgbClr val="0DD2D9"/>
              </a:buClr>
              <a:buSzPct val="25000"/>
            </a:pPr>
            <a:r>
              <a:rPr lang="en" sz="1800" b="0" dirty="0" smtClean="0">
                <a:solidFill>
                  <a:schemeClr val="tx1"/>
                </a:solidFill>
                <a:latin typeface="Roboto Light" panose="02000000000000000000" pitchFamily="2" charset="0"/>
                <a:ea typeface="Roboto Light" panose="02000000000000000000" pitchFamily="2" charset="0"/>
                <a:cs typeface="Roboto Light" panose="02000000000000000000" pitchFamily="2" charset="0"/>
              </a:rPr>
              <a:t>	Trương Thanh Lâm</a:t>
            </a:r>
            <a:endParaRPr lang="en" sz="1800" b="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850955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 </a:t>
            </a:r>
            <a:r>
              <a:rPr lang="en-US" i="1" dirty="0" smtClean="0"/>
              <a:t>For learner</a:t>
            </a:r>
            <a:endParaRPr lang="en-US" i="1" dirty="0"/>
          </a:p>
        </p:txBody>
      </p:sp>
      <p:pic>
        <p:nvPicPr>
          <p:cNvPr id="13" name="Picture Placeholder 12"/>
          <p:cNvPicPr>
            <a:picLocks noGrp="1" noChangeAspect="1"/>
          </p:cNvPicPr>
          <p:nvPr>
            <p:ph type="pic" idx="3"/>
          </p:nvPr>
        </p:nvPicPr>
        <p:blipFill>
          <a:blip r:embed="rId3"/>
          <a:srcRect l="17249" r="17249"/>
          <a:stretch>
            <a:fillRect/>
          </a:stretch>
        </p:blipFill>
        <p:spPr>
          <a:prstGeom prst="rect">
            <a:avLst/>
          </a:prstGeom>
        </p:spPr>
      </p:pic>
      <p:pic>
        <p:nvPicPr>
          <p:cNvPr id="14" name="Picture Placeholder 13"/>
          <p:cNvPicPr>
            <a:picLocks noGrp="1" noChangeAspect="1"/>
          </p:cNvPicPr>
          <p:nvPr>
            <p:ph type="pic" idx="4"/>
          </p:nvPr>
        </p:nvPicPr>
        <p:blipFill>
          <a:blip r:embed="rId4"/>
          <a:srcRect l="9564" r="9564"/>
          <a:stretch>
            <a:fillRect/>
          </a:stretch>
        </p:blipFill>
        <p:spPr>
          <a:prstGeom prst="rect">
            <a:avLst/>
          </a:prstGeom>
        </p:spPr>
      </p:pic>
      <p:pic>
        <p:nvPicPr>
          <p:cNvPr id="15" name="Picture Placeholder 14"/>
          <p:cNvPicPr>
            <a:picLocks noGrp="1" noChangeAspect="1"/>
          </p:cNvPicPr>
          <p:nvPr>
            <p:ph type="pic" idx="5"/>
          </p:nvPr>
        </p:nvPicPr>
        <p:blipFill>
          <a:blip r:embed="rId5"/>
          <a:srcRect l="13820" r="13820"/>
          <a:stretch>
            <a:fillRect/>
          </a:stretch>
        </p:blipFill>
        <p:spPr>
          <a:prstGeom prst="rect">
            <a:avLst/>
          </a:prstGeom>
        </p:spPr>
      </p:pic>
      <p:pic>
        <p:nvPicPr>
          <p:cNvPr id="12" name="Picture Placeholder 11"/>
          <p:cNvPicPr>
            <a:picLocks noGrp="1" noChangeAspect="1"/>
          </p:cNvPicPr>
          <p:nvPr>
            <p:ph type="pic" idx="2"/>
          </p:nvPr>
        </p:nvPicPr>
        <p:blipFill>
          <a:blip r:embed="rId6"/>
          <a:srcRect l="12515" r="12515"/>
          <a:stretch>
            <a:fillRect/>
          </a:stretch>
        </p:blipFill>
        <p:spPr>
          <a:prstGeom prst="rect">
            <a:avLst/>
          </a:prstGeom>
        </p:spPr>
      </p:pic>
      <p:sp>
        <p:nvSpPr>
          <p:cNvPr id="16" name="TextBox 15"/>
          <p:cNvSpPr txBox="1"/>
          <p:nvPr/>
        </p:nvSpPr>
        <p:spPr>
          <a:xfrm>
            <a:off x="856282" y="3705610"/>
            <a:ext cx="1444626" cy="461665"/>
          </a:xfrm>
          <a:prstGeom prst="rect">
            <a:avLst/>
          </a:prstGeom>
          <a:noFill/>
        </p:spPr>
        <p:txBody>
          <a:bodyPr wrap="none" rtlCol="0">
            <a:spAutoFit/>
          </a:bodyPr>
          <a:lstStyle/>
          <a:p>
            <a:r>
              <a:rPr lang="en-US" sz="2400" dirty="0" smtClean="0">
                <a:solidFill>
                  <a:schemeClr val="bg1"/>
                </a:solidFill>
                <a:latin typeface="Roboto" panose="02000000000000000000" pitchFamily="2" charset="0"/>
                <a:ea typeface="Roboto" panose="02000000000000000000" pitchFamily="2" charset="0"/>
                <a:cs typeface="Roboto" panose="02000000000000000000" pitchFamily="2" charset="0"/>
              </a:rPr>
              <a:t>Schedule</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7" name="TextBox 16"/>
          <p:cNvSpPr txBox="1"/>
          <p:nvPr/>
        </p:nvSpPr>
        <p:spPr>
          <a:xfrm>
            <a:off x="4832061" y="3889082"/>
            <a:ext cx="1563248" cy="461665"/>
          </a:xfrm>
          <a:prstGeom prst="rect">
            <a:avLst/>
          </a:prstGeom>
          <a:noFill/>
        </p:spPr>
        <p:txBody>
          <a:bodyPr wrap="none" rtlCol="0">
            <a:spAutoFit/>
          </a:bodyPr>
          <a:lstStyle/>
          <a:p>
            <a:r>
              <a:rPr lang="en-US" sz="2400" dirty="0" smtClean="0">
                <a:solidFill>
                  <a:schemeClr val="bg1"/>
                </a:solidFill>
                <a:latin typeface="Roboto" panose="02000000000000000000" pitchFamily="2" charset="0"/>
                <a:ea typeface="Roboto" panose="02000000000000000000" pitchFamily="2" charset="0"/>
                <a:cs typeface="Roboto" panose="02000000000000000000" pitchFamily="2" charset="0"/>
              </a:rPr>
              <a:t>Video Call</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8" name="TextBox 17"/>
          <p:cNvSpPr txBox="1"/>
          <p:nvPr/>
        </p:nvSpPr>
        <p:spPr>
          <a:xfrm>
            <a:off x="2846112" y="1355715"/>
            <a:ext cx="1438214" cy="461665"/>
          </a:xfrm>
          <a:prstGeom prst="rect">
            <a:avLst/>
          </a:prstGeom>
          <a:noFill/>
        </p:spPr>
        <p:txBody>
          <a:bodyPr wrap="none" rtlCol="0">
            <a:spAutoFit/>
          </a:bodyPr>
          <a:lstStyle/>
          <a:p>
            <a:r>
              <a:rPr lang="en-US" sz="2400" dirty="0" smtClean="0">
                <a:solidFill>
                  <a:schemeClr val="tx1"/>
                </a:solidFill>
                <a:latin typeface="Roboto" panose="02000000000000000000" pitchFamily="2" charset="0"/>
                <a:ea typeface="Roboto" panose="02000000000000000000" pitchFamily="2" charset="0"/>
                <a:cs typeface="Roboto" panose="02000000000000000000" pitchFamily="2" charset="0"/>
              </a:rPr>
              <a:t>Message</a:t>
            </a:r>
            <a:endParaRPr lang="en-US"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9" name="TextBox 18"/>
          <p:cNvSpPr txBox="1"/>
          <p:nvPr/>
        </p:nvSpPr>
        <p:spPr>
          <a:xfrm>
            <a:off x="6860237" y="1468080"/>
            <a:ext cx="1375698" cy="461665"/>
          </a:xfrm>
          <a:prstGeom prst="rect">
            <a:avLst/>
          </a:prstGeom>
          <a:noFill/>
        </p:spPr>
        <p:txBody>
          <a:bodyPr wrap="none" rtlCol="0">
            <a:spAutoFit/>
          </a:bodyPr>
          <a:lstStyle/>
          <a:p>
            <a:r>
              <a:rPr lang="en-US" sz="2400" dirty="0" smtClean="0">
                <a:solidFill>
                  <a:schemeClr val="tx1"/>
                </a:solidFill>
                <a:latin typeface="Roboto" panose="02000000000000000000" pitchFamily="2" charset="0"/>
                <a:ea typeface="Roboto" panose="02000000000000000000" pitchFamily="2" charset="0"/>
                <a:cs typeface="Roboto" panose="02000000000000000000" pitchFamily="2" charset="0"/>
              </a:rPr>
              <a:t>Tracking</a:t>
            </a:r>
            <a:endParaRPr lang="en-US"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67583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 </a:t>
            </a:r>
            <a:r>
              <a:rPr lang="en-US" i="1" dirty="0" smtClean="0"/>
              <a:t>For Teacher</a:t>
            </a:r>
            <a:endParaRPr lang="en-US" i="1" dirty="0"/>
          </a:p>
        </p:txBody>
      </p:sp>
      <p:pic>
        <p:nvPicPr>
          <p:cNvPr id="23" name="Shape 176" descr="Business_08-512.png"/>
          <p:cNvPicPr preferRelativeResize="0"/>
          <p:nvPr/>
        </p:nvPicPr>
        <p:blipFill>
          <a:blip r:embed="rId3">
            <a:alphaModFix/>
          </a:blip>
          <a:stretch>
            <a:fillRect/>
          </a:stretch>
        </p:blipFill>
        <p:spPr>
          <a:xfrm>
            <a:off x="3212686" y="1353393"/>
            <a:ext cx="2691575" cy="2749225"/>
          </a:xfrm>
          <a:prstGeom prst="rect">
            <a:avLst/>
          </a:prstGeom>
          <a:noFill/>
          <a:ln>
            <a:noFill/>
          </a:ln>
        </p:spPr>
      </p:pic>
      <p:pic>
        <p:nvPicPr>
          <p:cNvPr id="24" name="Shape 177" descr="Marketing_Strategy-01-512.png"/>
          <p:cNvPicPr preferRelativeResize="0"/>
          <p:nvPr/>
        </p:nvPicPr>
        <p:blipFill>
          <a:blip r:embed="rId4">
            <a:alphaModFix/>
          </a:blip>
          <a:stretch>
            <a:fillRect/>
          </a:stretch>
        </p:blipFill>
        <p:spPr>
          <a:xfrm>
            <a:off x="6170614" y="1310282"/>
            <a:ext cx="2835449" cy="2835449"/>
          </a:xfrm>
          <a:prstGeom prst="rect">
            <a:avLst/>
          </a:prstGeom>
          <a:noFill/>
          <a:ln>
            <a:noFill/>
          </a:ln>
        </p:spPr>
      </p:pic>
      <p:pic>
        <p:nvPicPr>
          <p:cNvPr id="26" name="Picture Placeholder 17"/>
          <p:cNvPicPr>
            <a:picLocks noGrp="1" noChangeAspect="1"/>
          </p:cNvPicPr>
          <p:nvPr>
            <p:ph type="pic" idx="2"/>
          </p:nvPr>
        </p:nvPicPr>
        <p:blipFill>
          <a:blip r:embed="rId5"/>
          <a:srcRect t="1150" b="1150"/>
          <a:stretch>
            <a:fillRect/>
          </a:stretch>
        </p:blipFill>
        <p:spPr>
          <a:xfrm>
            <a:off x="273035" y="1273563"/>
            <a:ext cx="2673299" cy="2835449"/>
          </a:xfrm>
          <a:prstGeom prst="rect">
            <a:avLst/>
          </a:prstGeom>
        </p:spPr>
      </p:pic>
      <p:sp>
        <p:nvSpPr>
          <p:cNvPr id="28" name="TextBox 27"/>
          <p:cNvSpPr txBox="1"/>
          <p:nvPr/>
        </p:nvSpPr>
        <p:spPr>
          <a:xfrm>
            <a:off x="887371" y="4349478"/>
            <a:ext cx="1471878" cy="461665"/>
          </a:xfrm>
          <a:prstGeom prst="rect">
            <a:avLst/>
          </a:prstGeom>
          <a:solidFill>
            <a:srgbClr val="0DD2D9"/>
          </a:solidFill>
        </p:spPr>
        <p:txBody>
          <a:bodyPr wrap="none" rtlCol="0">
            <a:spAutoFit/>
          </a:bodyPr>
          <a:lstStyle/>
          <a:p>
            <a:r>
              <a:rPr lang="en-US" sz="2400" dirty="0" smtClean="0">
                <a:solidFill>
                  <a:schemeClr val="bg1"/>
                </a:solidFill>
                <a:latin typeface="Roboto" panose="02000000000000000000" pitchFamily="2" charset="0"/>
                <a:ea typeface="Roboto" panose="02000000000000000000" pitchFamily="2" charset="0"/>
                <a:cs typeface="Roboto" panose="02000000000000000000" pitchFamily="2" charset="0"/>
              </a:rPr>
              <a:t>Free time</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9" name="TextBox 28"/>
          <p:cNvSpPr txBox="1"/>
          <p:nvPr/>
        </p:nvSpPr>
        <p:spPr>
          <a:xfrm>
            <a:off x="3386517" y="4364951"/>
            <a:ext cx="2343911" cy="461665"/>
          </a:xfrm>
          <a:prstGeom prst="rect">
            <a:avLst/>
          </a:prstGeom>
          <a:solidFill>
            <a:srgbClr val="0DD2D9"/>
          </a:solidFill>
        </p:spPr>
        <p:txBody>
          <a:bodyPr wrap="none" rtlCol="0">
            <a:spAutoFit/>
          </a:bodyPr>
          <a:lstStyle/>
          <a:p>
            <a:r>
              <a:rPr lang="en-US" sz="2400" dirty="0" smtClean="0">
                <a:solidFill>
                  <a:schemeClr val="bg1"/>
                </a:solidFill>
                <a:latin typeface="Roboto" panose="02000000000000000000" pitchFamily="2" charset="0"/>
                <a:ea typeface="Roboto" panose="02000000000000000000" pitchFamily="2" charset="0"/>
                <a:cs typeface="Roboto" panose="02000000000000000000" pitchFamily="2" charset="0"/>
              </a:rPr>
              <a:t>Manage Course</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0" name="TextBox 29"/>
          <p:cNvSpPr txBox="1"/>
          <p:nvPr/>
        </p:nvSpPr>
        <p:spPr>
          <a:xfrm>
            <a:off x="6410034" y="4364951"/>
            <a:ext cx="2491388" cy="461665"/>
          </a:xfrm>
          <a:prstGeom prst="rect">
            <a:avLst/>
          </a:prstGeom>
          <a:solidFill>
            <a:srgbClr val="0DD2D9"/>
          </a:solidFill>
        </p:spPr>
        <p:txBody>
          <a:bodyPr wrap="none" rtlCol="0">
            <a:spAutoFit/>
          </a:bodyPr>
          <a:lstStyle/>
          <a:p>
            <a:r>
              <a:rPr lang="en-US" sz="2400" dirty="0" smtClean="0">
                <a:solidFill>
                  <a:schemeClr val="bg1"/>
                </a:solidFill>
                <a:latin typeface="Roboto" panose="02000000000000000000" pitchFamily="2" charset="0"/>
                <a:ea typeface="Roboto" panose="02000000000000000000" pitchFamily="2" charset="0"/>
                <a:cs typeface="Roboto" panose="02000000000000000000" pitchFamily="2" charset="0"/>
              </a:rPr>
              <a:t>Manage Request</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8840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idx="4294967295"/>
          </p:nvPr>
        </p:nvSpPr>
        <p:spPr>
          <a:xfrm>
            <a:off x="2782528" y="2139999"/>
            <a:ext cx="6012000" cy="5037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 sz="3600" b="1" dirty="0" smtClean="0">
                <a:solidFill>
                  <a:schemeClr val="lt1"/>
                </a:solidFill>
                <a:latin typeface="Roboto Light" panose="02000000000000000000" pitchFamily="2" charset="0"/>
                <a:ea typeface="Roboto Light" panose="02000000000000000000" pitchFamily="2" charset="0"/>
                <a:cs typeface="Roboto Light" panose="02000000000000000000" pitchFamily="2" charset="0"/>
              </a:rPr>
              <a:t>Technologies &amp; Algorithm</a:t>
            </a:r>
            <a:endParaRPr lang="en" sz="3600" b="1" i="0"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extLst>
      <p:ext uri="{BB962C8B-B14F-4D97-AF65-F5344CB8AC3E}">
        <p14:creationId xmlns:p14="http://schemas.microsoft.com/office/powerpoint/2010/main" val="672160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Technologies</a:t>
            </a:r>
            <a:endParaRPr lang="en-US" i="1" dirty="0"/>
          </a:p>
        </p:txBody>
      </p:sp>
      <p:sp>
        <p:nvSpPr>
          <p:cNvPr id="3" name="Picture Placeholder 2"/>
          <p:cNvSpPr>
            <a:spLocks noGrp="1"/>
          </p:cNvSpPr>
          <p:nvPr>
            <p:ph type="pic" idx="2"/>
          </p:nvPr>
        </p:nvSpPr>
        <p:spPr/>
      </p:sp>
    </p:spTree>
    <p:extLst>
      <p:ext uri="{BB962C8B-B14F-4D97-AF65-F5344CB8AC3E}">
        <p14:creationId xmlns:p14="http://schemas.microsoft.com/office/powerpoint/2010/main" val="1068715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idx="4294967295"/>
          </p:nvPr>
        </p:nvSpPr>
        <p:spPr>
          <a:xfrm>
            <a:off x="2782528" y="2139999"/>
            <a:ext cx="6012000" cy="5037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 sz="3600" b="1" dirty="0" smtClean="0">
                <a:solidFill>
                  <a:schemeClr val="lt1"/>
                </a:solidFill>
                <a:latin typeface="Roboto Light" panose="02000000000000000000" pitchFamily="2" charset="0"/>
                <a:ea typeface="Roboto Light" panose="02000000000000000000" pitchFamily="2" charset="0"/>
                <a:cs typeface="Roboto Light" panose="02000000000000000000" pitchFamily="2" charset="0"/>
              </a:rPr>
              <a:t>Features &amp; Demo</a:t>
            </a:r>
            <a:endParaRPr lang="en" sz="3600" b="1" i="0"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extLst>
      <p:ext uri="{BB962C8B-B14F-4D97-AF65-F5344CB8AC3E}">
        <p14:creationId xmlns:p14="http://schemas.microsoft.com/office/powerpoint/2010/main" val="1645516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idx="4294967295"/>
          </p:nvPr>
        </p:nvSpPr>
        <p:spPr>
          <a:xfrm>
            <a:off x="2988011" y="2129725"/>
            <a:ext cx="6012000" cy="5037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 sz="3600" b="1" dirty="0" smtClean="0">
                <a:solidFill>
                  <a:schemeClr val="lt1"/>
                </a:solidFill>
                <a:latin typeface="Roboto Light" panose="02000000000000000000" pitchFamily="2" charset="0"/>
                <a:ea typeface="Roboto Light" panose="02000000000000000000" pitchFamily="2" charset="0"/>
                <a:cs typeface="Roboto Light" panose="02000000000000000000" pitchFamily="2" charset="0"/>
              </a:rPr>
              <a:t>Future Plan</a:t>
            </a:r>
            <a:endParaRPr lang="en" sz="3600" b="1" i="0"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extLst>
      <p:ext uri="{BB962C8B-B14F-4D97-AF65-F5344CB8AC3E}">
        <p14:creationId xmlns:p14="http://schemas.microsoft.com/office/powerpoint/2010/main" val="89107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p:nvPr/>
        </p:nvSpPr>
        <p:spPr>
          <a:xfrm>
            <a:off x="3200619" y="2607536"/>
            <a:ext cx="792025" cy="792025"/>
          </a:xfrm>
          <a:prstGeom prst="ellipse">
            <a:avLst/>
          </a:prstGeom>
          <a:solidFill>
            <a:srgbClr val="0DD2D9"/>
          </a:solidFill>
          <a:ln w="508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74" name="Shape 174"/>
          <p:cNvSpPr/>
          <p:nvPr/>
        </p:nvSpPr>
        <p:spPr>
          <a:xfrm>
            <a:off x="4577819" y="2607536"/>
            <a:ext cx="792025" cy="792025"/>
          </a:xfrm>
          <a:prstGeom prst="ellipse">
            <a:avLst/>
          </a:prstGeom>
          <a:solidFill>
            <a:srgbClr val="0DD2D9"/>
          </a:solidFill>
          <a:ln w="508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75" name="Shape 175"/>
          <p:cNvSpPr/>
          <p:nvPr/>
        </p:nvSpPr>
        <p:spPr>
          <a:xfrm>
            <a:off x="5955019" y="2607536"/>
            <a:ext cx="792025" cy="792025"/>
          </a:xfrm>
          <a:prstGeom prst="ellipse">
            <a:avLst/>
          </a:prstGeom>
          <a:solidFill>
            <a:srgbClr val="0DD2D9"/>
          </a:solidFill>
          <a:ln w="508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76" name="Shape 176"/>
          <p:cNvSpPr/>
          <p:nvPr/>
        </p:nvSpPr>
        <p:spPr>
          <a:xfrm>
            <a:off x="7332220" y="2607536"/>
            <a:ext cx="792025" cy="792025"/>
          </a:xfrm>
          <a:prstGeom prst="ellipse">
            <a:avLst/>
          </a:prstGeom>
          <a:solidFill>
            <a:srgbClr val="0DD2D9"/>
          </a:solidFill>
          <a:ln w="508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77" name="Shape 177"/>
          <p:cNvSpPr/>
          <p:nvPr/>
        </p:nvSpPr>
        <p:spPr>
          <a:xfrm>
            <a:off x="3385187" y="2790339"/>
            <a:ext cx="422886" cy="426419"/>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78" name="Shape 178"/>
          <p:cNvSpPr/>
          <p:nvPr/>
        </p:nvSpPr>
        <p:spPr>
          <a:xfrm>
            <a:off x="7506339" y="2873025"/>
            <a:ext cx="443786" cy="261046"/>
          </a:xfrm>
          <a:custGeom>
            <a:avLst/>
            <a:gdLst/>
            <a:ahLst/>
            <a:cxnLst/>
            <a:rect l="0" t="0" r="0" b="0"/>
            <a:pathLst>
              <a:path w="120000" h="120000" extrusionOk="0">
                <a:moveTo>
                  <a:pt x="49325" y="0"/>
                </a:moveTo>
                <a:cubicBezTo>
                  <a:pt x="57674" y="0"/>
                  <a:pt x="65058" y="7019"/>
                  <a:pt x="69179" y="18219"/>
                </a:cubicBezTo>
                <a:cubicBezTo>
                  <a:pt x="71776" y="14188"/>
                  <a:pt x="75252" y="11987"/>
                  <a:pt x="79031" y="11987"/>
                </a:cubicBezTo>
                <a:cubicBezTo>
                  <a:pt x="87238" y="11987"/>
                  <a:pt x="94019" y="22369"/>
                  <a:pt x="94791" y="35895"/>
                </a:cubicBezTo>
                <a:cubicBezTo>
                  <a:pt x="94933" y="35750"/>
                  <a:pt x="95076" y="35747"/>
                  <a:pt x="95220" y="35747"/>
                </a:cubicBezTo>
                <a:cubicBezTo>
                  <a:pt x="108905" y="35747"/>
                  <a:pt x="120000" y="54608"/>
                  <a:pt x="120000" y="77873"/>
                </a:cubicBezTo>
                <a:cubicBezTo>
                  <a:pt x="120000" y="99840"/>
                  <a:pt x="110109" y="117880"/>
                  <a:pt x="97485" y="119805"/>
                </a:cubicBezTo>
                <a:lnTo>
                  <a:pt x="97485" y="120000"/>
                </a:lnTo>
                <a:lnTo>
                  <a:pt x="95220" y="120000"/>
                </a:lnTo>
                <a:lnTo>
                  <a:pt x="27654" y="120000"/>
                </a:lnTo>
                <a:lnTo>
                  <a:pt x="27654" y="119685"/>
                </a:lnTo>
                <a:cubicBezTo>
                  <a:pt x="26712" y="119904"/>
                  <a:pt x="25752" y="120000"/>
                  <a:pt x="24779" y="120000"/>
                </a:cubicBezTo>
                <a:cubicBezTo>
                  <a:pt x="11094" y="120000"/>
                  <a:pt x="0" y="101139"/>
                  <a:pt x="0" y="77873"/>
                </a:cubicBezTo>
                <a:cubicBezTo>
                  <a:pt x="0" y="54608"/>
                  <a:pt x="11094" y="35747"/>
                  <a:pt x="24779" y="35747"/>
                </a:cubicBezTo>
                <a:lnTo>
                  <a:pt x="25282" y="35920"/>
                </a:lnTo>
                <a:cubicBezTo>
                  <a:pt x="26617" y="15537"/>
                  <a:pt x="36904" y="0"/>
                  <a:pt x="49325"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79" name="Shape 179"/>
          <p:cNvSpPr/>
          <p:nvPr/>
        </p:nvSpPr>
        <p:spPr>
          <a:xfrm rot="2700000">
            <a:off x="6200062" y="2732888"/>
            <a:ext cx="301939" cy="541319"/>
          </a:xfrm>
          <a:custGeom>
            <a:avLst/>
            <a:gdLst/>
            <a:ahLst/>
            <a:cxnLst/>
            <a:rect l="0" t="0" r="0" b="0"/>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80" name="Shape 180"/>
          <p:cNvSpPr/>
          <p:nvPr/>
        </p:nvSpPr>
        <p:spPr>
          <a:xfrm>
            <a:off x="4783825" y="2825685"/>
            <a:ext cx="380015" cy="355727"/>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81" name="Shape 181"/>
          <p:cNvSpPr txBox="1"/>
          <p:nvPr/>
        </p:nvSpPr>
        <p:spPr>
          <a:xfrm>
            <a:off x="3186268" y="1532679"/>
            <a:ext cx="5274163"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I hope and I believe that this Template will your Time, Money and Reputation. Easy to change colors, photos and Text. You can simply impress your audience and add a unique zing and appeal to your Presentations.</a:t>
            </a:r>
          </a:p>
        </p:txBody>
      </p:sp>
      <p:sp>
        <p:nvSpPr>
          <p:cNvPr id="182" name="Shape 182"/>
          <p:cNvSpPr txBox="1"/>
          <p:nvPr/>
        </p:nvSpPr>
        <p:spPr>
          <a:xfrm>
            <a:off x="523779" y="1333650"/>
            <a:ext cx="216024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Free PPT </a:t>
            </a:r>
          </a:p>
          <a:p>
            <a:pPr marL="0" marR="0" lvl="0" indent="0" algn="l" rtl="0">
              <a:spcBef>
                <a:spcPts val="0"/>
              </a:spcBef>
              <a:buSzPct val="25000"/>
              <a:buNone/>
            </a:pPr>
            <a:r>
              <a:rPr lang="en" sz="20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Click to add title</a:t>
            </a:r>
          </a:p>
        </p:txBody>
      </p:sp>
      <p:grpSp>
        <p:nvGrpSpPr>
          <p:cNvPr id="183" name="Shape 183"/>
          <p:cNvGrpSpPr/>
          <p:nvPr/>
        </p:nvGrpSpPr>
        <p:grpSpPr>
          <a:xfrm>
            <a:off x="2992976" y="3687137"/>
            <a:ext cx="1207309" cy="676218"/>
            <a:chOff x="1472558" y="998558"/>
            <a:chExt cx="2359771" cy="676218"/>
          </a:xfrm>
        </p:grpSpPr>
        <p:sp>
          <p:nvSpPr>
            <p:cNvPr id="184" name="Shape 184"/>
            <p:cNvSpPr txBox="1"/>
            <p:nvPr/>
          </p:nvSpPr>
          <p:spPr>
            <a:xfrm>
              <a:off x="1472558" y="1213112"/>
              <a:ext cx="2359771"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185" name="Shape 185"/>
            <p:cNvSpPr txBox="1"/>
            <p:nvPr/>
          </p:nvSpPr>
          <p:spPr>
            <a:xfrm>
              <a:off x="1472558" y="998558"/>
              <a:ext cx="2359771"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186" name="Shape 186"/>
          <p:cNvGrpSpPr/>
          <p:nvPr/>
        </p:nvGrpSpPr>
        <p:grpSpPr>
          <a:xfrm>
            <a:off x="4370176" y="3687137"/>
            <a:ext cx="1207309" cy="676218"/>
            <a:chOff x="1472558" y="998558"/>
            <a:chExt cx="2359771" cy="676218"/>
          </a:xfrm>
        </p:grpSpPr>
        <p:sp>
          <p:nvSpPr>
            <p:cNvPr id="187" name="Shape 187"/>
            <p:cNvSpPr txBox="1"/>
            <p:nvPr/>
          </p:nvSpPr>
          <p:spPr>
            <a:xfrm>
              <a:off x="1472558" y="1213112"/>
              <a:ext cx="2359771"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188" name="Shape 188"/>
            <p:cNvSpPr txBox="1"/>
            <p:nvPr/>
          </p:nvSpPr>
          <p:spPr>
            <a:xfrm>
              <a:off x="1472558" y="998558"/>
              <a:ext cx="2359771"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189" name="Shape 189"/>
          <p:cNvGrpSpPr/>
          <p:nvPr/>
        </p:nvGrpSpPr>
        <p:grpSpPr>
          <a:xfrm>
            <a:off x="5747376" y="3687137"/>
            <a:ext cx="1207309" cy="676218"/>
            <a:chOff x="1472558" y="998558"/>
            <a:chExt cx="2359771" cy="676218"/>
          </a:xfrm>
        </p:grpSpPr>
        <p:sp>
          <p:nvSpPr>
            <p:cNvPr id="190" name="Shape 190"/>
            <p:cNvSpPr txBox="1"/>
            <p:nvPr/>
          </p:nvSpPr>
          <p:spPr>
            <a:xfrm>
              <a:off x="1472558" y="1213112"/>
              <a:ext cx="2359771"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191" name="Shape 191"/>
            <p:cNvSpPr txBox="1"/>
            <p:nvPr/>
          </p:nvSpPr>
          <p:spPr>
            <a:xfrm>
              <a:off x="1472558" y="998558"/>
              <a:ext cx="2359771"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192" name="Shape 192"/>
          <p:cNvGrpSpPr/>
          <p:nvPr/>
        </p:nvGrpSpPr>
        <p:grpSpPr>
          <a:xfrm>
            <a:off x="7124576" y="3687137"/>
            <a:ext cx="1207309" cy="676218"/>
            <a:chOff x="1472558" y="998558"/>
            <a:chExt cx="2359771" cy="676218"/>
          </a:xfrm>
        </p:grpSpPr>
        <p:sp>
          <p:nvSpPr>
            <p:cNvPr id="193" name="Shape 193"/>
            <p:cNvSpPr txBox="1"/>
            <p:nvPr/>
          </p:nvSpPr>
          <p:spPr>
            <a:xfrm>
              <a:off x="1472558" y="1213112"/>
              <a:ext cx="2359771"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194" name="Shape 194"/>
            <p:cNvSpPr txBox="1"/>
            <p:nvPr/>
          </p:nvSpPr>
          <p:spPr>
            <a:xfrm>
              <a:off x="1472558" y="998558"/>
              <a:ext cx="2359771"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pic>
        <p:nvPicPr>
          <p:cNvPr id="195" name="Shape 195"/>
          <p:cNvPicPr preferRelativeResize="0">
            <a:picLocks noGrp="1"/>
          </p:cNvPicPr>
          <p:nvPr>
            <p:ph type="pic" idx="2"/>
          </p:nvPr>
        </p:nvPicPr>
        <p:blipFill rotWithShape="1">
          <a:blip r:embed="rId3">
            <a:alphaModFix/>
          </a:blip>
          <a:srcRect t="1547" b="1548"/>
          <a:stretch/>
        </p:blipFill>
        <p:spPr>
          <a:xfrm>
            <a:off x="755575" y="2157550"/>
            <a:ext cx="1692000" cy="1692000"/>
          </a:xfrm>
          <a:prstGeom prst="ellipse">
            <a:avLst/>
          </a:prstGeom>
          <a:solidFill>
            <a:srgbClr val="D8D8D8"/>
          </a:solidFill>
          <a:ln w="50800" cap="flat" cmpd="sng">
            <a:solidFill>
              <a:srgbClr val="0DD2D9"/>
            </a:solidFill>
            <a:prstDash val="solid"/>
            <a:round/>
            <a:headEnd type="none" w="med" len="med"/>
            <a:tailEnd type="none" w="med" len="med"/>
          </a:ln>
        </p:spPr>
      </p:pic>
      <p:sp>
        <p:nvSpPr>
          <p:cNvPr id="196" name="Shape 196"/>
          <p:cNvSpPr txBox="1">
            <a:spLocks noGrp="1"/>
          </p:cNvSpPr>
          <p:nvPr>
            <p:ph type="title"/>
          </p:nvPr>
        </p:nvSpPr>
        <p:spPr>
          <a:xfrm>
            <a:off x="0" y="254335"/>
            <a:ext cx="9144000" cy="776399"/>
          </a:xfrm>
          <a:prstGeom prst="rect">
            <a:avLst/>
          </a:prstGeom>
          <a:noFill/>
          <a:ln>
            <a:noFill/>
          </a:ln>
        </p:spPr>
        <p:txBody>
          <a:bodyPr lIns="91425" tIns="45700" rIns="91425" bIns="45700" anchor="ctr" anchorCtr="0">
            <a:noAutofit/>
          </a:bodyPr>
          <a:lstStyle/>
          <a:p>
            <a:pPr marL="0" marR="0" lvl="0" indent="0" algn="ctr" rtl="0">
              <a:spcBef>
                <a:spcPts val="0"/>
              </a:spcBef>
              <a:buClr>
                <a:srgbClr val="0DD2D9"/>
              </a:buClr>
              <a:buSzPct val="25000"/>
              <a:buFont typeface="Arial"/>
              <a:buNone/>
            </a:pPr>
            <a:r>
              <a:rPr lang="en" sz="3600" b="1" i="0" u="none" strike="noStrike" cap="none" dirty="0">
                <a:solidFill>
                  <a:srgbClr val="0DD2D9"/>
                </a:solidFill>
                <a:sym typeface="Arial"/>
              </a:rPr>
              <a:t>Welcome!!</a:t>
            </a:r>
          </a:p>
        </p:txBody>
      </p:sp>
      <p:sp>
        <p:nvSpPr>
          <p:cNvPr id="197" name="Shape 197"/>
          <p:cNvSpPr txBox="1">
            <a:spLocks noGrp="1"/>
          </p:cNvSpPr>
          <p:nvPr>
            <p:ph type="body" idx="1"/>
          </p:nvPr>
        </p:nvSpPr>
        <p:spPr>
          <a:xfrm>
            <a:off x="9655" y="812533"/>
            <a:ext cx="9144000" cy="288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Arial"/>
              <a:buNone/>
            </a:pPr>
            <a:r>
              <a:rPr lang="en" sz="1200" b="0" i="0" u="none" strike="noStrike" cap="none"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This text can be replaced with your own text</a:t>
            </a:r>
          </a:p>
          <a:p>
            <a:pPr marL="0" marR="0" lvl="0" indent="0" algn="ctr" rtl="0">
              <a:spcBef>
                <a:spcPts val="240"/>
              </a:spcBef>
              <a:buClr>
                <a:schemeClr val="dk1"/>
              </a:buClr>
              <a:buFont typeface="Arial"/>
              <a:buNone/>
            </a:pPr>
            <a:endParaRPr sz="1200" b="0" i="0" u="none" strike="noStrike" cap="none"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Our </a:t>
            </a:r>
            <a:r>
              <a:rPr lang="en" sz="3600" b="1" i="0" u="none" strike="noStrike" cap="none" dirty="0">
                <a:solidFill>
                  <a:srgbClr val="0DD2D9"/>
                </a:solidFill>
                <a:sym typeface="Arial"/>
              </a:rPr>
              <a:t>Services</a:t>
            </a:r>
          </a:p>
        </p:txBody>
      </p:sp>
      <p:sp>
        <p:nvSpPr>
          <p:cNvPr id="203" name="Shape 203"/>
          <p:cNvSpPr/>
          <p:nvPr/>
        </p:nvSpPr>
        <p:spPr>
          <a:xfrm>
            <a:off x="794425" y="127555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04" name="Shape 204"/>
          <p:cNvSpPr/>
          <p:nvPr/>
        </p:nvSpPr>
        <p:spPr>
          <a:xfrm>
            <a:off x="794425" y="221779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05" name="Shape 205"/>
          <p:cNvSpPr/>
          <p:nvPr/>
        </p:nvSpPr>
        <p:spPr>
          <a:xfrm>
            <a:off x="794425" y="316003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06" name="Shape 206"/>
          <p:cNvSpPr/>
          <p:nvPr/>
        </p:nvSpPr>
        <p:spPr>
          <a:xfrm>
            <a:off x="794425" y="4102276"/>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07" name="Shape 207"/>
          <p:cNvSpPr/>
          <p:nvPr/>
        </p:nvSpPr>
        <p:spPr>
          <a:xfrm>
            <a:off x="936395" y="1416169"/>
            <a:ext cx="325282" cy="328000"/>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08" name="Shape 208"/>
          <p:cNvSpPr/>
          <p:nvPr/>
        </p:nvSpPr>
        <p:spPr>
          <a:xfrm>
            <a:off x="928357" y="4306489"/>
            <a:ext cx="341358" cy="200796"/>
          </a:xfrm>
          <a:custGeom>
            <a:avLst/>
            <a:gdLst/>
            <a:ahLst/>
            <a:cxnLst/>
            <a:rect l="0" t="0" r="0" b="0"/>
            <a:pathLst>
              <a:path w="120000" h="120000" extrusionOk="0">
                <a:moveTo>
                  <a:pt x="49325" y="0"/>
                </a:moveTo>
                <a:cubicBezTo>
                  <a:pt x="57674" y="0"/>
                  <a:pt x="65058" y="7019"/>
                  <a:pt x="69179" y="18219"/>
                </a:cubicBezTo>
                <a:cubicBezTo>
                  <a:pt x="71776" y="14188"/>
                  <a:pt x="75252" y="11987"/>
                  <a:pt x="79031" y="11987"/>
                </a:cubicBezTo>
                <a:cubicBezTo>
                  <a:pt x="87238" y="11987"/>
                  <a:pt x="94019" y="22369"/>
                  <a:pt x="94791" y="35895"/>
                </a:cubicBezTo>
                <a:cubicBezTo>
                  <a:pt x="94933" y="35750"/>
                  <a:pt x="95076" y="35747"/>
                  <a:pt x="95220" y="35747"/>
                </a:cubicBezTo>
                <a:cubicBezTo>
                  <a:pt x="108905" y="35747"/>
                  <a:pt x="120000" y="54608"/>
                  <a:pt x="120000" y="77873"/>
                </a:cubicBezTo>
                <a:cubicBezTo>
                  <a:pt x="120000" y="99840"/>
                  <a:pt x="110109" y="117880"/>
                  <a:pt x="97485" y="119805"/>
                </a:cubicBezTo>
                <a:lnTo>
                  <a:pt x="97485" y="120000"/>
                </a:lnTo>
                <a:lnTo>
                  <a:pt x="95220" y="120000"/>
                </a:lnTo>
                <a:lnTo>
                  <a:pt x="27654" y="120000"/>
                </a:lnTo>
                <a:lnTo>
                  <a:pt x="27654" y="119685"/>
                </a:lnTo>
                <a:cubicBezTo>
                  <a:pt x="26712" y="119904"/>
                  <a:pt x="25752" y="120000"/>
                  <a:pt x="24779" y="120000"/>
                </a:cubicBezTo>
                <a:cubicBezTo>
                  <a:pt x="11094" y="120000"/>
                  <a:pt x="0" y="101139"/>
                  <a:pt x="0" y="77873"/>
                </a:cubicBezTo>
                <a:cubicBezTo>
                  <a:pt x="0" y="54608"/>
                  <a:pt x="11094" y="35747"/>
                  <a:pt x="24779" y="35747"/>
                </a:cubicBezTo>
                <a:lnTo>
                  <a:pt x="25282" y="35920"/>
                </a:lnTo>
                <a:cubicBezTo>
                  <a:pt x="26617" y="15537"/>
                  <a:pt x="36904" y="0"/>
                  <a:pt x="49325"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09" name="Shape 209"/>
          <p:cNvSpPr/>
          <p:nvPr/>
        </p:nvSpPr>
        <p:spPr>
          <a:xfrm rot="2700000">
            <a:off x="982910" y="3256459"/>
            <a:ext cx="232249" cy="416381"/>
          </a:xfrm>
          <a:custGeom>
            <a:avLst/>
            <a:gdLst/>
            <a:ahLst/>
            <a:cxnLst/>
            <a:rect l="0" t="0" r="0" b="0"/>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0" name="Shape 210"/>
          <p:cNvSpPr/>
          <p:nvPr/>
        </p:nvSpPr>
        <p:spPr>
          <a:xfrm>
            <a:off x="952883" y="2385597"/>
            <a:ext cx="292305" cy="273624"/>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1" name="Shape 211"/>
          <p:cNvSpPr/>
          <p:nvPr/>
        </p:nvSpPr>
        <p:spPr>
          <a:xfrm>
            <a:off x="4864932" y="127555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2" name="Shape 212"/>
          <p:cNvSpPr/>
          <p:nvPr/>
        </p:nvSpPr>
        <p:spPr>
          <a:xfrm>
            <a:off x="4864932" y="221779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3" name="Shape 213"/>
          <p:cNvSpPr/>
          <p:nvPr/>
        </p:nvSpPr>
        <p:spPr>
          <a:xfrm>
            <a:off x="4864932" y="316003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4" name="Shape 214"/>
          <p:cNvSpPr/>
          <p:nvPr/>
        </p:nvSpPr>
        <p:spPr>
          <a:xfrm>
            <a:off x="4864932" y="4102276"/>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5" name="Shape 215"/>
          <p:cNvSpPr/>
          <p:nvPr/>
        </p:nvSpPr>
        <p:spPr>
          <a:xfrm>
            <a:off x="4997869" y="1407096"/>
            <a:ext cx="343348" cy="346143"/>
          </a:xfrm>
          <a:custGeom>
            <a:avLst/>
            <a:gdLst/>
            <a:ahLst/>
            <a:cxnLst/>
            <a:rect l="0" t="0" r="0" b="0"/>
            <a:pathLst>
              <a:path w="120000" h="120000" extrusionOk="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6" name="Shape 216"/>
          <p:cNvSpPr/>
          <p:nvPr/>
        </p:nvSpPr>
        <p:spPr>
          <a:xfrm rot="8100000">
            <a:off x="5020339" y="2373204"/>
            <a:ext cx="298411" cy="298411"/>
          </a:xfrm>
          <a:custGeom>
            <a:avLst/>
            <a:gdLst/>
            <a:ahLst/>
            <a:cxnLst/>
            <a:rect l="0" t="0" r="0" b="0"/>
            <a:pathLst>
              <a:path w="120000" h="120000" extrusionOk="0">
                <a:moveTo>
                  <a:pt x="31771" y="88228"/>
                </a:moveTo>
                <a:cubicBezTo>
                  <a:pt x="38964" y="95422"/>
                  <a:pt x="50628" y="95422"/>
                  <a:pt x="57822" y="88228"/>
                </a:cubicBezTo>
                <a:cubicBezTo>
                  <a:pt x="65016" y="81035"/>
                  <a:pt x="65016" y="69371"/>
                  <a:pt x="57822" y="62177"/>
                </a:cubicBezTo>
                <a:cubicBezTo>
                  <a:pt x="50628" y="54983"/>
                  <a:pt x="38964" y="54983"/>
                  <a:pt x="31771" y="62177"/>
                </a:cubicBezTo>
                <a:cubicBezTo>
                  <a:pt x="24577" y="69371"/>
                  <a:pt x="24577" y="81035"/>
                  <a:pt x="31771" y="88228"/>
                </a:cubicBezTo>
                <a:close/>
                <a:moveTo>
                  <a:pt x="14171" y="105828"/>
                </a:moveTo>
                <a:cubicBezTo>
                  <a:pt x="5415" y="97072"/>
                  <a:pt x="0" y="84975"/>
                  <a:pt x="0" y="71614"/>
                </a:cubicBezTo>
                <a:cubicBezTo>
                  <a:pt x="0" y="44892"/>
                  <a:pt x="22189" y="28508"/>
                  <a:pt x="48385" y="23229"/>
                </a:cubicBezTo>
                <a:cubicBezTo>
                  <a:pt x="75836" y="17697"/>
                  <a:pt x="89946" y="12557"/>
                  <a:pt x="120000" y="0"/>
                </a:cubicBezTo>
                <a:cubicBezTo>
                  <a:pt x="107767" y="32982"/>
                  <a:pt x="102953" y="42211"/>
                  <a:pt x="96770" y="71614"/>
                </a:cubicBezTo>
                <a:cubicBezTo>
                  <a:pt x="91889" y="98662"/>
                  <a:pt x="75107" y="120000"/>
                  <a:pt x="48385" y="120000"/>
                </a:cubicBezTo>
                <a:cubicBezTo>
                  <a:pt x="35024" y="120000"/>
                  <a:pt x="22927" y="114584"/>
                  <a:pt x="14171" y="105828"/>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7" name="Shape 217"/>
          <p:cNvSpPr/>
          <p:nvPr/>
        </p:nvSpPr>
        <p:spPr>
          <a:xfrm>
            <a:off x="5014244" y="4281978"/>
            <a:ext cx="325230" cy="249820"/>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18" name="Shape 218"/>
          <p:cNvSpPr/>
          <p:nvPr/>
        </p:nvSpPr>
        <p:spPr>
          <a:xfrm>
            <a:off x="5002466" y="3306835"/>
            <a:ext cx="348785" cy="300998"/>
          </a:xfrm>
          <a:custGeom>
            <a:avLst/>
            <a:gdLst/>
            <a:ahLst/>
            <a:cxnLst/>
            <a:rect l="0" t="0" r="0" b="0"/>
            <a:pathLst>
              <a:path w="120000" h="120000" extrusionOk="0">
                <a:moveTo>
                  <a:pt x="25439" y="26278"/>
                </a:moveTo>
                <a:cubicBezTo>
                  <a:pt x="22639" y="26278"/>
                  <a:pt x="20370" y="28908"/>
                  <a:pt x="20370" y="32152"/>
                </a:cubicBezTo>
                <a:cubicBezTo>
                  <a:pt x="20370" y="35396"/>
                  <a:pt x="22639" y="38026"/>
                  <a:pt x="25439" y="38026"/>
                </a:cubicBezTo>
                <a:cubicBezTo>
                  <a:pt x="28238" y="38026"/>
                  <a:pt x="30508" y="35396"/>
                  <a:pt x="30508" y="32152"/>
                </a:cubicBezTo>
                <a:cubicBezTo>
                  <a:pt x="30508" y="28908"/>
                  <a:pt x="28238" y="26278"/>
                  <a:pt x="25439" y="26278"/>
                </a:cubicBezTo>
                <a:close/>
                <a:moveTo>
                  <a:pt x="58796" y="12078"/>
                </a:moveTo>
                <a:cubicBezTo>
                  <a:pt x="53039" y="12078"/>
                  <a:pt x="48372" y="17486"/>
                  <a:pt x="48372" y="24157"/>
                </a:cubicBezTo>
                <a:cubicBezTo>
                  <a:pt x="48372" y="30828"/>
                  <a:pt x="53039" y="36236"/>
                  <a:pt x="58796" y="36236"/>
                </a:cubicBezTo>
                <a:cubicBezTo>
                  <a:pt x="64553" y="36236"/>
                  <a:pt x="69220" y="30828"/>
                  <a:pt x="69220" y="24157"/>
                </a:cubicBezTo>
                <a:cubicBezTo>
                  <a:pt x="69220" y="17486"/>
                  <a:pt x="64553" y="12078"/>
                  <a:pt x="58796" y="12078"/>
                </a:cubicBezTo>
                <a:close/>
                <a:moveTo>
                  <a:pt x="58796" y="0"/>
                </a:moveTo>
                <a:cubicBezTo>
                  <a:pt x="70310" y="0"/>
                  <a:pt x="79644" y="10815"/>
                  <a:pt x="79644" y="24157"/>
                </a:cubicBezTo>
                <a:cubicBezTo>
                  <a:pt x="79644" y="33739"/>
                  <a:pt x="74829" y="42019"/>
                  <a:pt x="67818" y="45846"/>
                </a:cubicBezTo>
                <a:lnTo>
                  <a:pt x="82063" y="45846"/>
                </a:lnTo>
                <a:cubicBezTo>
                  <a:pt x="87953" y="45846"/>
                  <a:pt x="92729" y="51379"/>
                  <a:pt x="92729" y="58205"/>
                </a:cubicBezTo>
                <a:lnTo>
                  <a:pt x="92729" y="63301"/>
                </a:lnTo>
                <a:lnTo>
                  <a:pt x="98373" y="63301"/>
                </a:lnTo>
                <a:cubicBezTo>
                  <a:pt x="99719" y="63301"/>
                  <a:pt x="100844" y="64392"/>
                  <a:pt x="101072" y="65867"/>
                </a:cubicBezTo>
                <a:lnTo>
                  <a:pt x="120000" y="47629"/>
                </a:lnTo>
                <a:lnTo>
                  <a:pt x="120000" y="118217"/>
                </a:lnTo>
                <a:lnTo>
                  <a:pt x="101072" y="99978"/>
                </a:lnTo>
                <a:cubicBezTo>
                  <a:pt x="100844" y="101453"/>
                  <a:pt x="99719" y="102544"/>
                  <a:pt x="98373" y="102544"/>
                </a:cubicBezTo>
                <a:lnTo>
                  <a:pt x="92729" y="102544"/>
                </a:lnTo>
                <a:lnTo>
                  <a:pt x="92729" y="107640"/>
                </a:lnTo>
                <a:cubicBezTo>
                  <a:pt x="92729" y="114466"/>
                  <a:pt x="87953" y="120000"/>
                  <a:pt x="82063" y="120000"/>
                </a:cubicBezTo>
                <a:lnTo>
                  <a:pt x="10665" y="120000"/>
                </a:lnTo>
                <a:cubicBezTo>
                  <a:pt x="4775" y="120000"/>
                  <a:pt x="0" y="114466"/>
                  <a:pt x="0" y="107640"/>
                </a:cubicBezTo>
                <a:lnTo>
                  <a:pt x="0" y="58205"/>
                </a:lnTo>
                <a:cubicBezTo>
                  <a:pt x="0" y="51379"/>
                  <a:pt x="4775" y="45846"/>
                  <a:pt x="10665" y="45846"/>
                </a:cubicBezTo>
                <a:lnTo>
                  <a:pt x="20167" y="45846"/>
                </a:lnTo>
                <a:cubicBezTo>
                  <a:pt x="15632" y="43527"/>
                  <a:pt x="12479" y="38266"/>
                  <a:pt x="12479" y="32152"/>
                </a:cubicBezTo>
                <a:cubicBezTo>
                  <a:pt x="12479" y="23858"/>
                  <a:pt x="18281" y="17135"/>
                  <a:pt x="25439" y="17135"/>
                </a:cubicBezTo>
                <a:cubicBezTo>
                  <a:pt x="32597" y="17135"/>
                  <a:pt x="38399" y="23858"/>
                  <a:pt x="38399" y="32152"/>
                </a:cubicBezTo>
                <a:cubicBezTo>
                  <a:pt x="38399" y="38266"/>
                  <a:pt x="35246" y="43527"/>
                  <a:pt x="30711" y="45846"/>
                </a:cubicBezTo>
                <a:lnTo>
                  <a:pt x="49774" y="45846"/>
                </a:lnTo>
                <a:cubicBezTo>
                  <a:pt x="42762" y="42019"/>
                  <a:pt x="37948" y="33739"/>
                  <a:pt x="37948" y="24157"/>
                </a:cubicBezTo>
                <a:cubicBezTo>
                  <a:pt x="37948" y="10815"/>
                  <a:pt x="47282" y="0"/>
                  <a:pt x="58796"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219" name="Shape 219"/>
          <p:cNvGrpSpPr/>
          <p:nvPr/>
        </p:nvGrpSpPr>
        <p:grpSpPr>
          <a:xfrm>
            <a:off x="1558022" y="1220113"/>
            <a:ext cx="2830257" cy="720109"/>
            <a:chOff x="1472558" y="998558"/>
            <a:chExt cx="2765964" cy="720109"/>
          </a:xfrm>
        </p:grpSpPr>
        <p:sp>
          <p:nvSpPr>
            <p:cNvPr id="220" name="Shape 220"/>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21" name="Shape 221"/>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222" name="Shape 222"/>
          <p:cNvGrpSpPr/>
          <p:nvPr/>
        </p:nvGrpSpPr>
        <p:grpSpPr>
          <a:xfrm>
            <a:off x="1558022" y="2162354"/>
            <a:ext cx="2830257" cy="720109"/>
            <a:chOff x="1472558" y="998558"/>
            <a:chExt cx="2765964" cy="720109"/>
          </a:xfrm>
        </p:grpSpPr>
        <p:sp>
          <p:nvSpPr>
            <p:cNvPr id="223" name="Shape 223"/>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24" name="Shape 224"/>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225" name="Shape 225"/>
          <p:cNvGrpSpPr/>
          <p:nvPr/>
        </p:nvGrpSpPr>
        <p:grpSpPr>
          <a:xfrm>
            <a:off x="1558022" y="3104593"/>
            <a:ext cx="2830257" cy="720109"/>
            <a:chOff x="1472558" y="998558"/>
            <a:chExt cx="2765964" cy="720109"/>
          </a:xfrm>
        </p:grpSpPr>
        <p:sp>
          <p:nvSpPr>
            <p:cNvPr id="226" name="Shape 226"/>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27" name="Shape 227"/>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228" name="Shape 228"/>
          <p:cNvGrpSpPr/>
          <p:nvPr/>
        </p:nvGrpSpPr>
        <p:grpSpPr>
          <a:xfrm>
            <a:off x="1558022" y="4046833"/>
            <a:ext cx="2830257" cy="720109"/>
            <a:chOff x="1472558" y="998558"/>
            <a:chExt cx="2765964" cy="720109"/>
          </a:xfrm>
        </p:grpSpPr>
        <p:sp>
          <p:nvSpPr>
            <p:cNvPr id="229" name="Shape 229"/>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30" name="Shape 230"/>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231" name="Shape 231"/>
          <p:cNvGrpSpPr/>
          <p:nvPr/>
        </p:nvGrpSpPr>
        <p:grpSpPr>
          <a:xfrm>
            <a:off x="5630175" y="1220113"/>
            <a:ext cx="2830257" cy="720109"/>
            <a:chOff x="1472558" y="998558"/>
            <a:chExt cx="2765964" cy="720109"/>
          </a:xfrm>
        </p:grpSpPr>
        <p:sp>
          <p:nvSpPr>
            <p:cNvPr id="232" name="Shape 232"/>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33" name="Shape 233"/>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234" name="Shape 234"/>
          <p:cNvGrpSpPr/>
          <p:nvPr/>
        </p:nvGrpSpPr>
        <p:grpSpPr>
          <a:xfrm>
            <a:off x="5630175" y="2162354"/>
            <a:ext cx="2830257" cy="720109"/>
            <a:chOff x="1472558" y="998558"/>
            <a:chExt cx="2765964" cy="720109"/>
          </a:xfrm>
        </p:grpSpPr>
        <p:sp>
          <p:nvSpPr>
            <p:cNvPr id="235" name="Shape 235"/>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36" name="Shape 236"/>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237" name="Shape 237"/>
          <p:cNvGrpSpPr/>
          <p:nvPr/>
        </p:nvGrpSpPr>
        <p:grpSpPr>
          <a:xfrm>
            <a:off x="5630175" y="3104593"/>
            <a:ext cx="2830257" cy="720109"/>
            <a:chOff x="1472558" y="998558"/>
            <a:chExt cx="2765964" cy="720109"/>
          </a:xfrm>
        </p:grpSpPr>
        <p:sp>
          <p:nvSpPr>
            <p:cNvPr id="238" name="Shape 238"/>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39" name="Shape 239"/>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240" name="Shape 240"/>
          <p:cNvGrpSpPr/>
          <p:nvPr/>
        </p:nvGrpSpPr>
        <p:grpSpPr>
          <a:xfrm>
            <a:off x="5630175" y="4046833"/>
            <a:ext cx="2830257" cy="720109"/>
            <a:chOff x="1472558" y="998558"/>
            <a:chExt cx="2765964" cy="720109"/>
          </a:xfrm>
        </p:grpSpPr>
        <p:sp>
          <p:nvSpPr>
            <p:cNvPr id="241" name="Shape 241"/>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242" name="Shape 242"/>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Our </a:t>
            </a:r>
            <a:r>
              <a:rPr lang="en" sz="3600" b="1" i="0" u="none" strike="noStrike" cap="none" dirty="0">
                <a:solidFill>
                  <a:srgbClr val="0DD2D9"/>
                </a:solidFill>
                <a:sym typeface="Arial"/>
              </a:rPr>
              <a:t>Team</a:t>
            </a:r>
            <a:r>
              <a:rPr lang="en" sz="3600" b="1" i="0" u="none" strike="noStrike" cap="none" dirty="0">
                <a:solidFill>
                  <a:srgbClr val="3F3F3F"/>
                </a:solidFill>
                <a:sym typeface="Arial"/>
              </a:rPr>
              <a:t> Layout</a:t>
            </a:r>
          </a:p>
        </p:txBody>
      </p:sp>
      <p:grpSp>
        <p:nvGrpSpPr>
          <p:cNvPr id="248" name="Shape 248"/>
          <p:cNvGrpSpPr/>
          <p:nvPr/>
        </p:nvGrpSpPr>
        <p:grpSpPr>
          <a:xfrm>
            <a:off x="3871100" y="3420499"/>
            <a:ext cx="1401797" cy="1363804"/>
            <a:chOff x="3779910" y="3327771"/>
            <a:chExt cx="1584177" cy="1363804"/>
          </a:xfrm>
        </p:grpSpPr>
        <p:sp>
          <p:nvSpPr>
            <p:cNvPr id="249" name="Shape 249"/>
            <p:cNvSpPr txBox="1"/>
            <p:nvPr/>
          </p:nvSpPr>
          <p:spPr>
            <a:xfrm>
              <a:off x="3779910" y="3327771"/>
              <a:ext cx="1584177" cy="246086"/>
            </a:xfrm>
            <a:prstGeom prst="rect">
              <a:avLst/>
            </a:prstGeom>
            <a:noFill/>
            <a:ln>
              <a:noFill/>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Name Here</a:t>
              </a:r>
            </a:p>
          </p:txBody>
        </p:sp>
        <p:sp>
          <p:nvSpPr>
            <p:cNvPr id="250" name="Shape 250"/>
            <p:cNvSpPr txBox="1"/>
            <p:nvPr/>
          </p:nvSpPr>
          <p:spPr>
            <a:xfrm>
              <a:off x="3779910" y="3558666"/>
              <a:ext cx="1584177" cy="249579"/>
            </a:xfrm>
            <a:prstGeom prst="rect">
              <a:avLst/>
            </a:prstGeom>
            <a:noFill/>
            <a:ln>
              <a:noFill/>
            </a:ln>
          </p:spPr>
          <p:txBody>
            <a:bodyPr lIns="91425" tIns="45700" rIns="91425" bIns="45700" anchor="ctr" anchorCtr="0">
              <a:noAutofit/>
            </a:bodyPr>
            <a:lstStyle/>
            <a:p>
              <a:pPr marL="0" marR="0" lvl="0" indent="0" algn="ctr" rtl="0">
                <a:spcBef>
                  <a:spcPts val="0"/>
                </a:spcBef>
                <a:buClr>
                  <a:srgbClr val="0DD2D9"/>
                </a:buClr>
                <a:buSzPct val="25000"/>
                <a:buFont typeface="Arial"/>
                <a:buNone/>
              </a:pPr>
              <a:r>
                <a:rPr lang="en" sz="1200"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Programmer</a:t>
              </a:r>
            </a:p>
          </p:txBody>
        </p:sp>
        <p:sp>
          <p:nvSpPr>
            <p:cNvPr id="251" name="Shape 251"/>
            <p:cNvSpPr txBox="1"/>
            <p:nvPr/>
          </p:nvSpPr>
          <p:spPr>
            <a:xfrm>
              <a:off x="3779910" y="3860578"/>
              <a:ext cx="158417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grpSp>
      <p:grpSp>
        <p:nvGrpSpPr>
          <p:cNvPr id="252" name="Shape 252"/>
          <p:cNvGrpSpPr/>
          <p:nvPr/>
        </p:nvGrpSpPr>
        <p:grpSpPr>
          <a:xfrm>
            <a:off x="5543536" y="3420499"/>
            <a:ext cx="1401797" cy="1363804"/>
            <a:chOff x="3779910" y="3327771"/>
            <a:chExt cx="1584177" cy="1363804"/>
          </a:xfrm>
        </p:grpSpPr>
        <p:sp>
          <p:nvSpPr>
            <p:cNvPr id="253" name="Shape 253"/>
            <p:cNvSpPr txBox="1"/>
            <p:nvPr/>
          </p:nvSpPr>
          <p:spPr>
            <a:xfrm>
              <a:off x="3779910" y="3327771"/>
              <a:ext cx="1584177" cy="246086"/>
            </a:xfrm>
            <a:prstGeom prst="rect">
              <a:avLst/>
            </a:prstGeom>
            <a:noFill/>
            <a:ln>
              <a:noFill/>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Name Here</a:t>
              </a:r>
            </a:p>
          </p:txBody>
        </p:sp>
        <p:sp>
          <p:nvSpPr>
            <p:cNvPr id="254" name="Shape 254"/>
            <p:cNvSpPr txBox="1"/>
            <p:nvPr/>
          </p:nvSpPr>
          <p:spPr>
            <a:xfrm>
              <a:off x="3779910" y="3558666"/>
              <a:ext cx="1584177" cy="249579"/>
            </a:xfrm>
            <a:prstGeom prst="rect">
              <a:avLst/>
            </a:prstGeom>
            <a:noFill/>
            <a:ln>
              <a:noFill/>
            </a:ln>
          </p:spPr>
          <p:txBody>
            <a:bodyPr lIns="91425" tIns="45700" rIns="91425" bIns="45700" anchor="ctr" anchorCtr="0">
              <a:noAutofit/>
            </a:bodyPr>
            <a:lstStyle/>
            <a:p>
              <a:pPr marL="0" marR="0" lvl="0" indent="0" algn="ctr" rtl="0">
                <a:spcBef>
                  <a:spcPts val="0"/>
                </a:spcBef>
                <a:buClr>
                  <a:srgbClr val="0DD2D9"/>
                </a:buClr>
                <a:buSzPct val="25000"/>
                <a:buFont typeface="Arial"/>
                <a:buNone/>
              </a:pPr>
              <a:r>
                <a:rPr lang="en" sz="1200"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Programmer</a:t>
              </a:r>
            </a:p>
          </p:txBody>
        </p:sp>
        <p:sp>
          <p:nvSpPr>
            <p:cNvPr id="255" name="Shape 255"/>
            <p:cNvSpPr txBox="1"/>
            <p:nvPr/>
          </p:nvSpPr>
          <p:spPr>
            <a:xfrm>
              <a:off x="3779910" y="3860578"/>
              <a:ext cx="158417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grpSp>
      <p:grpSp>
        <p:nvGrpSpPr>
          <p:cNvPr id="256" name="Shape 256"/>
          <p:cNvGrpSpPr/>
          <p:nvPr/>
        </p:nvGrpSpPr>
        <p:grpSpPr>
          <a:xfrm>
            <a:off x="7057601" y="3420499"/>
            <a:ext cx="1401797" cy="1363804"/>
            <a:chOff x="3779910" y="3327771"/>
            <a:chExt cx="1584177" cy="1363804"/>
          </a:xfrm>
        </p:grpSpPr>
        <p:sp>
          <p:nvSpPr>
            <p:cNvPr id="257" name="Shape 257"/>
            <p:cNvSpPr txBox="1"/>
            <p:nvPr/>
          </p:nvSpPr>
          <p:spPr>
            <a:xfrm>
              <a:off x="3779910" y="3327771"/>
              <a:ext cx="1584177" cy="246086"/>
            </a:xfrm>
            <a:prstGeom prst="rect">
              <a:avLst/>
            </a:prstGeom>
            <a:noFill/>
            <a:ln>
              <a:noFill/>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Name Here</a:t>
              </a:r>
            </a:p>
          </p:txBody>
        </p:sp>
        <p:sp>
          <p:nvSpPr>
            <p:cNvPr id="258" name="Shape 258"/>
            <p:cNvSpPr txBox="1"/>
            <p:nvPr/>
          </p:nvSpPr>
          <p:spPr>
            <a:xfrm>
              <a:off x="3779910" y="3558666"/>
              <a:ext cx="1584177" cy="249579"/>
            </a:xfrm>
            <a:prstGeom prst="rect">
              <a:avLst/>
            </a:prstGeom>
            <a:noFill/>
            <a:ln>
              <a:noFill/>
            </a:ln>
          </p:spPr>
          <p:txBody>
            <a:bodyPr lIns="91425" tIns="45700" rIns="91425" bIns="45700" anchor="ctr" anchorCtr="0">
              <a:noAutofit/>
            </a:bodyPr>
            <a:lstStyle/>
            <a:p>
              <a:pPr marL="0" marR="0" lvl="0" indent="0" algn="ctr" rtl="0">
                <a:spcBef>
                  <a:spcPts val="0"/>
                </a:spcBef>
                <a:buClr>
                  <a:srgbClr val="0DD2D9"/>
                </a:buClr>
                <a:buSzPct val="25000"/>
                <a:buFont typeface="Arial"/>
                <a:buNone/>
              </a:pPr>
              <a:r>
                <a:rPr lang="en" sz="1200"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Programmer</a:t>
              </a:r>
            </a:p>
          </p:txBody>
        </p:sp>
        <p:sp>
          <p:nvSpPr>
            <p:cNvPr id="259" name="Shape 259"/>
            <p:cNvSpPr txBox="1"/>
            <p:nvPr/>
          </p:nvSpPr>
          <p:spPr>
            <a:xfrm>
              <a:off x="3779910" y="3860578"/>
              <a:ext cx="158417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grpSp>
      <p:grpSp>
        <p:nvGrpSpPr>
          <p:cNvPr id="260" name="Shape 260"/>
          <p:cNvGrpSpPr/>
          <p:nvPr/>
        </p:nvGrpSpPr>
        <p:grpSpPr>
          <a:xfrm>
            <a:off x="676252" y="3420499"/>
            <a:ext cx="1401797" cy="1363804"/>
            <a:chOff x="3779910" y="3327771"/>
            <a:chExt cx="1584177" cy="1363804"/>
          </a:xfrm>
        </p:grpSpPr>
        <p:sp>
          <p:nvSpPr>
            <p:cNvPr id="261" name="Shape 261"/>
            <p:cNvSpPr txBox="1"/>
            <p:nvPr/>
          </p:nvSpPr>
          <p:spPr>
            <a:xfrm>
              <a:off x="3779910" y="3327771"/>
              <a:ext cx="1584177" cy="246086"/>
            </a:xfrm>
            <a:prstGeom prst="rect">
              <a:avLst/>
            </a:prstGeom>
            <a:noFill/>
            <a:ln>
              <a:noFill/>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Name Here</a:t>
              </a:r>
            </a:p>
          </p:txBody>
        </p:sp>
        <p:sp>
          <p:nvSpPr>
            <p:cNvPr id="262" name="Shape 262"/>
            <p:cNvSpPr txBox="1"/>
            <p:nvPr/>
          </p:nvSpPr>
          <p:spPr>
            <a:xfrm>
              <a:off x="3779910" y="3558666"/>
              <a:ext cx="1584177" cy="249579"/>
            </a:xfrm>
            <a:prstGeom prst="rect">
              <a:avLst/>
            </a:prstGeom>
            <a:noFill/>
            <a:ln>
              <a:noFill/>
            </a:ln>
          </p:spPr>
          <p:txBody>
            <a:bodyPr lIns="91425" tIns="45700" rIns="91425" bIns="45700" anchor="ctr" anchorCtr="0">
              <a:noAutofit/>
            </a:bodyPr>
            <a:lstStyle/>
            <a:p>
              <a:pPr marL="0" marR="0" lvl="0" indent="0" algn="ctr" rtl="0">
                <a:spcBef>
                  <a:spcPts val="0"/>
                </a:spcBef>
                <a:buClr>
                  <a:srgbClr val="0DD2D9"/>
                </a:buClr>
                <a:buSzPct val="25000"/>
                <a:buFont typeface="Arial"/>
                <a:buNone/>
              </a:pPr>
              <a:r>
                <a:rPr lang="en" sz="1200"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Programmer</a:t>
              </a:r>
            </a:p>
          </p:txBody>
        </p:sp>
        <p:sp>
          <p:nvSpPr>
            <p:cNvPr id="263" name="Shape 263"/>
            <p:cNvSpPr txBox="1"/>
            <p:nvPr/>
          </p:nvSpPr>
          <p:spPr>
            <a:xfrm>
              <a:off x="3779910" y="3860578"/>
              <a:ext cx="158417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grpSp>
      <p:grpSp>
        <p:nvGrpSpPr>
          <p:cNvPr id="264" name="Shape 264"/>
          <p:cNvGrpSpPr/>
          <p:nvPr/>
        </p:nvGrpSpPr>
        <p:grpSpPr>
          <a:xfrm>
            <a:off x="2199064" y="3420499"/>
            <a:ext cx="1401797" cy="1363804"/>
            <a:chOff x="3779910" y="3327771"/>
            <a:chExt cx="1584177" cy="1363804"/>
          </a:xfrm>
        </p:grpSpPr>
        <p:sp>
          <p:nvSpPr>
            <p:cNvPr id="265" name="Shape 265"/>
            <p:cNvSpPr txBox="1"/>
            <p:nvPr/>
          </p:nvSpPr>
          <p:spPr>
            <a:xfrm>
              <a:off x="3779910" y="3327771"/>
              <a:ext cx="1584177" cy="246086"/>
            </a:xfrm>
            <a:prstGeom prst="rect">
              <a:avLst/>
            </a:prstGeom>
            <a:noFill/>
            <a:ln>
              <a:noFill/>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Name Here</a:t>
              </a:r>
            </a:p>
          </p:txBody>
        </p:sp>
        <p:sp>
          <p:nvSpPr>
            <p:cNvPr id="266" name="Shape 266"/>
            <p:cNvSpPr txBox="1"/>
            <p:nvPr/>
          </p:nvSpPr>
          <p:spPr>
            <a:xfrm>
              <a:off x="3779910" y="3558666"/>
              <a:ext cx="1584177" cy="249579"/>
            </a:xfrm>
            <a:prstGeom prst="rect">
              <a:avLst/>
            </a:prstGeom>
            <a:noFill/>
            <a:ln>
              <a:noFill/>
            </a:ln>
          </p:spPr>
          <p:txBody>
            <a:bodyPr lIns="91425" tIns="45700" rIns="91425" bIns="45700" anchor="ctr" anchorCtr="0">
              <a:noAutofit/>
            </a:bodyPr>
            <a:lstStyle/>
            <a:p>
              <a:pPr marL="0" marR="0" lvl="0" indent="0" algn="ctr" rtl="0">
                <a:spcBef>
                  <a:spcPts val="0"/>
                </a:spcBef>
                <a:buClr>
                  <a:srgbClr val="0DD2D9"/>
                </a:buClr>
                <a:buSzPct val="25000"/>
                <a:buFont typeface="Arial"/>
                <a:buNone/>
              </a:pPr>
              <a:r>
                <a:rPr lang="en" sz="1200"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Programmer</a:t>
              </a:r>
            </a:p>
          </p:txBody>
        </p:sp>
        <p:sp>
          <p:nvSpPr>
            <p:cNvPr id="267" name="Shape 267"/>
            <p:cNvSpPr txBox="1"/>
            <p:nvPr/>
          </p:nvSpPr>
          <p:spPr>
            <a:xfrm>
              <a:off x="3779910" y="3860578"/>
              <a:ext cx="158417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grpSp>
      <p:pic>
        <p:nvPicPr>
          <p:cNvPr id="268" name="Shape 268"/>
          <p:cNvPicPr preferRelativeResize="0">
            <a:picLocks noGrp="1"/>
          </p:cNvPicPr>
          <p:nvPr>
            <p:ph type="pic" idx="4"/>
          </p:nvPr>
        </p:nvPicPr>
        <p:blipFill rotWithShape="1">
          <a:blip r:embed="rId3">
            <a:alphaModFix/>
          </a:blip>
          <a:srcRect l="21255" t="3789" r="21751" b="48781"/>
          <a:stretch/>
        </p:blipFill>
        <p:spPr>
          <a:xfrm>
            <a:off x="723433" y="1437715"/>
            <a:ext cx="1296143" cy="1619998"/>
          </a:xfrm>
          <a:prstGeom prst="rect">
            <a:avLst/>
          </a:prstGeom>
          <a:solidFill>
            <a:srgbClr val="D8D8D8"/>
          </a:solidFill>
          <a:ln w="50800" cap="flat" cmpd="sng">
            <a:solidFill>
              <a:srgbClr val="0DD2D9"/>
            </a:solidFill>
            <a:prstDash val="solid"/>
            <a:round/>
            <a:headEnd type="none" w="med" len="med"/>
            <a:tailEnd type="none" w="med" len="med"/>
          </a:ln>
        </p:spPr>
      </p:pic>
      <p:pic>
        <p:nvPicPr>
          <p:cNvPr id="269" name="Shape 269"/>
          <p:cNvPicPr preferRelativeResize="0">
            <a:picLocks noGrp="1"/>
          </p:cNvPicPr>
          <p:nvPr>
            <p:ph type="pic" idx="3"/>
          </p:nvPr>
        </p:nvPicPr>
        <p:blipFill rotWithShape="1">
          <a:blip r:embed="rId4">
            <a:alphaModFix/>
          </a:blip>
          <a:srcRect l="9408" t="1215" r="33785" b="51437"/>
          <a:stretch/>
        </p:blipFill>
        <p:spPr>
          <a:xfrm>
            <a:off x="2179883" y="1352117"/>
            <a:ext cx="1440160" cy="1800000"/>
          </a:xfrm>
          <a:prstGeom prst="rect">
            <a:avLst/>
          </a:prstGeom>
          <a:solidFill>
            <a:srgbClr val="D8D8D8"/>
          </a:solidFill>
          <a:ln w="50800" cap="flat" cmpd="sng">
            <a:solidFill>
              <a:srgbClr val="0DD2D9"/>
            </a:solidFill>
            <a:prstDash val="solid"/>
            <a:round/>
            <a:headEnd type="none" w="med" len="med"/>
            <a:tailEnd type="none" w="med" len="med"/>
          </a:ln>
        </p:spPr>
      </p:pic>
      <p:pic>
        <p:nvPicPr>
          <p:cNvPr id="270" name="Shape 270"/>
          <p:cNvPicPr preferRelativeResize="0">
            <a:picLocks noGrp="1"/>
          </p:cNvPicPr>
          <p:nvPr>
            <p:ph type="pic" idx="2"/>
          </p:nvPr>
        </p:nvPicPr>
        <p:blipFill rotWithShape="1">
          <a:blip r:embed="rId5">
            <a:alphaModFix/>
          </a:blip>
          <a:srcRect l="10618" t="4339" r="47695" b="2977"/>
          <a:stretch/>
        </p:blipFill>
        <p:spPr>
          <a:xfrm>
            <a:off x="3776326" y="1262117"/>
            <a:ext cx="1584175" cy="1980000"/>
          </a:xfrm>
          <a:prstGeom prst="rect">
            <a:avLst/>
          </a:prstGeom>
          <a:solidFill>
            <a:srgbClr val="D8D8D8"/>
          </a:solidFill>
          <a:ln w="50800" cap="flat" cmpd="sng">
            <a:solidFill>
              <a:srgbClr val="0DD2D9"/>
            </a:solidFill>
            <a:prstDash val="solid"/>
            <a:round/>
            <a:headEnd type="none" w="med" len="med"/>
            <a:tailEnd type="none" w="med" len="med"/>
          </a:ln>
        </p:spPr>
      </p:pic>
      <p:pic>
        <p:nvPicPr>
          <p:cNvPr id="271" name="Shape 271"/>
          <p:cNvPicPr preferRelativeResize="0">
            <a:picLocks noGrp="1"/>
          </p:cNvPicPr>
          <p:nvPr>
            <p:ph type="pic" idx="6"/>
          </p:nvPr>
        </p:nvPicPr>
        <p:blipFill rotWithShape="1">
          <a:blip r:embed="rId6">
            <a:alphaModFix/>
          </a:blip>
          <a:srcRect l="45272" t="3188" r="17201" b="26306"/>
          <a:stretch/>
        </p:blipFill>
        <p:spPr>
          <a:xfrm>
            <a:off x="7113225" y="1442119"/>
            <a:ext cx="1296143" cy="1619998"/>
          </a:xfrm>
          <a:prstGeom prst="rect">
            <a:avLst/>
          </a:prstGeom>
          <a:solidFill>
            <a:srgbClr val="D8D8D8"/>
          </a:solidFill>
          <a:ln w="50800" cap="flat" cmpd="sng">
            <a:solidFill>
              <a:srgbClr val="0DD2D9"/>
            </a:solidFill>
            <a:prstDash val="solid"/>
            <a:round/>
            <a:headEnd type="none" w="med" len="med"/>
            <a:tailEnd type="none" w="med" len="med"/>
          </a:ln>
        </p:spPr>
      </p:pic>
      <p:pic>
        <p:nvPicPr>
          <p:cNvPr id="272" name="Shape 272"/>
          <p:cNvPicPr preferRelativeResize="0">
            <a:picLocks noGrp="1"/>
          </p:cNvPicPr>
          <p:nvPr>
            <p:ph type="pic" idx="5"/>
          </p:nvPr>
        </p:nvPicPr>
        <p:blipFill rotWithShape="1">
          <a:blip r:embed="rId7">
            <a:alphaModFix/>
          </a:blip>
          <a:srcRect l="9474" t="3516" r="10317" b="29717"/>
          <a:stretch/>
        </p:blipFill>
        <p:spPr>
          <a:xfrm>
            <a:off x="5516783" y="1352117"/>
            <a:ext cx="1440160" cy="1800000"/>
          </a:xfrm>
          <a:prstGeom prst="rect">
            <a:avLst/>
          </a:prstGeom>
          <a:solidFill>
            <a:srgbClr val="D8D8D8"/>
          </a:solidFill>
          <a:ln w="50800" cap="flat" cmpd="sng">
            <a:solidFill>
              <a:srgbClr val="0DD2D9"/>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a:t>
            </a:r>
            <a:r>
              <a:rPr lang="en" sz="3600" b="1" i="0" u="none" strike="noStrike" cap="none" dirty="0">
                <a:solidFill>
                  <a:srgbClr val="0DD2D9"/>
                </a:solidFill>
                <a:sym typeface="Arial"/>
              </a:rPr>
              <a:t>TimeLine</a:t>
            </a:r>
            <a:r>
              <a:rPr lang="en" sz="3600" b="1" i="0" u="none" strike="noStrike" cap="none" dirty="0">
                <a:solidFill>
                  <a:srgbClr val="3F3F3F"/>
                </a:solidFill>
                <a:sym typeface="Arial"/>
              </a:rPr>
              <a:t> Layout</a:t>
            </a:r>
          </a:p>
        </p:txBody>
      </p:sp>
      <p:cxnSp>
        <p:nvCxnSpPr>
          <p:cNvPr id="278" name="Shape 278"/>
          <p:cNvCxnSpPr/>
          <p:nvPr/>
        </p:nvCxnSpPr>
        <p:spPr>
          <a:xfrm>
            <a:off x="1670688" y="3006407"/>
            <a:ext cx="5984076" cy="8295"/>
          </a:xfrm>
          <a:prstGeom prst="straightConnector1">
            <a:avLst/>
          </a:prstGeom>
          <a:noFill/>
          <a:ln w="25400" cap="flat" cmpd="sng">
            <a:solidFill>
              <a:srgbClr val="3F3F3F"/>
            </a:solidFill>
            <a:prstDash val="solid"/>
            <a:round/>
            <a:headEnd type="none" w="med" len="med"/>
            <a:tailEnd type="none" w="med" len="med"/>
          </a:ln>
        </p:spPr>
      </p:cxnSp>
      <p:grpSp>
        <p:nvGrpSpPr>
          <p:cNvPr id="279" name="Shape 279"/>
          <p:cNvGrpSpPr/>
          <p:nvPr/>
        </p:nvGrpSpPr>
        <p:grpSpPr>
          <a:xfrm>
            <a:off x="7092277" y="2517709"/>
            <a:ext cx="971680" cy="971680"/>
            <a:chOff x="7092279" y="2517709"/>
            <a:chExt cx="971680" cy="971680"/>
          </a:xfrm>
        </p:grpSpPr>
        <p:sp>
          <p:nvSpPr>
            <p:cNvPr id="280" name="Shape 280"/>
            <p:cNvSpPr/>
            <p:nvPr/>
          </p:nvSpPr>
          <p:spPr>
            <a:xfrm>
              <a:off x="7092279" y="2517709"/>
              <a:ext cx="971680" cy="971680"/>
            </a:xfrm>
            <a:prstGeom prst="ellipse">
              <a:avLst/>
            </a:prstGeom>
            <a:solidFill>
              <a:schemeClr val="lt1"/>
            </a:solidFill>
            <a:ln w="508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81" name="Shape 281"/>
            <p:cNvSpPr/>
            <p:nvPr/>
          </p:nvSpPr>
          <p:spPr>
            <a:xfrm>
              <a:off x="7201684" y="2627114"/>
              <a:ext cx="752872" cy="752872"/>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282" name="Shape 282"/>
          <p:cNvGrpSpPr/>
          <p:nvPr/>
        </p:nvGrpSpPr>
        <p:grpSpPr>
          <a:xfrm>
            <a:off x="1454664" y="2862391"/>
            <a:ext cx="288032" cy="288032"/>
            <a:chOff x="611560" y="2851238"/>
            <a:chExt cx="288032" cy="288032"/>
          </a:xfrm>
        </p:grpSpPr>
        <p:sp>
          <p:nvSpPr>
            <p:cNvPr id="283" name="Shape 283"/>
            <p:cNvSpPr/>
            <p:nvPr/>
          </p:nvSpPr>
          <p:spPr>
            <a:xfrm>
              <a:off x="611560" y="2851238"/>
              <a:ext cx="288032" cy="288032"/>
            </a:xfrm>
            <a:prstGeom prst="ellipse">
              <a:avLst/>
            </a:prstGeom>
            <a:solidFill>
              <a:srgbClr val="0DD2D9">
                <a:alpha val="4000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84" name="Shape 284"/>
            <p:cNvSpPr/>
            <p:nvPr/>
          </p:nvSpPr>
          <p:spPr>
            <a:xfrm>
              <a:off x="683568" y="2923246"/>
              <a:ext cx="144016" cy="144016"/>
            </a:xfrm>
            <a:prstGeom prst="ellipse">
              <a:avLst/>
            </a:prstGeom>
            <a:solidFill>
              <a:srgbClr val="3F3F3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285" name="Shape 285"/>
          <p:cNvGrpSpPr/>
          <p:nvPr/>
        </p:nvGrpSpPr>
        <p:grpSpPr>
          <a:xfrm>
            <a:off x="2864067" y="2851238"/>
            <a:ext cx="288032" cy="288032"/>
            <a:chOff x="611560" y="2851238"/>
            <a:chExt cx="288032" cy="288032"/>
          </a:xfrm>
        </p:grpSpPr>
        <p:sp>
          <p:nvSpPr>
            <p:cNvPr id="286" name="Shape 286"/>
            <p:cNvSpPr/>
            <p:nvPr/>
          </p:nvSpPr>
          <p:spPr>
            <a:xfrm>
              <a:off x="611560" y="2851238"/>
              <a:ext cx="288032" cy="288032"/>
            </a:xfrm>
            <a:prstGeom prst="ellipse">
              <a:avLst/>
            </a:prstGeom>
            <a:solidFill>
              <a:srgbClr val="0DD2D9">
                <a:alpha val="4000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87" name="Shape 287"/>
            <p:cNvSpPr/>
            <p:nvPr/>
          </p:nvSpPr>
          <p:spPr>
            <a:xfrm>
              <a:off x="683568" y="2923246"/>
              <a:ext cx="144016" cy="144016"/>
            </a:xfrm>
            <a:prstGeom prst="ellipse">
              <a:avLst/>
            </a:prstGeom>
            <a:solidFill>
              <a:srgbClr val="3F3F3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288" name="Shape 288"/>
          <p:cNvGrpSpPr/>
          <p:nvPr/>
        </p:nvGrpSpPr>
        <p:grpSpPr>
          <a:xfrm>
            <a:off x="4273470" y="2851238"/>
            <a:ext cx="288032" cy="288032"/>
            <a:chOff x="611560" y="2851238"/>
            <a:chExt cx="288032" cy="288032"/>
          </a:xfrm>
        </p:grpSpPr>
        <p:sp>
          <p:nvSpPr>
            <p:cNvPr id="289" name="Shape 289"/>
            <p:cNvSpPr/>
            <p:nvPr/>
          </p:nvSpPr>
          <p:spPr>
            <a:xfrm>
              <a:off x="611560" y="2851238"/>
              <a:ext cx="288032" cy="288032"/>
            </a:xfrm>
            <a:prstGeom prst="ellipse">
              <a:avLst/>
            </a:prstGeom>
            <a:solidFill>
              <a:srgbClr val="0DD2D9">
                <a:alpha val="4000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90" name="Shape 290"/>
            <p:cNvSpPr/>
            <p:nvPr/>
          </p:nvSpPr>
          <p:spPr>
            <a:xfrm>
              <a:off x="683568" y="2923246"/>
              <a:ext cx="144016" cy="144016"/>
            </a:xfrm>
            <a:prstGeom prst="ellipse">
              <a:avLst/>
            </a:prstGeom>
            <a:solidFill>
              <a:srgbClr val="3F3F3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291" name="Shape 291"/>
          <p:cNvGrpSpPr/>
          <p:nvPr/>
        </p:nvGrpSpPr>
        <p:grpSpPr>
          <a:xfrm>
            <a:off x="5682872" y="2851238"/>
            <a:ext cx="288032" cy="288032"/>
            <a:chOff x="611560" y="2851238"/>
            <a:chExt cx="288032" cy="288032"/>
          </a:xfrm>
        </p:grpSpPr>
        <p:sp>
          <p:nvSpPr>
            <p:cNvPr id="292" name="Shape 292"/>
            <p:cNvSpPr/>
            <p:nvPr/>
          </p:nvSpPr>
          <p:spPr>
            <a:xfrm>
              <a:off x="611560" y="2851238"/>
              <a:ext cx="288032" cy="288032"/>
            </a:xfrm>
            <a:prstGeom prst="ellipse">
              <a:avLst/>
            </a:prstGeom>
            <a:solidFill>
              <a:srgbClr val="0DD2D9">
                <a:alpha val="4000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93" name="Shape 293"/>
            <p:cNvSpPr/>
            <p:nvPr/>
          </p:nvSpPr>
          <p:spPr>
            <a:xfrm>
              <a:off x="683568" y="2923246"/>
              <a:ext cx="144016" cy="144016"/>
            </a:xfrm>
            <a:prstGeom prst="ellipse">
              <a:avLst/>
            </a:prstGeom>
            <a:solidFill>
              <a:srgbClr val="3F3F3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294" name="Shape 294"/>
          <p:cNvSpPr txBox="1"/>
          <p:nvPr/>
        </p:nvSpPr>
        <p:spPr>
          <a:xfrm>
            <a:off x="5304621" y="2281435"/>
            <a:ext cx="1024939" cy="360040"/>
          </a:xfrm>
          <a:prstGeom prst="rect">
            <a:avLst/>
          </a:prstGeom>
          <a:noFill/>
          <a:ln w="254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2017</a:t>
            </a:r>
          </a:p>
        </p:txBody>
      </p:sp>
      <p:sp>
        <p:nvSpPr>
          <p:cNvPr id="295" name="Shape 295"/>
          <p:cNvSpPr txBox="1"/>
          <p:nvPr/>
        </p:nvSpPr>
        <p:spPr>
          <a:xfrm>
            <a:off x="3898485" y="3301073"/>
            <a:ext cx="1024939" cy="360040"/>
          </a:xfrm>
          <a:prstGeom prst="rect">
            <a:avLst/>
          </a:prstGeom>
          <a:noFill/>
          <a:ln w="254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2016</a:t>
            </a:r>
          </a:p>
        </p:txBody>
      </p:sp>
      <p:sp>
        <p:nvSpPr>
          <p:cNvPr id="296" name="Shape 296"/>
          <p:cNvSpPr txBox="1"/>
          <p:nvPr/>
        </p:nvSpPr>
        <p:spPr>
          <a:xfrm>
            <a:off x="2492348" y="2283717"/>
            <a:ext cx="1024939" cy="360040"/>
          </a:xfrm>
          <a:prstGeom prst="rect">
            <a:avLst/>
          </a:prstGeom>
          <a:noFill/>
          <a:ln w="254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2015</a:t>
            </a:r>
          </a:p>
        </p:txBody>
      </p:sp>
      <p:sp>
        <p:nvSpPr>
          <p:cNvPr id="297" name="Shape 297"/>
          <p:cNvSpPr txBox="1"/>
          <p:nvPr/>
        </p:nvSpPr>
        <p:spPr>
          <a:xfrm>
            <a:off x="1086211" y="3301033"/>
            <a:ext cx="1024939" cy="360040"/>
          </a:xfrm>
          <a:prstGeom prst="rect">
            <a:avLst/>
          </a:prstGeom>
          <a:noFill/>
          <a:ln w="254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2014</a:t>
            </a:r>
          </a:p>
        </p:txBody>
      </p:sp>
      <p:sp>
        <p:nvSpPr>
          <p:cNvPr id="298" name="Shape 298"/>
          <p:cNvSpPr txBox="1"/>
          <p:nvPr/>
        </p:nvSpPr>
        <p:spPr>
          <a:xfrm>
            <a:off x="568852" y="3775283"/>
            <a:ext cx="205965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a:t>
            </a:r>
          </a:p>
        </p:txBody>
      </p:sp>
      <p:sp>
        <p:nvSpPr>
          <p:cNvPr id="299" name="Shape 299"/>
          <p:cNvSpPr txBox="1"/>
          <p:nvPr/>
        </p:nvSpPr>
        <p:spPr>
          <a:xfrm>
            <a:off x="3381126" y="3775323"/>
            <a:ext cx="205965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a:t>
            </a:r>
          </a:p>
        </p:txBody>
      </p:sp>
      <p:sp>
        <p:nvSpPr>
          <p:cNvPr id="300" name="Shape 300"/>
          <p:cNvSpPr txBox="1"/>
          <p:nvPr/>
        </p:nvSpPr>
        <p:spPr>
          <a:xfrm>
            <a:off x="4787262" y="1345332"/>
            <a:ext cx="205965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a:t>
            </a:r>
          </a:p>
        </p:txBody>
      </p:sp>
      <p:sp>
        <p:nvSpPr>
          <p:cNvPr id="301" name="Shape 301"/>
          <p:cNvSpPr txBox="1"/>
          <p:nvPr/>
        </p:nvSpPr>
        <p:spPr>
          <a:xfrm>
            <a:off x="1974989" y="1347613"/>
            <a:ext cx="205965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a:t>
            </a:r>
          </a:p>
        </p:txBody>
      </p:sp>
      <p:sp>
        <p:nvSpPr>
          <p:cNvPr id="302" name="Shape 302"/>
          <p:cNvSpPr txBox="1"/>
          <p:nvPr/>
        </p:nvSpPr>
        <p:spPr>
          <a:xfrm>
            <a:off x="7065649" y="2019205"/>
            <a:ext cx="1024939" cy="360040"/>
          </a:xfrm>
          <a:prstGeom prst="rect">
            <a:avLst/>
          </a:prstGeom>
          <a:noFill/>
          <a:ln w="254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2018</a:t>
            </a:r>
          </a:p>
        </p:txBody>
      </p:sp>
      <p:sp>
        <p:nvSpPr>
          <p:cNvPr id="303" name="Shape 303"/>
          <p:cNvSpPr txBox="1"/>
          <p:nvPr/>
        </p:nvSpPr>
        <p:spPr>
          <a:xfrm>
            <a:off x="6548289" y="3579862"/>
            <a:ext cx="2059657"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a:t>
            </a:r>
          </a:p>
        </p:txBody>
      </p:sp>
      <p:sp>
        <p:nvSpPr>
          <p:cNvPr id="304" name="Shape 304"/>
          <p:cNvSpPr/>
          <p:nvPr/>
        </p:nvSpPr>
        <p:spPr>
          <a:xfrm rot="-5400000">
            <a:off x="7363827" y="2780822"/>
            <a:ext cx="428579" cy="428860"/>
          </a:xfrm>
          <a:custGeom>
            <a:avLst/>
            <a:gdLst/>
            <a:ahLst/>
            <a:cxnLst/>
            <a:rect l="0" t="0" r="0" b="0"/>
            <a:pathLst>
              <a:path w="120000" h="120000" extrusionOk="0">
                <a:moveTo>
                  <a:pt x="28780" y="88243"/>
                </a:moveTo>
                <a:cubicBezTo>
                  <a:pt x="21351" y="84944"/>
                  <a:pt x="14517" y="80365"/>
                  <a:pt x="8667" y="74602"/>
                </a:cubicBezTo>
                <a:cubicBezTo>
                  <a:pt x="11188" y="83720"/>
                  <a:pt x="16125" y="91832"/>
                  <a:pt x="22752" y="98217"/>
                </a:cubicBezTo>
                <a:cubicBezTo>
                  <a:pt x="25154" y="95082"/>
                  <a:pt x="27145" y="91727"/>
                  <a:pt x="28780" y="88243"/>
                </a:cubicBezTo>
                <a:close/>
                <a:moveTo>
                  <a:pt x="29516" y="32485"/>
                </a:moveTo>
                <a:cubicBezTo>
                  <a:pt x="27786" y="28646"/>
                  <a:pt x="25663" y="24941"/>
                  <a:pt x="23042" y="21501"/>
                </a:cubicBezTo>
                <a:cubicBezTo>
                  <a:pt x="15792" y="28386"/>
                  <a:pt x="10518" y="37314"/>
                  <a:pt x="8119" y="47360"/>
                </a:cubicBezTo>
                <a:cubicBezTo>
                  <a:pt x="14267" y="41039"/>
                  <a:pt x="21545" y="36024"/>
                  <a:pt x="29516" y="32485"/>
                </a:cubicBezTo>
                <a:close/>
                <a:moveTo>
                  <a:pt x="35247" y="62987"/>
                </a:moveTo>
                <a:lnTo>
                  <a:pt x="8552" y="62987"/>
                </a:lnTo>
                <a:cubicBezTo>
                  <a:pt x="14807" y="70885"/>
                  <a:pt x="22814" y="77023"/>
                  <a:pt x="31804" y="81056"/>
                </a:cubicBezTo>
                <a:cubicBezTo>
                  <a:pt x="33825" y="75194"/>
                  <a:pt x="34991" y="69108"/>
                  <a:pt x="35247" y="62987"/>
                </a:cubicBezTo>
                <a:close/>
                <a:moveTo>
                  <a:pt x="35257" y="56211"/>
                </a:moveTo>
                <a:cubicBezTo>
                  <a:pt x="34993" y="50658"/>
                  <a:pt x="33989" y="45137"/>
                  <a:pt x="32275" y="39790"/>
                </a:cubicBezTo>
                <a:cubicBezTo>
                  <a:pt x="23987" y="43555"/>
                  <a:pt x="16555" y="49115"/>
                  <a:pt x="10603" y="56211"/>
                </a:cubicBezTo>
                <a:close/>
                <a:moveTo>
                  <a:pt x="55368" y="94684"/>
                </a:moveTo>
                <a:cubicBezTo>
                  <a:pt x="48332" y="94421"/>
                  <a:pt x="41457" y="93072"/>
                  <a:pt x="34944" y="90774"/>
                </a:cubicBezTo>
                <a:cubicBezTo>
                  <a:pt x="33031" y="94900"/>
                  <a:pt x="30670" y="98866"/>
                  <a:pt x="27809" y="102563"/>
                </a:cubicBezTo>
                <a:cubicBezTo>
                  <a:pt x="35585" y="108484"/>
                  <a:pt x="45059" y="112279"/>
                  <a:pt x="55368" y="113143"/>
                </a:cubicBezTo>
                <a:close/>
                <a:moveTo>
                  <a:pt x="55368" y="62987"/>
                </a:moveTo>
                <a:lnTo>
                  <a:pt x="41900" y="62987"/>
                </a:lnTo>
                <a:cubicBezTo>
                  <a:pt x="41638" y="69952"/>
                  <a:pt x="40309" y="76879"/>
                  <a:pt x="37972" y="83538"/>
                </a:cubicBezTo>
                <a:cubicBezTo>
                  <a:pt x="43529" y="85472"/>
                  <a:pt x="49381" y="86617"/>
                  <a:pt x="55368" y="86881"/>
                </a:cubicBezTo>
                <a:close/>
                <a:moveTo>
                  <a:pt x="55368" y="33843"/>
                </a:moveTo>
                <a:cubicBezTo>
                  <a:pt x="49541" y="34173"/>
                  <a:pt x="43855" y="35341"/>
                  <a:pt x="38459" y="37272"/>
                </a:cubicBezTo>
                <a:cubicBezTo>
                  <a:pt x="40480" y="43430"/>
                  <a:pt x="41643" y="49803"/>
                  <a:pt x="41904" y="56211"/>
                </a:cubicBezTo>
                <a:lnTo>
                  <a:pt x="55368" y="56211"/>
                </a:lnTo>
                <a:close/>
                <a:moveTo>
                  <a:pt x="55368" y="6856"/>
                </a:moveTo>
                <a:cubicBezTo>
                  <a:pt x="45199" y="7709"/>
                  <a:pt x="35843" y="11413"/>
                  <a:pt x="28125" y="17195"/>
                </a:cubicBezTo>
                <a:cubicBezTo>
                  <a:pt x="31202" y="21187"/>
                  <a:pt x="33686" y="25498"/>
                  <a:pt x="35690" y="29969"/>
                </a:cubicBezTo>
                <a:cubicBezTo>
                  <a:pt x="41961" y="27710"/>
                  <a:pt x="48582" y="26364"/>
                  <a:pt x="55368" y="26033"/>
                </a:cubicBezTo>
                <a:close/>
                <a:moveTo>
                  <a:pt x="80995" y="37351"/>
                </a:moveTo>
                <a:cubicBezTo>
                  <a:pt x="74992" y="35218"/>
                  <a:pt x="68645" y="33979"/>
                  <a:pt x="62149" y="33777"/>
                </a:cubicBezTo>
                <a:lnTo>
                  <a:pt x="62149" y="56211"/>
                </a:lnTo>
                <a:lnTo>
                  <a:pt x="77742" y="56211"/>
                </a:lnTo>
                <a:cubicBezTo>
                  <a:pt x="77944" y="49839"/>
                  <a:pt x="79047" y="43493"/>
                  <a:pt x="80995" y="37351"/>
                </a:cubicBezTo>
                <a:close/>
                <a:moveTo>
                  <a:pt x="81702" y="82788"/>
                </a:moveTo>
                <a:cubicBezTo>
                  <a:pt x="79431" y="76372"/>
                  <a:pt x="78114" y="69703"/>
                  <a:pt x="77802" y="62987"/>
                </a:cubicBezTo>
                <a:lnTo>
                  <a:pt x="62149" y="62987"/>
                </a:lnTo>
                <a:lnTo>
                  <a:pt x="62149" y="86861"/>
                </a:lnTo>
                <a:cubicBezTo>
                  <a:pt x="68915" y="86568"/>
                  <a:pt x="75504" y="85154"/>
                  <a:pt x="81702" y="82788"/>
                </a:cubicBezTo>
                <a:close/>
                <a:moveTo>
                  <a:pt x="91254" y="16823"/>
                </a:moveTo>
                <a:cubicBezTo>
                  <a:pt x="83038" y="10812"/>
                  <a:pt x="73011" y="7148"/>
                  <a:pt x="62149" y="6735"/>
                </a:cubicBezTo>
                <a:lnTo>
                  <a:pt x="62149" y="25971"/>
                </a:lnTo>
                <a:cubicBezTo>
                  <a:pt x="69578" y="26170"/>
                  <a:pt x="76836" y="27576"/>
                  <a:pt x="83694" y="30019"/>
                </a:cubicBezTo>
                <a:cubicBezTo>
                  <a:pt x="85703" y="25424"/>
                  <a:pt x="88216" y="20993"/>
                  <a:pt x="91254" y="16823"/>
                </a:cubicBezTo>
                <a:close/>
                <a:moveTo>
                  <a:pt x="92191" y="102478"/>
                </a:moveTo>
                <a:cubicBezTo>
                  <a:pt x="89134" y="98585"/>
                  <a:pt x="86626" y="94394"/>
                  <a:pt x="84614" y="90026"/>
                </a:cubicBezTo>
                <a:cubicBezTo>
                  <a:pt x="77503" y="92765"/>
                  <a:pt x="69928" y="94377"/>
                  <a:pt x="62149" y="94672"/>
                </a:cubicBezTo>
                <a:lnTo>
                  <a:pt x="62149" y="113264"/>
                </a:lnTo>
                <a:cubicBezTo>
                  <a:pt x="73428" y="112835"/>
                  <a:pt x="83806" y="108901"/>
                  <a:pt x="92191" y="102478"/>
                </a:cubicBezTo>
                <a:close/>
                <a:moveTo>
                  <a:pt x="108452" y="56211"/>
                </a:moveTo>
                <a:cubicBezTo>
                  <a:pt x="102585" y="49213"/>
                  <a:pt x="95286" y="43712"/>
                  <a:pt x="87165" y="39928"/>
                </a:cubicBezTo>
                <a:cubicBezTo>
                  <a:pt x="85533" y="45240"/>
                  <a:pt x="84594" y="50713"/>
                  <a:pt x="84387" y="56211"/>
                </a:cubicBezTo>
                <a:close/>
                <a:moveTo>
                  <a:pt x="108893" y="62987"/>
                </a:moveTo>
                <a:lnTo>
                  <a:pt x="84451" y="62987"/>
                </a:lnTo>
                <a:cubicBezTo>
                  <a:pt x="84750" y="68783"/>
                  <a:pt x="85872" y="74538"/>
                  <a:pt x="87772" y="80093"/>
                </a:cubicBezTo>
                <a:cubicBezTo>
                  <a:pt x="95898" y="76042"/>
                  <a:pt x="103149" y="70263"/>
                  <a:pt x="108893" y="62987"/>
                </a:cubicBezTo>
                <a:close/>
                <a:moveTo>
                  <a:pt x="111997" y="48352"/>
                </a:moveTo>
                <a:cubicBezTo>
                  <a:pt x="109700" y="37715"/>
                  <a:pt x="104172" y="28286"/>
                  <a:pt x="96490" y="21123"/>
                </a:cubicBezTo>
                <a:cubicBezTo>
                  <a:pt x="93775" y="24712"/>
                  <a:pt x="91592" y="28582"/>
                  <a:pt x="89828" y="32588"/>
                </a:cubicBezTo>
                <a:cubicBezTo>
                  <a:pt x="98115" y="36327"/>
                  <a:pt x="105653" y="41662"/>
                  <a:pt x="111997" y="48352"/>
                </a:cubicBezTo>
                <a:close/>
                <a:moveTo>
                  <a:pt x="112044" y="71427"/>
                </a:moveTo>
                <a:cubicBezTo>
                  <a:pt x="105949" y="78076"/>
                  <a:pt x="98693" y="83450"/>
                  <a:pt x="90692" y="87326"/>
                </a:cubicBezTo>
                <a:cubicBezTo>
                  <a:pt x="92451" y="91123"/>
                  <a:pt x="94624" y="94770"/>
                  <a:pt x="97268" y="98161"/>
                </a:cubicBezTo>
                <a:cubicBezTo>
                  <a:pt x="104590" y="91027"/>
                  <a:pt x="109851" y="81796"/>
                  <a:pt x="112044" y="71427"/>
                </a:cubicBezTo>
                <a:close/>
                <a:moveTo>
                  <a:pt x="120000" y="60000"/>
                </a:moveTo>
                <a:cubicBezTo>
                  <a:pt x="120000" y="93137"/>
                  <a:pt x="93119" y="120000"/>
                  <a:pt x="59960" y="120000"/>
                </a:cubicBezTo>
                <a:cubicBezTo>
                  <a:pt x="27805" y="120000"/>
                  <a:pt x="1554" y="94738"/>
                  <a:pt x="72" y="62987"/>
                </a:cubicBezTo>
                <a:lnTo>
                  <a:pt x="0" y="62987"/>
                </a:lnTo>
                <a:lnTo>
                  <a:pt x="0" y="56211"/>
                </a:lnTo>
                <a:lnTo>
                  <a:pt x="103" y="56211"/>
                </a:lnTo>
                <a:cubicBezTo>
                  <a:pt x="1902" y="26359"/>
                  <a:pt x="25603" y="2427"/>
                  <a:pt x="55368" y="231"/>
                </a:cubicBezTo>
                <a:lnTo>
                  <a:pt x="55368" y="0"/>
                </a:lnTo>
                <a:lnTo>
                  <a:pt x="59960" y="0"/>
                </a:lnTo>
                <a:lnTo>
                  <a:pt x="62149" y="0"/>
                </a:lnTo>
                <a:lnTo>
                  <a:pt x="62149" y="110"/>
                </a:lnTo>
                <a:cubicBezTo>
                  <a:pt x="94295" y="1191"/>
                  <a:pt x="120000" y="27595"/>
                  <a:pt x="120000" y="6000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584000" y="15460"/>
            <a:ext cx="7559999"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a:t>
            </a:r>
            <a:r>
              <a:rPr lang="en" sz="3600" b="1" i="0" u="none" strike="noStrike" cap="none" dirty="0" smtClean="0">
                <a:solidFill>
                  <a:srgbClr val="0DD2D9"/>
                </a:solidFill>
                <a:sym typeface="Arial"/>
              </a:rPr>
              <a:t>Presentation </a:t>
            </a:r>
            <a:r>
              <a:rPr lang="en" sz="3600" b="1" i="0" u="none" strike="noStrike" cap="none" dirty="0">
                <a:solidFill>
                  <a:srgbClr val="3F3F3F"/>
                </a:solidFill>
                <a:sym typeface="Arial"/>
              </a:rPr>
              <a:t>Layout</a:t>
            </a:r>
          </a:p>
        </p:txBody>
      </p:sp>
      <p:grpSp>
        <p:nvGrpSpPr>
          <p:cNvPr id="145" name="Shape 145"/>
          <p:cNvGrpSpPr/>
          <p:nvPr/>
        </p:nvGrpSpPr>
        <p:grpSpPr>
          <a:xfrm>
            <a:off x="2344288" y="1082050"/>
            <a:ext cx="538036" cy="538036"/>
            <a:chOff x="4298598" y="1406129"/>
            <a:chExt cx="538036" cy="538036"/>
          </a:xfrm>
        </p:grpSpPr>
        <p:sp>
          <p:nvSpPr>
            <p:cNvPr id="146" name="Shape 146"/>
            <p:cNvSpPr/>
            <p:nvPr/>
          </p:nvSpPr>
          <p:spPr>
            <a:xfrm>
              <a:off x="4298598" y="1406129"/>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47" name="Shape 147"/>
            <p:cNvSpPr txBox="1"/>
            <p:nvPr/>
          </p:nvSpPr>
          <p:spPr>
            <a:xfrm>
              <a:off x="4387596" y="1490480"/>
              <a:ext cx="360040"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1</a:t>
              </a:r>
            </a:p>
          </p:txBody>
        </p:sp>
      </p:grpSp>
      <p:grpSp>
        <p:nvGrpSpPr>
          <p:cNvPr id="148" name="Shape 148"/>
          <p:cNvGrpSpPr/>
          <p:nvPr/>
        </p:nvGrpSpPr>
        <p:grpSpPr>
          <a:xfrm>
            <a:off x="2344288" y="1755565"/>
            <a:ext cx="538036" cy="538036"/>
            <a:chOff x="4298598" y="2241725"/>
            <a:chExt cx="538036" cy="538036"/>
          </a:xfrm>
        </p:grpSpPr>
        <p:sp>
          <p:nvSpPr>
            <p:cNvPr id="149" name="Shape 149"/>
            <p:cNvSpPr/>
            <p:nvPr/>
          </p:nvSpPr>
          <p:spPr>
            <a:xfrm>
              <a:off x="4298598" y="2241725"/>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50" name="Shape 150"/>
            <p:cNvSpPr txBox="1"/>
            <p:nvPr/>
          </p:nvSpPr>
          <p:spPr>
            <a:xfrm>
              <a:off x="4387596" y="2326076"/>
              <a:ext cx="360040"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2</a:t>
              </a:r>
            </a:p>
          </p:txBody>
        </p:sp>
      </p:grpSp>
      <p:grpSp>
        <p:nvGrpSpPr>
          <p:cNvPr id="151" name="Shape 151"/>
          <p:cNvGrpSpPr/>
          <p:nvPr/>
        </p:nvGrpSpPr>
        <p:grpSpPr>
          <a:xfrm>
            <a:off x="2343938" y="2409127"/>
            <a:ext cx="538036" cy="538036"/>
            <a:chOff x="4298598" y="3049559"/>
            <a:chExt cx="538036" cy="538036"/>
          </a:xfrm>
        </p:grpSpPr>
        <p:sp>
          <p:nvSpPr>
            <p:cNvPr id="152" name="Shape 152"/>
            <p:cNvSpPr/>
            <p:nvPr/>
          </p:nvSpPr>
          <p:spPr>
            <a:xfrm>
              <a:off x="4298598" y="3049559"/>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53" name="Shape 153"/>
            <p:cNvSpPr txBox="1"/>
            <p:nvPr/>
          </p:nvSpPr>
          <p:spPr>
            <a:xfrm>
              <a:off x="4387596" y="3133911"/>
              <a:ext cx="360040"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3</a:t>
              </a:r>
            </a:p>
          </p:txBody>
        </p:sp>
      </p:grpSp>
      <p:grpSp>
        <p:nvGrpSpPr>
          <p:cNvPr id="154" name="Shape 154"/>
          <p:cNvGrpSpPr/>
          <p:nvPr/>
        </p:nvGrpSpPr>
        <p:grpSpPr>
          <a:xfrm>
            <a:off x="2343938" y="3067498"/>
            <a:ext cx="538036" cy="538036"/>
            <a:chOff x="4298598" y="3857396"/>
            <a:chExt cx="538036" cy="538036"/>
          </a:xfrm>
        </p:grpSpPr>
        <p:sp>
          <p:nvSpPr>
            <p:cNvPr id="155" name="Shape 155"/>
            <p:cNvSpPr/>
            <p:nvPr/>
          </p:nvSpPr>
          <p:spPr>
            <a:xfrm>
              <a:off x="4298598" y="3857396"/>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56" name="Shape 156"/>
            <p:cNvSpPr txBox="1"/>
            <p:nvPr/>
          </p:nvSpPr>
          <p:spPr>
            <a:xfrm>
              <a:off x="4387596" y="3941748"/>
              <a:ext cx="360040"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4</a:t>
              </a:r>
            </a:p>
          </p:txBody>
        </p:sp>
      </p:grpSp>
      <p:sp>
        <p:nvSpPr>
          <p:cNvPr id="157" name="Shape 157"/>
          <p:cNvSpPr txBox="1"/>
          <p:nvPr/>
        </p:nvSpPr>
        <p:spPr>
          <a:xfrm>
            <a:off x="2969932" y="1155657"/>
            <a:ext cx="1242473" cy="39337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dirty="0" smtClean="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Problem</a:t>
            </a:r>
            <a:endParaRPr lang="en" sz="2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58" name="Shape 158"/>
          <p:cNvSpPr txBox="1"/>
          <p:nvPr/>
        </p:nvSpPr>
        <p:spPr>
          <a:xfrm>
            <a:off x="2969932" y="1839916"/>
            <a:ext cx="157124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dirty="0" smtClean="0">
                <a:solidFill>
                  <a:srgbClr val="3F3F3F"/>
                </a:solidFill>
                <a:latin typeface="Roboto Light" panose="02000000000000000000" pitchFamily="2" charset="0"/>
                <a:ea typeface="Roboto Light" panose="02000000000000000000" pitchFamily="2" charset="0"/>
                <a:cs typeface="Roboto Light" panose="02000000000000000000" pitchFamily="2" charset="0"/>
              </a:rPr>
              <a:t>Proposal</a:t>
            </a:r>
            <a:endParaRPr lang="en" sz="2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159" name="Shape 159"/>
          <p:cNvSpPr txBox="1"/>
          <p:nvPr/>
        </p:nvSpPr>
        <p:spPr>
          <a:xfrm>
            <a:off x="2969582" y="2493480"/>
            <a:ext cx="3143192" cy="453684"/>
          </a:xfrm>
          <a:prstGeom prst="rect">
            <a:avLst/>
          </a:prstGeom>
          <a:noFill/>
          <a:ln>
            <a:noFill/>
          </a:ln>
        </p:spPr>
        <p:txBody>
          <a:bodyPr lIns="91425" tIns="45700" rIns="91425" bIns="45700" anchor="t" anchorCtr="0">
            <a:noAutofit/>
          </a:bodyPr>
          <a:lstStyle/>
          <a:p>
            <a:pPr lvl="0">
              <a:buSzPct val="25000"/>
            </a:pPr>
            <a:r>
              <a:rPr lang="en" sz="2000" dirty="0">
                <a:solidFill>
                  <a:srgbClr val="3F3F3F"/>
                </a:solidFill>
                <a:latin typeface="Roboto Light" panose="02000000000000000000" pitchFamily="2" charset="0"/>
                <a:ea typeface="Roboto Light" panose="02000000000000000000" pitchFamily="2" charset="0"/>
                <a:cs typeface="Roboto Light" panose="02000000000000000000" pitchFamily="2" charset="0"/>
              </a:rPr>
              <a:t>Technologies &amp; Algorithm</a:t>
            </a:r>
          </a:p>
        </p:txBody>
      </p:sp>
      <p:sp>
        <p:nvSpPr>
          <p:cNvPr id="160" name="Shape 160"/>
          <p:cNvSpPr txBox="1"/>
          <p:nvPr/>
        </p:nvSpPr>
        <p:spPr>
          <a:xfrm>
            <a:off x="2969582" y="3130731"/>
            <a:ext cx="3143192" cy="47480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dirty="0" smtClean="0">
                <a:solidFill>
                  <a:srgbClr val="3F3F3F"/>
                </a:solidFill>
                <a:latin typeface="Roboto Light" panose="02000000000000000000" pitchFamily="2" charset="0"/>
                <a:ea typeface="Roboto Light" panose="02000000000000000000" pitchFamily="2" charset="0"/>
                <a:cs typeface="Roboto Light" panose="02000000000000000000" pitchFamily="2" charset="0"/>
              </a:rPr>
              <a:t>Features and Demo</a:t>
            </a:r>
            <a:endParaRPr lang="en" sz="2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21" name="Shape 145"/>
          <p:cNvGrpSpPr/>
          <p:nvPr/>
        </p:nvGrpSpPr>
        <p:grpSpPr>
          <a:xfrm>
            <a:off x="2343938" y="3733654"/>
            <a:ext cx="538036" cy="538036"/>
            <a:chOff x="4298598" y="1406129"/>
            <a:chExt cx="538036" cy="538036"/>
          </a:xfrm>
        </p:grpSpPr>
        <p:sp>
          <p:nvSpPr>
            <p:cNvPr id="22" name="Shape 146"/>
            <p:cNvSpPr/>
            <p:nvPr/>
          </p:nvSpPr>
          <p:spPr>
            <a:xfrm>
              <a:off x="4298598" y="1406129"/>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23" name="Shape 147"/>
            <p:cNvSpPr txBox="1"/>
            <p:nvPr/>
          </p:nvSpPr>
          <p:spPr>
            <a:xfrm>
              <a:off x="4387596" y="1490480"/>
              <a:ext cx="360040"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dk1"/>
                  </a:solidFill>
                  <a:latin typeface="Roboto Light" panose="02000000000000000000" pitchFamily="2" charset="0"/>
                  <a:ea typeface="Roboto Light" panose="02000000000000000000" pitchFamily="2" charset="0"/>
                  <a:cs typeface="Roboto Light" panose="02000000000000000000" pitchFamily="2" charset="0"/>
                </a:rPr>
                <a:t>5</a:t>
              </a:r>
              <a:endParaRPr lang="en" sz="1800" b="1"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24" name="Shape 157"/>
          <p:cNvSpPr txBox="1"/>
          <p:nvPr/>
        </p:nvSpPr>
        <p:spPr>
          <a:xfrm>
            <a:off x="2969582" y="3807261"/>
            <a:ext cx="1665426" cy="39337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dirty="0" smtClean="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Future Plan</a:t>
            </a:r>
            <a:endParaRPr lang="en" sz="2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a:t>
            </a:r>
            <a:r>
              <a:rPr lang="en" sz="3600" b="1" i="0" u="none" strike="noStrike" cap="none" dirty="0">
                <a:solidFill>
                  <a:srgbClr val="0DD2D9"/>
                </a:solidFill>
                <a:sym typeface="Arial"/>
              </a:rPr>
              <a:t> Chart </a:t>
            </a:r>
            <a:r>
              <a:rPr lang="en" sz="3600" b="1" i="0" u="none" strike="noStrike" cap="none" dirty="0">
                <a:solidFill>
                  <a:srgbClr val="3F3F3F"/>
                </a:solidFill>
                <a:sym typeface="Arial"/>
              </a:rPr>
              <a:t>Layout</a:t>
            </a:r>
          </a:p>
        </p:txBody>
      </p:sp>
      <p:sp>
        <p:nvSpPr>
          <p:cNvPr id="317" name="Shape 317"/>
          <p:cNvSpPr/>
          <p:nvPr/>
        </p:nvSpPr>
        <p:spPr>
          <a:xfrm>
            <a:off x="683568" y="124629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18" name="Shape 318"/>
          <p:cNvSpPr/>
          <p:nvPr/>
        </p:nvSpPr>
        <p:spPr>
          <a:xfrm>
            <a:off x="683568" y="2188538"/>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19" name="Shape 319"/>
          <p:cNvSpPr/>
          <p:nvPr/>
        </p:nvSpPr>
        <p:spPr>
          <a:xfrm>
            <a:off x="683568" y="3130777"/>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20" name="Shape 320"/>
          <p:cNvSpPr/>
          <p:nvPr/>
        </p:nvSpPr>
        <p:spPr>
          <a:xfrm>
            <a:off x="683568" y="4073016"/>
            <a:ext cx="609223" cy="60922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21" name="Shape 321"/>
          <p:cNvSpPr/>
          <p:nvPr/>
        </p:nvSpPr>
        <p:spPr>
          <a:xfrm>
            <a:off x="825537" y="1386908"/>
            <a:ext cx="325282" cy="328000"/>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22" name="Shape 322"/>
          <p:cNvSpPr/>
          <p:nvPr/>
        </p:nvSpPr>
        <p:spPr>
          <a:xfrm>
            <a:off x="817500" y="4277230"/>
            <a:ext cx="341358" cy="200796"/>
          </a:xfrm>
          <a:custGeom>
            <a:avLst/>
            <a:gdLst/>
            <a:ahLst/>
            <a:cxnLst/>
            <a:rect l="0" t="0" r="0" b="0"/>
            <a:pathLst>
              <a:path w="120000" h="120000" extrusionOk="0">
                <a:moveTo>
                  <a:pt x="49325" y="0"/>
                </a:moveTo>
                <a:cubicBezTo>
                  <a:pt x="57674" y="0"/>
                  <a:pt x="65058" y="7019"/>
                  <a:pt x="69179" y="18219"/>
                </a:cubicBezTo>
                <a:cubicBezTo>
                  <a:pt x="71776" y="14188"/>
                  <a:pt x="75252" y="11987"/>
                  <a:pt x="79031" y="11987"/>
                </a:cubicBezTo>
                <a:cubicBezTo>
                  <a:pt x="87238" y="11987"/>
                  <a:pt x="94019" y="22369"/>
                  <a:pt x="94791" y="35895"/>
                </a:cubicBezTo>
                <a:cubicBezTo>
                  <a:pt x="94933" y="35750"/>
                  <a:pt x="95076" y="35747"/>
                  <a:pt x="95220" y="35747"/>
                </a:cubicBezTo>
                <a:cubicBezTo>
                  <a:pt x="108905" y="35747"/>
                  <a:pt x="120000" y="54608"/>
                  <a:pt x="120000" y="77873"/>
                </a:cubicBezTo>
                <a:cubicBezTo>
                  <a:pt x="120000" y="99840"/>
                  <a:pt x="110109" y="117880"/>
                  <a:pt x="97485" y="119805"/>
                </a:cubicBezTo>
                <a:lnTo>
                  <a:pt x="97485" y="120000"/>
                </a:lnTo>
                <a:lnTo>
                  <a:pt x="95220" y="120000"/>
                </a:lnTo>
                <a:lnTo>
                  <a:pt x="27654" y="120000"/>
                </a:lnTo>
                <a:lnTo>
                  <a:pt x="27654" y="119685"/>
                </a:lnTo>
                <a:cubicBezTo>
                  <a:pt x="26712" y="119904"/>
                  <a:pt x="25752" y="120000"/>
                  <a:pt x="24779" y="120000"/>
                </a:cubicBezTo>
                <a:cubicBezTo>
                  <a:pt x="11094" y="120000"/>
                  <a:pt x="0" y="101139"/>
                  <a:pt x="0" y="77873"/>
                </a:cubicBezTo>
                <a:cubicBezTo>
                  <a:pt x="0" y="54608"/>
                  <a:pt x="11094" y="35747"/>
                  <a:pt x="24779" y="35747"/>
                </a:cubicBezTo>
                <a:lnTo>
                  <a:pt x="25282" y="35920"/>
                </a:lnTo>
                <a:cubicBezTo>
                  <a:pt x="26617" y="15537"/>
                  <a:pt x="36904" y="0"/>
                  <a:pt x="49325"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23" name="Shape 323"/>
          <p:cNvSpPr/>
          <p:nvPr/>
        </p:nvSpPr>
        <p:spPr>
          <a:xfrm rot="2700000">
            <a:off x="872053" y="3227199"/>
            <a:ext cx="232249" cy="416381"/>
          </a:xfrm>
          <a:custGeom>
            <a:avLst/>
            <a:gdLst/>
            <a:ahLst/>
            <a:cxnLst/>
            <a:rect l="0" t="0" r="0" b="0"/>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24" name="Shape 324"/>
          <p:cNvSpPr/>
          <p:nvPr/>
        </p:nvSpPr>
        <p:spPr>
          <a:xfrm>
            <a:off x="842025" y="2356336"/>
            <a:ext cx="292305" cy="273624"/>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325" name="Shape 325"/>
          <p:cNvGrpSpPr/>
          <p:nvPr/>
        </p:nvGrpSpPr>
        <p:grpSpPr>
          <a:xfrm>
            <a:off x="1447165" y="1190853"/>
            <a:ext cx="2830257" cy="720109"/>
            <a:chOff x="1472558" y="998558"/>
            <a:chExt cx="2765964" cy="720109"/>
          </a:xfrm>
        </p:grpSpPr>
        <p:sp>
          <p:nvSpPr>
            <p:cNvPr id="326" name="Shape 326"/>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327" name="Shape 327"/>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328" name="Shape 328"/>
          <p:cNvGrpSpPr/>
          <p:nvPr/>
        </p:nvGrpSpPr>
        <p:grpSpPr>
          <a:xfrm>
            <a:off x="1447165" y="2133093"/>
            <a:ext cx="2830257" cy="720109"/>
            <a:chOff x="1472558" y="998558"/>
            <a:chExt cx="2765964" cy="720109"/>
          </a:xfrm>
        </p:grpSpPr>
        <p:sp>
          <p:nvSpPr>
            <p:cNvPr id="329" name="Shape 329"/>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330" name="Shape 330"/>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331" name="Shape 331"/>
          <p:cNvGrpSpPr/>
          <p:nvPr/>
        </p:nvGrpSpPr>
        <p:grpSpPr>
          <a:xfrm>
            <a:off x="1447165" y="3075333"/>
            <a:ext cx="2830257" cy="720109"/>
            <a:chOff x="1472558" y="998558"/>
            <a:chExt cx="2765964" cy="720109"/>
          </a:xfrm>
        </p:grpSpPr>
        <p:sp>
          <p:nvSpPr>
            <p:cNvPr id="332" name="Shape 332"/>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333" name="Shape 333"/>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334" name="Shape 334"/>
          <p:cNvGrpSpPr/>
          <p:nvPr/>
        </p:nvGrpSpPr>
        <p:grpSpPr>
          <a:xfrm>
            <a:off x="1447165" y="4017573"/>
            <a:ext cx="2830257" cy="720109"/>
            <a:chOff x="1472558" y="998558"/>
            <a:chExt cx="2765964" cy="720109"/>
          </a:xfrm>
        </p:grpSpPr>
        <p:sp>
          <p:nvSpPr>
            <p:cNvPr id="335" name="Shape 335"/>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336" name="Shape 336"/>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337" name="Shape 337"/>
          <p:cNvGrpSpPr/>
          <p:nvPr/>
        </p:nvGrpSpPr>
        <p:grpSpPr>
          <a:xfrm>
            <a:off x="4392551" y="1256104"/>
            <a:ext cx="4172236" cy="3342782"/>
            <a:chOff x="4392551" y="1256104"/>
            <a:chExt cx="4172236" cy="3342782"/>
          </a:xfrm>
        </p:grpSpPr>
        <p:sp>
          <p:nvSpPr>
            <p:cNvPr id="338" name="Shape 338"/>
            <p:cNvSpPr/>
            <p:nvPr/>
          </p:nvSpPr>
          <p:spPr>
            <a:xfrm>
              <a:off x="5244469" y="1857919"/>
              <a:ext cx="216023" cy="2436652"/>
            </a:xfrm>
            <a:prstGeom prst="rect">
              <a:avLst/>
            </a:prstGeom>
            <a:solidFill>
              <a:srgbClr val="BFBFBF">
                <a:alpha val="49803"/>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39" name="Shape 339"/>
            <p:cNvSpPr/>
            <p:nvPr/>
          </p:nvSpPr>
          <p:spPr>
            <a:xfrm>
              <a:off x="6143351" y="1855521"/>
              <a:ext cx="216023" cy="2439051"/>
            </a:xfrm>
            <a:prstGeom prst="rect">
              <a:avLst/>
            </a:prstGeom>
            <a:solidFill>
              <a:srgbClr val="BFBFBF">
                <a:alpha val="49803"/>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40" name="Shape 340"/>
            <p:cNvSpPr/>
            <p:nvPr/>
          </p:nvSpPr>
          <p:spPr>
            <a:xfrm>
              <a:off x="7042232" y="2076339"/>
              <a:ext cx="216023" cy="2199676"/>
            </a:xfrm>
            <a:prstGeom prst="rect">
              <a:avLst/>
            </a:prstGeom>
            <a:solidFill>
              <a:srgbClr val="BFBFBF">
                <a:alpha val="49803"/>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41" name="Shape 341"/>
            <p:cNvSpPr/>
            <p:nvPr/>
          </p:nvSpPr>
          <p:spPr>
            <a:xfrm>
              <a:off x="7941113" y="1676891"/>
              <a:ext cx="216023" cy="2599125"/>
            </a:xfrm>
            <a:prstGeom prst="rect">
              <a:avLst/>
            </a:prstGeom>
            <a:solidFill>
              <a:srgbClr val="BFBFBF">
                <a:alpha val="49803"/>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42" name="Shape 342"/>
            <p:cNvSpPr txBox="1"/>
            <p:nvPr/>
          </p:nvSpPr>
          <p:spPr>
            <a:xfrm>
              <a:off x="4885062" y="4321887"/>
              <a:ext cx="98308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Category 1</a:t>
              </a:r>
            </a:p>
          </p:txBody>
        </p:sp>
        <p:sp>
          <p:nvSpPr>
            <p:cNvPr id="343" name="Shape 343"/>
            <p:cNvSpPr txBox="1"/>
            <p:nvPr/>
          </p:nvSpPr>
          <p:spPr>
            <a:xfrm>
              <a:off x="5783944" y="4321887"/>
              <a:ext cx="98308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Category 2</a:t>
              </a:r>
            </a:p>
          </p:txBody>
        </p:sp>
        <p:sp>
          <p:nvSpPr>
            <p:cNvPr id="344" name="Shape 344"/>
            <p:cNvSpPr txBox="1"/>
            <p:nvPr/>
          </p:nvSpPr>
          <p:spPr>
            <a:xfrm>
              <a:off x="6682825" y="4321887"/>
              <a:ext cx="98308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Category 3</a:t>
              </a:r>
            </a:p>
          </p:txBody>
        </p:sp>
        <p:sp>
          <p:nvSpPr>
            <p:cNvPr id="345" name="Shape 345"/>
            <p:cNvSpPr txBox="1"/>
            <p:nvPr/>
          </p:nvSpPr>
          <p:spPr>
            <a:xfrm>
              <a:off x="7581706" y="4321887"/>
              <a:ext cx="98308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Category 4</a:t>
              </a:r>
            </a:p>
          </p:txBody>
        </p:sp>
        <p:grpSp>
          <p:nvGrpSpPr>
            <p:cNvPr id="346" name="Shape 346"/>
            <p:cNvGrpSpPr/>
            <p:nvPr/>
          </p:nvGrpSpPr>
          <p:grpSpPr>
            <a:xfrm>
              <a:off x="4392551" y="1256104"/>
              <a:ext cx="449175" cy="3161432"/>
              <a:chOff x="4392551" y="1256104"/>
              <a:chExt cx="449175" cy="3161432"/>
            </a:xfrm>
          </p:grpSpPr>
          <p:sp>
            <p:nvSpPr>
              <p:cNvPr id="347" name="Shape 347"/>
              <p:cNvSpPr txBox="1"/>
              <p:nvPr/>
            </p:nvSpPr>
            <p:spPr>
              <a:xfrm>
                <a:off x="4392551" y="1256104"/>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100</a:t>
                </a:r>
              </a:p>
            </p:txBody>
          </p:sp>
          <p:sp>
            <p:nvSpPr>
              <p:cNvPr id="348" name="Shape 348"/>
              <p:cNvSpPr txBox="1"/>
              <p:nvPr/>
            </p:nvSpPr>
            <p:spPr>
              <a:xfrm>
                <a:off x="4392551" y="1546086"/>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90</a:t>
                </a:r>
              </a:p>
            </p:txBody>
          </p:sp>
          <p:sp>
            <p:nvSpPr>
              <p:cNvPr id="349" name="Shape 349"/>
              <p:cNvSpPr txBox="1"/>
              <p:nvPr/>
            </p:nvSpPr>
            <p:spPr>
              <a:xfrm>
                <a:off x="4392551" y="1836067"/>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80</a:t>
                </a:r>
              </a:p>
            </p:txBody>
          </p:sp>
          <p:sp>
            <p:nvSpPr>
              <p:cNvPr id="350" name="Shape 350"/>
              <p:cNvSpPr txBox="1"/>
              <p:nvPr/>
            </p:nvSpPr>
            <p:spPr>
              <a:xfrm>
                <a:off x="4392551" y="2126050"/>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70</a:t>
                </a:r>
              </a:p>
            </p:txBody>
          </p:sp>
          <p:sp>
            <p:nvSpPr>
              <p:cNvPr id="351" name="Shape 351"/>
              <p:cNvSpPr txBox="1"/>
              <p:nvPr/>
            </p:nvSpPr>
            <p:spPr>
              <a:xfrm>
                <a:off x="4392551" y="2416032"/>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60</a:t>
                </a:r>
              </a:p>
            </p:txBody>
          </p:sp>
          <p:sp>
            <p:nvSpPr>
              <p:cNvPr id="352" name="Shape 352"/>
              <p:cNvSpPr txBox="1"/>
              <p:nvPr/>
            </p:nvSpPr>
            <p:spPr>
              <a:xfrm>
                <a:off x="4392551" y="2706014"/>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50</a:t>
                </a:r>
              </a:p>
            </p:txBody>
          </p:sp>
          <p:sp>
            <p:nvSpPr>
              <p:cNvPr id="353" name="Shape 353"/>
              <p:cNvSpPr txBox="1"/>
              <p:nvPr/>
            </p:nvSpPr>
            <p:spPr>
              <a:xfrm>
                <a:off x="4392551" y="2995996"/>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40</a:t>
                </a:r>
              </a:p>
            </p:txBody>
          </p:sp>
          <p:sp>
            <p:nvSpPr>
              <p:cNvPr id="354" name="Shape 354"/>
              <p:cNvSpPr txBox="1"/>
              <p:nvPr/>
            </p:nvSpPr>
            <p:spPr>
              <a:xfrm>
                <a:off x="4392551" y="3285978"/>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30</a:t>
                </a:r>
              </a:p>
            </p:txBody>
          </p:sp>
          <p:sp>
            <p:nvSpPr>
              <p:cNvPr id="355" name="Shape 355"/>
              <p:cNvSpPr txBox="1"/>
              <p:nvPr/>
            </p:nvSpPr>
            <p:spPr>
              <a:xfrm>
                <a:off x="4392551" y="3575960"/>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20</a:t>
                </a:r>
              </a:p>
            </p:txBody>
          </p:sp>
          <p:sp>
            <p:nvSpPr>
              <p:cNvPr id="356" name="Shape 356"/>
              <p:cNvSpPr txBox="1"/>
              <p:nvPr/>
            </p:nvSpPr>
            <p:spPr>
              <a:xfrm>
                <a:off x="4392551" y="3865942"/>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10</a:t>
                </a:r>
              </a:p>
            </p:txBody>
          </p:sp>
          <p:sp>
            <p:nvSpPr>
              <p:cNvPr id="357" name="Shape 357"/>
              <p:cNvSpPr txBox="1"/>
              <p:nvPr/>
            </p:nvSpPr>
            <p:spPr>
              <a:xfrm>
                <a:off x="4392551" y="4155926"/>
                <a:ext cx="449175" cy="26160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1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0</a:t>
                </a:r>
              </a:p>
            </p:txBody>
          </p:sp>
        </p:grpSp>
        <p:cxnSp>
          <p:nvCxnSpPr>
            <p:cNvPr id="358" name="Shape 358"/>
            <p:cNvCxnSpPr>
              <a:stCxn id="357" idx="3"/>
              <a:endCxn id="347" idx="3"/>
            </p:cNvCxnSpPr>
            <p:nvPr/>
          </p:nvCxnSpPr>
          <p:spPr>
            <a:xfrm rot="10800000">
              <a:off x="4841726" y="1386931"/>
              <a:ext cx="0" cy="2899800"/>
            </a:xfrm>
            <a:prstGeom prst="straightConnector1">
              <a:avLst/>
            </a:prstGeom>
            <a:noFill/>
            <a:ln w="12700" cap="flat" cmpd="sng">
              <a:solidFill>
                <a:srgbClr val="3F3F3F"/>
              </a:solidFill>
              <a:prstDash val="solid"/>
              <a:round/>
              <a:headEnd type="none" w="med" len="med"/>
              <a:tailEnd type="none" w="med" len="med"/>
            </a:ln>
          </p:spPr>
        </p:cxnSp>
        <p:sp>
          <p:nvSpPr>
            <p:cNvPr id="359" name="Shape 359"/>
            <p:cNvSpPr/>
            <p:nvPr/>
          </p:nvSpPr>
          <p:spPr>
            <a:xfrm>
              <a:off x="5246646" y="2416032"/>
              <a:ext cx="216023" cy="1865342"/>
            </a:xfrm>
            <a:prstGeom prst="rect">
              <a:avLst/>
            </a:prstGeom>
            <a:gradFill>
              <a:gsLst>
                <a:gs pos="0">
                  <a:srgbClr val="79F3F7"/>
                </a:gs>
                <a:gs pos="100000">
                  <a:srgbClr val="79F3F7"/>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60" name="Shape 360"/>
            <p:cNvSpPr/>
            <p:nvPr/>
          </p:nvSpPr>
          <p:spPr>
            <a:xfrm>
              <a:off x="6145526" y="2348336"/>
              <a:ext cx="216023" cy="1933036"/>
            </a:xfrm>
            <a:prstGeom prst="rect">
              <a:avLst/>
            </a:prstGeom>
            <a:gradFill>
              <a:gsLst>
                <a:gs pos="0">
                  <a:srgbClr val="79F3F7"/>
                </a:gs>
                <a:gs pos="100000">
                  <a:srgbClr val="79F3F7"/>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61" name="Shape 361"/>
            <p:cNvSpPr/>
            <p:nvPr/>
          </p:nvSpPr>
          <p:spPr>
            <a:xfrm>
              <a:off x="7044407" y="2786325"/>
              <a:ext cx="216023" cy="1500405"/>
            </a:xfrm>
            <a:prstGeom prst="rect">
              <a:avLst/>
            </a:prstGeom>
            <a:gradFill>
              <a:gsLst>
                <a:gs pos="0">
                  <a:srgbClr val="79F3F7"/>
                </a:gs>
                <a:gs pos="100000">
                  <a:srgbClr val="79F3F7"/>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62" name="Shape 362"/>
            <p:cNvSpPr/>
            <p:nvPr/>
          </p:nvSpPr>
          <p:spPr>
            <a:xfrm>
              <a:off x="7943289" y="2188536"/>
              <a:ext cx="216023" cy="2087479"/>
            </a:xfrm>
            <a:prstGeom prst="rect">
              <a:avLst/>
            </a:prstGeom>
            <a:gradFill>
              <a:gsLst>
                <a:gs pos="0">
                  <a:srgbClr val="79F3F7"/>
                </a:gs>
                <a:gs pos="100000">
                  <a:srgbClr val="79F3F7"/>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63" name="Shape 363"/>
            <p:cNvSpPr/>
            <p:nvPr/>
          </p:nvSpPr>
          <p:spPr>
            <a:xfrm>
              <a:off x="5246646" y="3134740"/>
              <a:ext cx="216023" cy="1152000"/>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64" name="Shape 364"/>
            <p:cNvSpPr/>
            <p:nvPr/>
          </p:nvSpPr>
          <p:spPr>
            <a:xfrm>
              <a:off x="6145526" y="3568128"/>
              <a:ext cx="216023" cy="718611"/>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65" name="Shape 365"/>
            <p:cNvSpPr/>
            <p:nvPr/>
          </p:nvSpPr>
          <p:spPr>
            <a:xfrm>
              <a:off x="7044407" y="3256716"/>
              <a:ext cx="216023" cy="1030022"/>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66" name="Shape 366"/>
            <p:cNvSpPr/>
            <p:nvPr/>
          </p:nvSpPr>
          <p:spPr>
            <a:xfrm>
              <a:off x="7943289" y="2988164"/>
              <a:ext cx="216023" cy="1298576"/>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cxnSp>
          <p:nvCxnSpPr>
            <p:cNvPr id="367" name="Shape 367"/>
            <p:cNvCxnSpPr>
              <a:stCxn id="357" idx="3"/>
            </p:cNvCxnSpPr>
            <p:nvPr/>
          </p:nvCxnSpPr>
          <p:spPr>
            <a:xfrm rot="10800000" flipH="1">
              <a:off x="4841726" y="4275931"/>
              <a:ext cx="3723000" cy="10800"/>
            </a:xfrm>
            <a:prstGeom prst="straightConnector1">
              <a:avLst/>
            </a:prstGeom>
            <a:noFill/>
            <a:ln w="12700" cap="flat" cmpd="sng">
              <a:solidFill>
                <a:srgbClr val="3F3F3F"/>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Shape 372"/>
          <p:cNvPicPr preferRelativeResize="0">
            <a:picLocks noGrp="1"/>
          </p:cNvPicPr>
          <p:nvPr>
            <p:ph type="pic" idx="2"/>
          </p:nvPr>
        </p:nvPicPr>
        <p:blipFill rotWithShape="1">
          <a:blip r:embed="rId3">
            <a:alphaModFix/>
          </a:blip>
          <a:srcRect l="31110" r="31110"/>
          <a:stretch/>
        </p:blipFill>
        <p:spPr>
          <a:xfrm>
            <a:off x="3275856" y="0"/>
            <a:ext cx="2592287" cy="5143499"/>
          </a:xfrm>
          <a:prstGeom prst="rect">
            <a:avLst/>
          </a:prstGeom>
          <a:solidFill>
            <a:srgbClr val="D8D8D8"/>
          </a:solidFill>
          <a:ln>
            <a:noFill/>
          </a:ln>
        </p:spPr>
      </p:pic>
      <p:sp>
        <p:nvSpPr>
          <p:cNvPr id="373" name="Shape 373"/>
          <p:cNvSpPr txBox="1"/>
          <p:nvPr/>
        </p:nvSpPr>
        <p:spPr>
          <a:xfrm>
            <a:off x="958112" y="627533"/>
            <a:ext cx="2088232" cy="1728191"/>
          </a:xfrm>
          <a:prstGeom prst="rect">
            <a:avLst/>
          </a:prstGeom>
          <a:noFill/>
          <a:ln>
            <a:noFill/>
          </a:ln>
        </p:spPr>
        <p:txBody>
          <a:bodyPr lIns="91425" tIns="45700" rIns="91425" bIns="45700" anchor="ctr" anchorCtr="0">
            <a:noAutofit/>
          </a:bodyPr>
          <a:lstStyle/>
          <a:p>
            <a:pPr marL="0" marR="0" lvl="0" indent="0" algn="r" rtl="0">
              <a:lnSpc>
                <a:spcPct val="110000"/>
              </a:lnSpc>
              <a:spcBef>
                <a:spcPts val="0"/>
              </a:spcBef>
              <a:buClr>
                <a:schemeClr val="lt1"/>
              </a:buClr>
              <a:buSzPct val="25000"/>
              <a:buFont typeface="Arial"/>
              <a:buNone/>
            </a:pPr>
            <a:r>
              <a:rPr lang="en" sz="24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Simple Portfolio Presentation Designed</a:t>
            </a:r>
          </a:p>
        </p:txBody>
      </p:sp>
      <p:sp>
        <p:nvSpPr>
          <p:cNvPr id="374" name="Shape 374"/>
          <p:cNvSpPr txBox="1"/>
          <p:nvPr/>
        </p:nvSpPr>
        <p:spPr>
          <a:xfrm>
            <a:off x="986687" y="2499741"/>
            <a:ext cx="2059657" cy="83099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a:t>
            </a:r>
          </a:p>
        </p:txBody>
      </p:sp>
      <p:sp>
        <p:nvSpPr>
          <p:cNvPr id="375" name="Shape 375"/>
          <p:cNvSpPr txBox="1"/>
          <p:nvPr/>
        </p:nvSpPr>
        <p:spPr>
          <a:xfrm>
            <a:off x="6242814" y="634849"/>
            <a:ext cx="1800199" cy="38676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PowerPoint Template has clean and neutral design that can be adapted to any content and meets various market segments. With this many slides you are able to make a complete PowerPoint Presentation that best suit your needs. </a:t>
            </a:r>
          </a:p>
          <a:p>
            <a:pPr marL="0" marR="0" lvl="0" indent="0" algn="l" rtl="0">
              <a:spcBef>
                <a:spcPts val="240"/>
              </a:spcBef>
              <a:spcAft>
                <a:spcPts val="0"/>
              </a:spcAft>
              <a:buClr>
                <a:schemeClr val="dk1"/>
              </a:buClr>
              <a:buFont typeface="Arial"/>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240"/>
              </a:spcBef>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PowerPoint Template has clean and neutral design that can be adapted to any content and meets various market segments.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2699791" y="3291830"/>
            <a:ext cx="17331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모바일 이미지 </a:t>
            </a:r>
          </a:p>
        </p:txBody>
      </p:sp>
      <p:sp>
        <p:nvSpPr>
          <p:cNvPr id="381" name="Shape 381"/>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a:t>
            </a:r>
            <a:r>
              <a:rPr lang="en" sz="3600" b="1" i="0" u="none" strike="noStrike" cap="none" dirty="0">
                <a:solidFill>
                  <a:srgbClr val="0DD2D9"/>
                </a:solidFill>
                <a:sym typeface="Arial"/>
              </a:rPr>
              <a:t>Image</a:t>
            </a:r>
            <a:r>
              <a:rPr lang="en" sz="3600" b="1" i="0" u="none" strike="noStrike" cap="none" dirty="0">
                <a:solidFill>
                  <a:srgbClr val="3F3F3F"/>
                </a:solidFill>
                <a:sym typeface="Arial"/>
              </a:rPr>
              <a:t> &amp; </a:t>
            </a:r>
            <a:r>
              <a:rPr lang="en" sz="3600" b="1" i="0" u="none" strike="noStrike" cap="none" dirty="0">
                <a:solidFill>
                  <a:srgbClr val="0DD2D9"/>
                </a:solidFill>
                <a:sym typeface="Arial"/>
              </a:rPr>
              <a:t>Content</a:t>
            </a:r>
          </a:p>
        </p:txBody>
      </p:sp>
      <p:sp>
        <p:nvSpPr>
          <p:cNvPr id="382" name="Shape 382"/>
          <p:cNvSpPr/>
          <p:nvPr/>
        </p:nvSpPr>
        <p:spPr>
          <a:xfrm>
            <a:off x="1390705" y="1696740"/>
            <a:ext cx="499167" cy="863847"/>
          </a:xfrm>
          <a:custGeom>
            <a:avLst/>
            <a:gdLst/>
            <a:ahLst/>
            <a:cxnLst/>
            <a:rect l="0" t="0" r="0" b="0"/>
            <a:pathLst>
              <a:path w="120000" h="120000" extrusionOk="0">
                <a:moveTo>
                  <a:pt x="59999" y="105648"/>
                </a:moveTo>
                <a:cubicBezTo>
                  <a:pt x="55224" y="105648"/>
                  <a:pt x="51353" y="107884"/>
                  <a:pt x="51353" y="110644"/>
                </a:cubicBezTo>
                <a:cubicBezTo>
                  <a:pt x="51353" y="113403"/>
                  <a:pt x="55224" y="115640"/>
                  <a:pt x="59999" y="115640"/>
                </a:cubicBezTo>
                <a:cubicBezTo>
                  <a:pt x="64775" y="115640"/>
                  <a:pt x="68646" y="113403"/>
                  <a:pt x="68646" y="110644"/>
                </a:cubicBezTo>
                <a:cubicBezTo>
                  <a:pt x="68646" y="107884"/>
                  <a:pt x="64775" y="105648"/>
                  <a:pt x="59999" y="105648"/>
                </a:cubicBezTo>
                <a:close/>
                <a:moveTo>
                  <a:pt x="9230" y="11966"/>
                </a:moveTo>
                <a:lnTo>
                  <a:pt x="9230" y="99976"/>
                </a:lnTo>
                <a:lnTo>
                  <a:pt x="110769" y="99976"/>
                </a:lnTo>
                <a:lnTo>
                  <a:pt x="110769" y="11966"/>
                </a:lnTo>
                <a:close/>
                <a:moveTo>
                  <a:pt x="46155" y="3965"/>
                </a:moveTo>
                <a:cubicBezTo>
                  <a:pt x="44243" y="3965"/>
                  <a:pt x="42694" y="4861"/>
                  <a:pt x="42694" y="5965"/>
                </a:cubicBezTo>
                <a:cubicBezTo>
                  <a:pt x="42694" y="7070"/>
                  <a:pt x="44243" y="7965"/>
                  <a:pt x="46155" y="7965"/>
                </a:cubicBezTo>
                <a:lnTo>
                  <a:pt x="73844" y="7965"/>
                </a:lnTo>
                <a:cubicBezTo>
                  <a:pt x="75756" y="7965"/>
                  <a:pt x="77305" y="7070"/>
                  <a:pt x="77305" y="5965"/>
                </a:cubicBezTo>
                <a:cubicBezTo>
                  <a:pt x="77305" y="4861"/>
                  <a:pt x="75756" y="3965"/>
                  <a:pt x="73844" y="3965"/>
                </a:cubicBezTo>
                <a:close/>
                <a:moveTo>
                  <a:pt x="20000" y="0"/>
                </a:moveTo>
                <a:lnTo>
                  <a:pt x="99999" y="0"/>
                </a:lnTo>
                <a:cubicBezTo>
                  <a:pt x="111045" y="0"/>
                  <a:pt x="119999" y="5174"/>
                  <a:pt x="119999" y="11557"/>
                </a:cubicBezTo>
                <a:lnTo>
                  <a:pt x="119999" y="108442"/>
                </a:lnTo>
                <a:cubicBezTo>
                  <a:pt x="119999" y="114825"/>
                  <a:pt x="111045" y="120000"/>
                  <a:pt x="99999" y="120000"/>
                </a:cubicBezTo>
                <a:lnTo>
                  <a:pt x="20000" y="120000"/>
                </a:lnTo>
                <a:cubicBezTo>
                  <a:pt x="8954" y="120000"/>
                  <a:pt x="0" y="114825"/>
                  <a:pt x="0" y="108442"/>
                </a:cubicBezTo>
                <a:lnTo>
                  <a:pt x="0" y="11557"/>
                </a:lnTo>
                <a:cubicBezTo>
                  <a:pt x="0" y="5174"/>
                  <a:pt x="8954" y="0"/>
                  <a:pt x="20000" y="0"/>
                </a:cubicBezTo>
                <a:close/>
              </a:path>
            </a:pathLst>
          </a:custGeom>
          <a:solidFill>
            <a:srgbClr val="3F3F3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83" name="Shape 383"/>
          <p:cNvSpPr/>
          <p:nvPr/>
        </p:nvSpPr>
        <p:spPr>
          <a:xfrm>
            <a:off x="1117265" y="3501008"/>
            <a:ext cx="1061287" cy="843215"/>
          </a:xfrm>
          <a:custGeom>
            <a:avLst/>
            <a:gdLst/>
            <a:ahLst/>
            <a:cxnLst/>
            <a:rect l="0" t="0" r="0" b="0"/>
            <a:pathLst>
              <a:path w="120000" h="120000" extrusionOk="0">
                <a:moveTo>
                  <a:pt x="88644" y="84564"/>
                </a:moveTo>
                <a:cubicBezTo>
                  <a:pt x="87539" y="84564"/>
                  <a:pt x="86644" y="85691"/>
                  <a:pt x="86644" y="87082"/>
                </a:cubicBezTo>
                <a:cubicBezTo>
                  <a:pt x="86644" y="88472"/>
                  <a:pt x="87539" y="89599"/>
                  <a:pt x="88644" y="89599"/>
                </a:cubicBezTo>
                <a:lnTo>
                  <a:pt x="95311" y="89599"/>
                </a:lnTo>
                <a:cubicBezTo>
                  <a:pt x="96415" y="89599"/>
                  <a:pt x="97311" y="88472"/>
                  <a:pt x="97311" y="87082"/>
                </a:cubicBezTo>
                <a:cubicBezTo>
                  <a:pt x="97311" y="85691"/>
                  <a:pt x="96415" y="84564"/>
                  <a:pt x="95311" y="84564"/>
                </a:cubicBezTo>
                <a:close/>
                <a:moveTo>
                  <a:pt x="6420" y="84564"/>
                </a:moveTo>
                <a:cubicBezTo>
                  <a:pt x="5315" y="84564"/>
                  <a:pt x="4420" y="85691"/>
                  <a:pt x="4420" y="87082"/>
                </a:cubicBezTo>
                <a:cubicBezTo>
                  <a:pt x="4420" y="88472"/>
                  <a:pt x="5315" y="89599"/>
                  <a:pt x="6420" y="89599"/>
                </a:cubicBezTo>
                <a:lnTo>
                  <a:pt x="13086" y="89599"/>
                </a:lnTo>
                <a:cubicBezTo>
                  <a:pt x="14191" y="89599"/>
                  <a:pt x="15086" y="88472"/>
                  <a:pt x="15086" y="87082"/>
                </a:cubicBezTo>
                <a:cubicBezTo>
                  <a:pt x="15086" y="85691"/>
                  <a:pt x="14191" y="84564"/>
                  <a:pt x="13086" y="84564"/>
                </a:cubicBezTo>
                <a:close/>
                <a:moveTo>
                  <a:pt x="108648" y="83725"/>
                </a:moveTo>
                <a:cubicBezTo>
                  <a:pt x="107175" y="83725"/>
                  <a:pt x="105981" y="85228"/>
                  <a:pt x="105981" y="87082"/>
                </a:cubicBezTo>
                <a:cubicBezTo>
                  <a:pt x="105981" y="88935"/>
                  <a:pt x="107175" y="90438"/>
                  <a:pt x="108648" y="90438"/>
                </a:cubicBezTo>
                <a:cubicBezTo>
                  <a:pt x="110120" y="90438"/>
                  <a:pt x="111314" y="88935"/>
                  <a:pt x="111314" y="87082"/>
                </a:cubicBezTo>
                <a:cubicBezTo>
                  <a:pt x="111314" y="85228"/>
                  <a:pt x="110120" y="83725"/>
                  <a:pt x="108648" y="83725"/>
                </a:cubicBezTo>
                <a:close/>
                <a:moveTo>
                  <a:pt x="4420" y="5727"/>
                </a:moveTo>
                <a:lnTo>
                  <a:pt x="4420" y="80560"/>
                </a:lnTo>
                <a:lnTo>
                  <a:pt x="115579" y="80560"/>
                </a:lnTo>
                <a:lnTo>
                  <a:pt x="115579" y="5727"/>
                </a:lnTo>
                <a:close/>
                <a:moveTo>
                  <a:pt x="0" y="0"/>
                </a:moveTo>
                <a:lnTo>
                  <a:pt x="120000" y="0"/>
                </a:lnTo>
                <a:lnTo>
                  <a:pt x="120000" y="93987"/>
                </a:lnTo>
                <a:lnTo>
                  <a:pt x="67114" y="93987"/>
                </a:lnTo>
                <a:lnTo>
                  <a:pt x="68781" y="108155"/>
                </a:lnTo>
                <a:lnTo>
                  <a:pt x="87301" y="108155"/>
                </a:lnTo>
                <a:cubicBezTo>
                  <a:pt x="89900" y="108155"/>
                  <a:pt x="92006" y="110807"/>
                  <a:pt x="92006" y="114077"/>
                </a:cubicBezTo>
                <a:lnTo>
                  <a:pt x="92006" y="120000"/>
                </a:lnTo>
                <a:lnTo>
                  <a:pt x="27999" y="120000"/>
                </a:lnTo>
                <a:lnTo>
                  <a:pt x="27999" y="114077"/>
                </a:lnTo>
                <a:cubicBezTo>
                  <a:pt x="27999" y="110807"/>
                  <a:pt x="30106" y="108155"/>
                  <a:pt x="32705" y="108155"/>
                </a:cubicBezTo>
                <a:lnTo>
                  <a:pt x="51218" y="108155"/>
                </a:lnTo>
                <a:lnTo>
                  <a:pt x="52886" y="93987"/>
                </a:lnTo>
                <a:lnTo>
                  <a:pt x="0" y="93987"/>
                </a:lnTo>
                <a:close/>
              </a:path>
            </a:pathLst>
          </a:custGeom>
          <a:solidFill>
            <a:srgbClr val="3F3F3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84" name="Shape 384"/>
          <p:cNvSpPr txBox="1"/>
          <p:nvPr/>
        </p:nvSpPr>
        <p:spPr>
          <a:xfrm>
            <a:off x="5652119" y="1420700"/>
            <a:ext cx="935620"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8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65</a:t>
            </a:r>
            <a:r>
              <a:rPr lang="en" sz="20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385" name="Shape 385"/>
          <p:cNvSpPr txBox="1"/>
          <p:nvPr/>
        </p:nvSpPr>
        <p:spPr>
          <a:xfrm>
            <a:off x="5652119" y="3056641"/>
            <a:ext cx="935620"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8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35</a:t>
            </a:r>
            <a:r>
              <a:rPr lang="en" sz="20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grpSp>
        <p:nvGrpSpPr>
          <p:cNvPr id="386" name="Shape 386"/>
          <p:cNvGrpSpPr/>
          <p:nvPr/>
        </p:nvGrpSpPr>
        <p:grpSpPr>
          <a:xfrm>
            <a:off x="5652120" y="1965529"/>
            <a:ext cx="2771880" cy="923330"/>
            <a:chOff x="5873194" y="1936451"/>
            <a:chExt cx="2527141" cy="923330"/>
          </a:xfrm>
        </p:grpSpPr>
        <p:sp>
          <p:nvSpPr>
            <p:cNvPr id="387" name="Shape 387"/>
            <p:cNvSpPr txBox="1"/>
            <p:nvPr/>
          </p:nvSpPr>
          <p:spPr>
            <a:xfrm>
              <a:off x="5873194" y="2213450"/>
              <a:ext cx="252714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388" name="Shape 388"/>
            <p:cNvSpPr txBox="1"/>
            <p:nvPr/>
          </p:nvSpPr>
          <p:spPr>
            <a:xfrm>
              <a:off x="5873194" y="1936451"/>
              <a:ext cx="252714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389" name="Shape 389"/>
          <p:cNvGrpSpPr/>
          <p:nvPr/>
        </p:nvGrpSpPr>
        <p:grpSpPr>
          <a:xfrm>
            <a:off x="5652120" y="3601470"/>
            <a:ext cx="2771880" cy="923330"/>
            <a:chOff x="5873194" y="1936451"/>
            <a:chExt cx="2527141" cy="923330"/>
          </a:xfrm>
        </p:grpSpPr>
        <p:sp>
          <p:nvSpPr>
            <p:cNvPr id="390" name="Shape 390"/>
            <p:cNvSpPr txBox="1"/>
            <p:nvPr/>
          </p:nvSpPr>
          <p:spPr>
            <a:xfrm>
              <a:off x="5873194" y="2213450"/>
              <a:ext cx="252714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391" name="Shape 391"/>
            <p:cNvSpPr txBox="1"/>
            <p:nvPr/>
          </p:nvSpPr>
          <p:spPr>
            <a:xfrm>
              <a:off x="5873194" y="1936451"/>
              <a:ext cx="252714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pic>
        <p:nvPicPr>
          <p:cNvPr id="392" name="Shape 392"/>
          <p:cNvPicPr preferRelativeResize="0">
            <a:picLocks noGrp="1"/>
          </p:cNvPicPr>
          <p:nvPr>
            <p:ph type="pic" idx="2"/>
          </p:nvPr>
        </p:nvPicPr>
        <p:blipFill rotWithShape="1">
          <a:blip r:embed="rId3">
            <a:alphaModFix/>
          </a:blip>
          <a:srcRect l="16843" t="1801" r="31729" b="2209"/>
          <a:stretch/>
        </p:blipFill>
        <p:spPr>
          <a:xfrm>
            <a:off x="2555775" y="1263998"/>
            <a:ext cx="2772000" cy="3455999"/>
          </a:xfrm>
          <a:prstGeom prst="rect">
            <a:avLst/>
          </a:prstGeom>
          <a:solidFill>
            <a:srgbClr val="D8D8D8"/>
          </a:solid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Shape 397"/>
          <p:cNvGrpSpPr/>
          <p:nvPr/>
        </p:nvGrpSpPr>
        <p:grpSpPr>
          <a:xfrm>
            <a:off x="539974" y="1312112"/>
            <a:ext cx="3240000" cy="3240000"/>
            <a:chOff x="539974" y="1312112"/>
            <a:chExt cx="3240000" cy="3240000"/>
          </a:xfrm>
        </p:grpSpPr>
        <p:sp>
          <p:nvSpPr>
            <p:cNvPr id="398" name="Shape 398"/>
            <p:cNvSpPr/>
            <p:nvPr/>
          </p:nvSpPr>
          <p:spPr>
            <a:xfrm>
              <a:off x="539974" y="1312112"/>
              <a:ext cx="3240000" cy="3240000"/>
            </a:xfrm>
            <a:prstGeom prst="pie">
              <a:avLst>
                <a:gd name="adj1" fmla="val 4379402"/>
                <a:gd name="adj2" fmla="val 16188052"/>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99" name="Shape 399"/>
            <p:cNvSpPr/>
            <p:nvPr/>
          </p:nvSpPr>
          <p:spPr>
            <a:xfrm>
              <a:off x="539974" y="1312112"/>
              <a:ext cx="3240000" cy="3240000"/>
            </a:xfrm>
            <a:prstGeom prst="pie">
              <a:avLst>
                <a:gd name="adj1" fmla="val 16195741"/>
                <a:gd name="adj2" fmla="val 19498471"/>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00" name="Shape 400"/>
            <p:cNvSpPr/>
            <p:nvPr/>
          </p:nvSpPr>
          <p:spPr>
            <a:xfrm>
              <a:off x="539974" y="1312112"/>
              <a:ext cx="3240000" cy="3240000"/>
            </a:xfrm>
            <a:prstGeom prst="pie">
              <a:avLst>
                <a:gd name="adj1" fmla="val 19503334"/>
                <a:gd name="adj2" fmla="val 4424091"/>
              </a:avLst>
            </a:prstGeom>
            <a:solidFill>
              <a:srgbClr val="0DD2D9">
                <a:alpha val="49803"/>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aphicFrame>
        <p:nvGraphicFramePr>
          <p:cNvPr id="401" name="Shape 401"/>
          <p:cNvGraphicFramePr/>
          <p:nvPr/>
        </p:nvGraphicFramePr>
        <p:xfrm>
          <a:off x="4468932" y="1625333"/>
          <a:ext cx="3919525" cy="2322600"/>
        </p:xfrm>
        <a:graphic>
          <a:graphicData uri="http://schemas.openxmlformats.org/drawingml/2006/table">
            <a:tbl>
              <a:tblPr firstRow="1" lastCol="1" bandRow="1" bandCol="1">
                <a:noFill/>
                <a:tableStyleId>{EC11D108-414D-4D4C-8482-996C3B890393}</a:tableStyleId>
              </a:tblPr>
              <a:tblGrid>
                <a:gridCol w="1066525"/>
                <a:gridCol w="986550"/>
                <a:gridCol w="933225"/>
                <a:gridCol w="933225"/>
              </a:tblGrid>
              <a:tr h="326725">
                <a:tc>
                  <a:txBody>
                    <a:bodyPr/>
                    <a:lstStyle/>
                    <a:p>
                      <a:pPr marL="0" marR="0" lvl="0" indent="0" algn="ctr" rtl="0">
                        <a:lnSpc>
                          <a:spcPct val="100000"/>
                        </a:lnSpc>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 </a:t>
                      </a:r>
                    </a:p>
                  </a:txBody>
                  <a:tcPr marL="91450" marR="91450" marT="45725" marB="45725" anchor="ctr">
                    <a:lnL w="12700" cap="flat" cmpd="sng">
                      <a:solidFill>
                        <a:srgbClr val="0DD2D9"/>
                      </a:solidFill>
                      <a:prstDash val="solid"/>
                      <a:round/>
                      <a:headEnd type="none" w="med" len="med"/>
                      <a:tailEnd type="none" w="med" len="med"/>
                    </a:lnL>
                    <a:lnR w="28575" cap="flat" cmpd="sng">
                      <a:solidFill>
                        <a:schemeClr val="lt1"/>
                      </a:solidFill>
                      <a:prstDash val="solid"/>
                      <a:round/>
                      <a:headEnd type="none" w="med" len="med"/>
                      <a:tailEnd type="none" w="med" len="med"/>
                    </a:lnR>
                    <a:lnT w="12700" cap="flat" cmpd="sng">
                      <a:solidFill>
                        <a:srgbClr val="0DD2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 TITLE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12700" cap="flat" cmpd="sng">
                      <a:solidFill>
                        <a:srgbClr val="0DD2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B TITLE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12700" cap="flat" cmpd="sng">
                      <a:solidFill>
                        <a:srgbClr val="0DD2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 TITLE</a:t>
                      </a:r>
                    </a:p>
                  </a:txBody>
                  <a:tcPr marL="91450" marR="91450" marT="45725" marB="45725" anchor="ctr">
                    <a:lnL w="28575" cap="flat" cmpd="sng">
                      <a:solidFill>
                        <a:schemeClr val="lt1"/>
                      </a:solidFill>
                      <a:prstDash val="solid"/>
                      <a:round/>
                      <a:headEnd type="none" w="med" len="med"/>
                      <a:tailEnd type="none" w="med" len="med"/>
                    </a:lnL>
                    <a:lnR w="12700" cap="flat" cmpd="sng">
                      <a:solidFill>
                        <a:srgbClr val="0DD2D9"/>
                      </a:solidFill>
                      <a:prstDash val="solid"/>
                      <a:round/>
                      <a:headEnd type="none" w="med" len="med"/>
                      <a:tailEnd type="none" w="med" len="med"/>
                    </a:lnR>
                    <a:lnT w="12700" cap="flat" cmpd="sng">
                      <a:solidFill>
                        <a:srgbClr val="0DD2D9"/>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solidFill>
                  </a:tcPr>
                </a:tc>
              </a:tr>
              <a:tr h="285125">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12700" cap="flat" cmpd="sng">
                      <a:solidFill>
                        <a:srgbClr val="0DD2D9"/>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12700" cap="flat" cmpd="sng">
                      <a:solidFill>
                        <a:srgbClr val="0DD2D9"/>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r>
              <a:tr h="342150">
                <a:tc>
                  <a:txBody>
                    <a:bodyPr/>
                    <a:lstStyle/>
                    <a:p>
                      <a:pPr marL="0" marR="0" lvl="0" indent="0" algn="l"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12700" cap="flat" cmpd="sng">
                      <a:solidFill>
                        <a:srgbClr val="0DD2D9"/>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lnL w="28575" cap="flat" cmpd="sng">
                      <a:solidFill>
                        <a:schemeClr val="lt1"/>
                      </a:solidFill>
                      <a:prstDash val="solid"/>
                      <a:round/>
                      <a:headEnd type="none" w="med" len="med"/>
                      <a:tailEnd type="none" w="med" len="med"/>
                    </a:lnL>
                    <a:lnR w="12700" cap="flat" cmpd="sng">
                      <a:solidFill>
                        <a:srgbClr val="0DD2D9"/>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r>
              <a:tr h="342150">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12700" cap="flat" cmpd="sng">
                      <a:solidFill>
                        <a:srgbClr val="0DD2D9"/>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12700" cap="flat" cmpd="sng">
                      <a:solidFill>
                        <a:srgbClr val="0DD2D9"/>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B6DDE7">
                        <a:alpha val="40000"/>
                      </a:srgbClr>
                    </a:solidFill>
                  </a:tcPr>
                </a:tc>
              </a:tr>
              <a:tr h="342150">
                <a:tc>
                  <a:txBody>
                    <a:bodyPr/>
                    <a:lstStyle/>
                    <a:p>
                      <a:pPr marL="0" marR="0" lvl="0" indent="0" algn="l"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12700" cap="flat" cmpd="sng">
                      <a:solidFill>
                        <a:srgbClr val="0DD2D9"/>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lnL w="9525" cap="flat" cmpd="sng">
                      <a:solidFill>
                        <a:srgbClr val="000000">
                          <a:alpha val="0"/>
                        </a:srgbClr>
                      </a:solidFill>
                      <a:prstDash val="solid"/>
                      <a:round/>
                      <a:headEnd type="none" w="med" len="med"/>
                      <a:tailEnd type="none" w="med" len="med"/>
                    </a:lnL>
                    <a:lnR w="12700" cap="flat" cmpd="sng">
                      <a:solidFill>
                        <a:srgbClr val="0DD2D9"/>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r>
              <a:tr h="342150">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12700" cap="flat" cmpd="sng">
                      <a:solidFill>
                        <a:srgbClr val="0DD2D9"/>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0DD2D9"/>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0DD2D9"/>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0DD2D9"/>
                      </a:solidFill>
                      <a:prstDash val="solid"/>
                      <a:round/>
                      <a:headEnd type="none" w="med" len="med"/>
                      <a:tailEnd type="none" w="med" len="med"/>
                    </a:lnB>
                    <a:solidFill>
                      <a:srgbClr val="B6DDE7">
                        <a:alpha val="40000"/>
                      </a:srgbClr>
                    </a:solidFill>
                  </a:tcPr>
                </a:tc>
                <a:tc>
                  <a:txBody>
                    <a:bodyPr/>
                    <a:lstStyle/>
                    <a:p>
                      <a:pPr marL="0" marR="0" lvl="0" indent="0" algn="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9525" cap="flat" cmpd="sng">
                      <a:solidFill>
                        <a:srgbClr val="000000">
                          <a:alpha val="0"/>
                        </a:srgbClr>
                      </a:solidFill>
                      <a:prstDash val="solid"/>
                      <a:round/>
                      <a:headEnd type="none" w="med" len="med"/>
                      <a:tailEnd type="none" w="med" len="med"/>
                    </a:lnL>
                    <a:lnR w="12700" cap="flat" cmpd="sng">
                      <a:solidFill>
                        <a:srgbClr val="0DD2D9"/>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12700" cap="flat" cmpd="sng">
                      <a:solidFill>
                        <a:srgbClr val="0DD2D9"/>
                      </a:solidFill>
                      <a:prstDash val="solid"/>
                      <a:round/>
                      <a:headEnd type="none" w="med" len="med"/>
                      <a:tailEnd type="none" w="med" len="med"/>
                    </a:lnB>
                    <a:solidFill>
                      <a:srgbClr val="B6DDE7">
                        <a:alpha val="40000"/>
                      </a:srgbClr>
                    </a:solidFill>
                  </a:tcPr>
                </a:tc>
              </a:tr>
              <a:tr h="342150">
                <a:tc gridSpan="4">
                  <a:txBody>
                    <a:bodyPr/>
                    <a:lstStyle/>
                    <a:p>
                      <a:pPr marL="0" marR="0" lvl="0" indent="0" algn="ctr" rtl="0">
                        <a:lnSpc>
                          <a:spcPct val="100000"/>
                        </a:lnSpc>
                        <a:spcBef>
                          <a:spcPts val="0"/>
                        </a:spcBef>
                        <a:spcAft>
                          <a:spcPts val="0"/>
                        </a:spcAft>
                        <a:buClr>
                          <a:srgbClr val="3F3F3F"/>
                        </a:buClr>
                        <a:buSzPct val="25000"/>
                        <a:buFont typeface="Arial"/>
                        <a:buNone/>
                      </a:pPr>
                      <a:r>
                        <a:rPr lang="en" sz="1200" b="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a:txBody>
                  <a:tcPr marL="91450" marR="91450" marT="45725" marB="45725" anchor="ctr">
                    <a:lnL w="12700" cap="flat" cmpd="sng">
                      <a:solidFill>
                        <a:srgbClr val="0DD2D9"/>
                      </a:solidFill>
                      <a:prstDash val="solid"/>
                      <a:round/>
                      <a:headEnd type="none" w="med" len="med"/>
                      <a:tailEnd type="none" w="med" len="med"/>
                    </a:lnL>
                    <a:lnR w="12700" cap="flat" cmpd="sng">
                      <a:solidFill>
                        <a:srgbClr val="0DD2D9"/>
                      </a:solidFill>
                      <a:prstDash val="solid"/>
                      <a:round/>
                      <a:headEnd type="none" w="med" len="med"/>
                      <a:tailEnd type="none" w="med" len="med"/>
                    </a:lnR>
                    <a:lnT w="12700" cap="flat" cmpd="sng">
                      <a:solidFill>
                        <a:srgbClr val="0DD2D9"/>
                      </a:solidFill>
                      <a:prstDash val="solid"/>
                      <a:round/>
                      <a:headEnd type="none" w="med" len="med"/>
                      <a:tailEnd type="none" w="med" len="med"/>
                    </a:lnT>
                    <a:lnB w="12700" cap="flat" cmpd="sng">
                      <a:solidFill>
                        <a:srgbClr val="0DD2D9"/>
                      </a:solidFill>
                      <a:prstDash val="solid"/>
                      <a:round/>
                      <a:headEnd type="none" w="med" len="med"/>
                      <a:tailEnd type="none" w="med" len="med"/>
                    </a:lnB>
                    <a:solidFill>
                      <a:schemeClr val="lt1"/>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02" name="Shape 402"/>
          <p:cNvSpPr txBox="1"/>
          <p:nvPr/>
        </p:nvSpPr>
        <p:spPr>
          <a:xfrm>
            <a:off x="4477660" y="1275605"/>
            <a:ext cx="2160240" cy="307777"/>
          </a:xfrm>
          <a:prstGeom prst="rect">
            <a:avLst/>
          </a:prstGeom>
          <a:noFill/>
          <a:ln>
            <a:noFill/>
          </a:ln>
        </p:spPr>
        <p:txBody>
          <a:bodyPr lIns="91425" tIns="45700" rIns="91425" bIns="45700" anchor="t" anchorCtr="0">
            <a:noAutofit/>
          </a:bodyPr>
          <a:lstStyle/>
          <a:p>
            <a:pPr marL="285750" marR="0" lvl="0" indent="-285750" algn="l" rtl="0">
              <a:spcBef>
                <a:spcPts val="0"/>
              </a:spcBef>
              <a:buClr>
                <a:srgbClr val="3F3F3F"/>
              </a:buClr>
              <a:buSzPct val="100000"/>
              <a:buFont typeface="Noto Sans Symbols"/>
              <a:buChar char="◆"/>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nvGrpSpPr>
          <p:cNvPr id="403" name="Shape 403"/>
          <p:cNvGrpSpPr/>
          <p:nvPr/>
        </p:nvGrpSpPr>
        <p:grpSpPr>
          <a:xfrm>
            <a:off x="4519505" y="4046123"/>
            <a:ext cx="3827163" cy="720109"/>
            <a:chOff x="1472558" y="998558"/>
            <a:chExt cx="2765964" cy="720109"/>
          </a:xfrm>
        </p:grpSpPr>
        <p:sp>
          <p:nvSpPr>
            <p:cNvPr id="404" name="Shape 404"/>
            <p:cNvSpPr txBox="1"/>
            <p:nvPr/>
          </p:nvSpPr>
          <p:spPr>
            <a:xfrm>
              <a:off x="1472558" y="1257003"/>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405" name="Shape 405"/>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
        <p:nvSpPr>
          <p:cNvPr id="406" name="Shape 406"/>
          <p:cNvSpPr txBox="1"/>
          <p:nvPr/>
        </p:nvSpPr>
        <p:spPr>
          <a:xfrm>
            <a:off x="1036292" y="2497275"/>
            <a:ext cx="935700" cy="523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55</a:t>
            </a: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407" name="Shape 407"/>
          <p:cNvSpPr txBox="1"/>
          <p:nvPr/>
        </p:nvSpPr>
        <p:spPr>
          <a:xfrm>
            <a:off x="2548460" y="2725875"/>
            <a:ext cx="935620"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30</a:t>
            </a: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408" name="Shape 408"/>
          <p:cNvSpPr txBox="1"/>
          <p:nvPr/>
        </p:nvSpPr>
        <p:spPr>
          <a:xfrm>
            <a:off x="2195735" y="1599016"/>
            <a:ext cx="935620"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15</a:t>
            </a: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409" name="Shape 409"/>
          <p:cNvSpPr txBox="1"/>
          <p:nvPr/>
        </p:nvSpPr>
        <p:spPr>
          <a:xfrm>
            <a:off x="1233959" y="3020512"/>
            <a:ext cx="5403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a:t>
            </a:r>
          </a:p>
        </p:txBody>
      </p:sp>
      <p:sp>
        <p:nvSpPr>
          <p:cNvPr id="410" name="Shape 410"/>
          <p:cNvSpPr txBox="1"/>
          <p:nvPr/>
        </p:nvSpPr>
        <p:spPr>
          <a:xfrm>
            <a:off x="2722413" y="3208987"/>
            <a:ext cx="5403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B</a:t>
            </a:r>
          </a:p>
        </p:txBody>
      </p:sp>
      <p:sp>
        <p:nvSpPr>
          <p:cNvPr id="411" name="Shape 411"/>
          <p:cNvSpPr txBox="1"/>
          <p:nvPr/>
        </p:nvSpPr>
        <p:spPr>
          <a:xfrm>
            <a:off x="2246127" y="2003000"/>
            <a:ext cx="540301"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a:t>
            </a:r>
          </a:p>
        </p:txBody>
      </p:sp>
      <p:sp>
        <p:nvSpPr>
          <p:cNvPr id="412" name="Shape 412"/>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a:t>
            </a:r>
            <a:r>
              <a:rPr lang="en" sz="3600" b="1" i="0" u="none" strike="noStrike" cap="none" dirty="0">
                <a:solidFill>
                  <a:srgbClr val="0DD2D9"/>
                </a:solidFill>
                <a:sym typeface="Arial"/>
              </a:rPr>
              <a:t>Table</a:t>
            </a:r>
            <a:r>
              <a:rPr lang="en" sz="3600" b="1" i="0" u="none" strike="noStrike" cap="none" dirty="0">
                <a:solidFill>
                  <a:srgbClr val="3F3F3F"/>
                </a:solidFill>
                <a:sym typeface="Arial"/>
              </a:rPr>
              <a:t> &amp; </a:t>
            </a:r>
            <a:r>
              <a:rPr lang="en" sz="3600" b="1" i="0" u="none" strike="noStrike" cap="none" dirty="0">
                <a:solidFill>
                  <a:srgbClr val="0DD2D9"/>
                </a:solidFill>
                <a:sym typeface="Arial"/>
              </a:rPr>
              <a:t>Chart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p:nvPr/>
        </p:nvSpPr>
        <p:spPr>
          <a:xfrm>
            <a:off x="5140178" y="1517666"/>
            <a:ext cx="504054" cy="503999"/>
          </a:xfrm>
          <a:prstGeom prst="ellipse">
            <a:avLst/>
          </a:prstGeom>
          <a:solidFill>
            <a:srgbClr val="0DD2D9">
              <a:alpha val="9803"/>
            </a:srgbClr>
          </a:solidFill>
          <a:ln w="12700" cap="flat" cmpd="sng">
            <a:solidFill>
              <a:srgbClr val="F2F2F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a:t>
            </a:r>
          </a:p>
        </p:txBody>
      </p:sp>
      <p:sp>
        <p:nvSpPr>
          <p:cNvPr id="418" name="Shape 418"/>
          <p:cNvSpPr/>
          <p:nvPr/>
        </p:nvSpPr>
        <p:spPr>
          <a:xfrm>
            <a:off x="5140178" y="2151968"/>
            <a:ext cx="504054" cy="503999"/>
          </a:xfrm>
          <a:prstGeom prst="ellipse">
            <a:avLst/>
          </a:prstGeom>
          <a:solidFill>
            <a:srgbClr val="0DD2D9">
              <a:alpha val="24705"/>
            </a:srgbClr>
          </a:solidFill>
          <a:ln w="12700" cap="flat" cmpd="sng">
            <a:solidFill>
              <a:srgbClr val="F2F2F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B</a:t>
            </a:r>
          </a:p>
        </p:txBody>
      </p:sp>
      <p:sp>
        <p:nvSpPr>
          <p:cNvPr id="419" name="Shape 419"/>
          <p:cNvSpPr/>
          <p:nvPr/>
        </p:nvSpPr>
        <p:spPr>
          <a:xfrm>
            <a:off x="5140178" y="2775676"/>
            <a:ext cx="504054" cy="503999"/>
          </a:xfrm>
          <a:prstGeom prst="ellipse">
            <a:avLst/>
          </a:prstGeom>
          <a:solidFill>
            <a:srgbClr val="0DD2D9">
              <a:alpha val="40000"/>
            </a:srgbClr>
          </a:solidFill>
          <a:ln w="12700" cap="flat" cmpd="sng">
            <a:solidFill>
              <a:srgbClr val="F2F2F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a:t>
            </a:r>
          </a:p>
        </p:txBody>
      </p:sp>
      <p:sp>
        <p:nvSpPr>
          <p:cNvPr id="420" name="Shape 420"/>
          <p:cNvSpPr/>
          <p:nvPr/>
        </p:nvSpPr>
        <p:spPr>
          <a:xfrm>
            <a:off x="5140178" y="3399385"/>
            <a:ext cx="504054" cy="503999"/>
          </a:xfrm>
          <a:prstGeom prst="ellipse">
            <a:avLst/>
          </a:prstGeom>
          <a:solidFill>
            <a:srgbClr val="0DD2D9">
              <a:alpha val="60000"/>
            </a:srgbClr>
          </a:solidFill>
          <a:ln w="12700" cap="flat" cmpd="sng">
            <a:solidFill>
              <a:srgbClr val="F2F2F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D</a:t>
            </a:r>
          </a:p>
        </p:txBody>
      </p:sp>
      <p:sp>
        <p:nvSpPr>
          <p:cNvPr id="421" name="Shape 421"/>
          <p:cNvSpPr/>
          <p:nvPr/>
        </p:nvSpPr>
        <p:spPr>
          <a:xfrm>
            <a:off x="5140178" y="4023092"/>
            <a:ext cx="504054" cy="503999"/>
          </a:xfrm>
          <a:prstGeom prst="ellipse">
            <a:avLst/>
          </a:prstGeom>
          <a:solidFill>
            <a:srgbClr val="0DD2D9"/>
          </a:solidFill>
          <a:ln w="12700" cap="flat" cmpd="sng">
            <a:solidFill>
              <a:srgbClr val="F2F2F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8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E</a:t>
            </a:r>
          </a:p>
        </p:txBody>
      </p:sp>
      <p:cxnSp>
        <p:nvCxnSpPr>
          <p:cNvPr id="422" name="Shape 422"/>
          <p:cNvCxnSpPr/>
          <p:nvPr/>
        </p:nvCxnSpPr>
        <p:spPr>
          <a:xfrm>
            <a:off x="3015941" y="1769666"/>
            <a:ext cx="2016224" cy="0"/>
          </a:xfrm>
          <a:prstGeom prst="straightConnector1">
            <a:avLst/>
          </a:prstGeom>
          <a:noFill/>
          <a:ln w="19050" cap="flat" cmpd="sng">
            <a:solidFill>
              <a:srgbClr val="BFBFBF"/>
            </a:solidFill>
            <a:prstDash val="solid"/>
            <a:round/>
            <a:headEnd type="oval" w="med" len="med"/>
            <a:tailEnd type="triangle" w="lg" len="lg"/>
          </a:ln>
        </p:spPr>
      </p:cxnSp>
      <p:cxnSp>
        <p:nvCxnSpPr>
          <p:cNvPr id="423" name="Shape 423"/>
          <p:cNvCxnSpPr/>
          <p:nvPr/>
        </p:nvCxnSpPr>
        <p:spPr>
          <a:xfrm>
            <a:off x="3375982" y="2403968"/>
            <a:ext cx="1656183" cy="0"/>
          </a:xfrm>
          <a:prstGeom prst="straightConnector1">
            <a:avLst/>
          </a:prstGeom>
          <a:noFill/>
          <a:ln w="19050" cap="flat" cmpd="sng">
            <a:solidFill>
              <a:srgbClr val="BFBFBF"/>
            </a:solidFill>
            <a:prstDash val="solid"/>
            <a:round/>
            <a:headEnd type="oval" w="med" len="med"/>
            <a:tailEnd type="triangle" w="lg" len="lg"/>
          </a:ln>
        </p:spPr>
      </p:cxnSp>
      <p:cxnSp>
        <p:nvCxnSpPr>
          <p:cNvPr id="424" name="Shape 424"/>
          <p:cNvCxnSpPr/>
          <p:nvPr/>
        </p:nvCxnSpPr>
        <p:spPr>
          <a:xfrm>
            <a:off x="3736021" y="3027676"/>
            <a:ext cx="1296143" cy="0"/>
          </a:xfrm>
          <a:prstGeom prst="straightConnector1">
            <a:avLst/>
          </a:prstGeom>
          <a:noFill/>
          <a:ln w="19050" cap="flat" cmpd="sng">
            <a:solidFill>
              <a:srgbClr val="BFBFBF"/>
            </a:solidFill>
            <a:prstDash val="solid"/>
            <a:round/>
            <a:headEnd type="oval" w="med" len="med"/>
            <a:tailEnd type="triangle" w="lg" len="lg"/>
          </a:ln>
        </p:spPr>
      </p:cxnSp>
      <p:cxnSp>
        <p:nvCxnSpPr>
          <p:cNvPr id="425" name="Shape 425"/>
          <p:cNvCxnSpPr/>
          <p:nvPr/>
        </p:nvCxnSpPr>
        <p:spPr>
          <a:xfrm>
            <a:off x="4132166" y="3651385"/>
            <a:ext cx="900000" cy="0"/>
          </a:xfrm>
          <a:prstGeom prst="straightConnector1">
            <a:avLst/>
          </a:prstGeom>
          <a:noFill/>
          <a:ln w="19050" cap="flat" cmpd="sng">
            <a:solidFill>
              <a:srgbClr val="BFBFBF"/>
            </a:solidFill>
            <a:prstDash val="solid"/>
            <a:round/>
            <a:headEnd type="oval" w="med" len="med"/>
            <a:tailEnd type="triangle" w="lg" len="lg"/>
          </a:ln>
        </p:spPr>
      </p:cxnSp>
      <p:cxnSp>
        <p:nvCxnSpPr>
          <p:cNvPr id="426" name="Shape 426"/>
          <p:cNvCxnSpPr/>
          <p:nvPr/>
        </p:nvCxnSpPr>
        <p:spPr>
          <a:xfrm>
            <a:off x="4528110" y="4275092"/>
            <a:ext cx="504056" cy="0"/>
          </a:xfrm>
          <a:prstGeom prst="straightConnector1">
            <a:avLst/>
          </a:prstGeom>
          <a:noFill/>
          <a:ln w="19050" cap="flat" cmpd="sng">
            <a:solidFill>
              <a:srgbClr val="BFBFBF"/>
            </a:solidFill>
            <a:prstDash val="solid"/>
            <a:round/>
            <a:headEnd type="oval" w="med" len="med"/>
            <a:tailEnd type="triangle" w="lg" len="lg"/>
          </a:ln>
        </p:spPr>
      </p:cxnSp>
      <p:grpSp>
        <p:nvGrpSpPr>
          <p:cNvPr id="427" name="Shape 427"/>
          <p:cNvGrpSpPr/>
          <p:nvPr/>
        </p:nvGrpSpPr>
        <p:grpSpPr>
          <a:xfrm>
            <a:off x="5749233" y="1431556"/>
            <a:ext cx="2830257" cy="676218"/>
            <a:chOff x="1472558" y="998558"/>
            <a:chExt cx="2765964" cy="676218"/>
          </a:xfrm>
        </p:grpSpPr>
        <p:sp>
          <p:nvSpPr>
            <p:cNvPr id="428" name="Shape 428"/>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429" name="Shape 429"/>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430" name="Shape 430"/>
          <p:cNvGrpSpPr/>
          <p:nvPr/>
        </p:nvGrpSpPr>
        <p:grpSpPr>
          <a:xfrm>
            <a:off x="5749233" y="2057913"/>
            <a:ext cx="2830257" cy="676218"/>
            <a:chOff x="1472558" y="998558"/>
            <a:chExt cx="2765964" cy="676218"/>
          </a:xfrm>
        </p:grpSpPr>
        <p:sp>
          <p:nvSpPr>
            <p:cNvPr id="431" name="Shape 431"/>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432" name="Shape 432"/>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433" name="Shape 433"/>
          <p:cNvGrpSpPr/>
          <p:nvPr/>
        </p:nvGrpSpPr>
        <p:grpSpPr>
          <a:xfrm>
            <a:off x="5749233" y="2684270"/>
            <a:ext cx="2830257" cy="676218"/>
            <a:chOff x="1472558" y="998558"/>
            <a:chExt cx="2765964" cy="676218"/>
          </a:xfrm>
        </p:grpSpPr>
        <p:sp>
          <p:nvSpPr>
            <p:cNvPr id="434" name="Shape 434"/>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435" name="Shape 435"/>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436" name="Shape 436"/>
          <p:cNvGrpSpPr/>
          <p:nvPr/>
        </p:nvGrpSpPr>
        <p:grpSpPr>
          <a:xfrm>
            <a:off x="5749233" y="3310627"/>
            <a:ext cx="2830257" cy="676218"/>
            <a:chOff x="1472558" y="998558"/>
            <a:chExt cx="2765964" cy="676218"/>
          </a:xfrm>
        </p:grpSpPr>
        <p:sp>
          <p:nvSpPr>
            <p:cNvPr id="437" name="Shape 437"/>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438" name="Shape 438"/>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439" name="Shape 439"/>
          <p:cNvGrpSpPr/>
          <p:nvPr/>
        </p:nvGrpSpPr>
        <p:grpSpPr>
          <a:xfrm>
            <a:off x="5749233" y="3936983"/>
            <a:ext cx="2830257" cy="676218"/>
            <a:chOff x="1472558" y="998558"/>
            <a:chExt cx="2765964" cy="676218"/>
          </a:xfrm>
        </p:grpSpPr>
        <p:sp>
          <p:nvSpPr>
            <p:cNvPr id="440" name="Shape 440"/>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441" name="Shape 441"/>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
        <p:nvSpPr>
          <p:cNvPr id="442" name="Shape 442"/>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Chart </a:t>
            </a:r>
            <a:r>
              <a:rPr lang="en" sz="3600" b="1" i="0" u="none" strike="noStrike" cap="none" dirty="0">
                <a:solidFill>
                  <a:srgbClr val="3F3F3F"/>
                </a:solidFill>
                <a:sym typeface="Arial"/>
              </a:rPr>
              <a:t>Layout</a:t>
            </a:r>
          </a:p>
        </p:txBody>
      </p:sp>
      <p:grpSp>
        <p:nvGrpSpPr>
          <p:cNvPr id="443" name="Shape 443"/>
          <p:cNvGrpSpPr/>
          <p:nvPr/>
        </p:nvGrpSpPr>
        <p:grpSpPr>
          <a:xfrm>
            <a:off x="683568" y="1190951"/>
            <a:ext cx="3845121" cy="3444195"/>
            <a:chOff x="683568" y="1190951"/>
            <a:chExt cx="3845121" cy="3444195"/>
          </a:xfrm>
        </p:grpSpPr>
        <p:sp>
          <p:nvSpPr>
            <p:cNvPr id="444" name="Shape 444"/>
            <p:cNvSpPr/>
            <p:nvPr/>
          </p:nvSpPr>
          <p:spPr>
            <a:xfrm>
              <a:off x="683568" y="1312345"/>
              <a:ext cx="3845121" cy="3322802"/>
            </a:xfrm>
            <a:prstGeom prst="triangle">
              <a:avLst>
                <a:gd name="adj" fmla="val 50000"/>
              </a:avLst>
            </a:prstGeom>
            <a:solidFill>
              <a:srgbClr val="0DD2D9"/>
            </a:solidFill>
            <a:ln w="381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45" name="Shape 445"/>
            <p:cNvSpPr/>
            <p:nvPr/>
          </p:nvSpPr>
          <p:spPr>
            <a:xfrm>
              <a:off x="1043608" y="1190951"/>
              <a:ext cx="3125042" cy="2795896"/>
            </a:xfrm>
            <a:prstGeom prst="triangle">
              <a:avLst>
                <a:gd name="adj" fmla="val 50000"/>
              </a:avLst>
            </a:prstGeom>
            <a:gradFill>
              <a:gsLst>
                <a:gs pos="0">
                  <a:srgbClr val="5EF1F6"/>
                </a:gs>
                <a:gs pos="100000">
                  <a:srgbClr val="5EF1F6"/>
                </a:gs>
              </a:gsLst>
              <a:lin ang="5400000" scaled="0"/>
            </a:gradFill>
            <a:ln w="381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46" name="Shape 446"/>
            <p:cNvSpPr/>
            <p:nvPr/>
          </p:nvSpPr>
          <p:spPr>
            <a:xfrm>
              <a:off x="1403648" y="1210257"/>
              <a:ext cx="2404961" cy="2150233"/>
            </a:xfrm>
            <a:prstGeom prst="triangle">
              <a:avLst>
                <a:gd name="adj" fmla="val 50000"/>
              </a:avLst>
            </a:prstGeom>
            <a:gradFill>
              <a:gsLst>
                <a:gs pos="0">
                  <a:srgbClr val="94F6F8"/>
                </a:gs>
                <a:gs pos="100000">
                  <a:srgbClr val="94F6F8"/>
                </a:gs>
              </a:gsLst>
              <a:lin ang="5400000" scaled="0"/>
            </a:gradFill>
            <a:ln w="381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47" name="Shape 447"/>
            <p:cNvSpPr/>
            <p:nvPr/>
          </p:nvSpPr>
          <p:spPr>
            <a:xfrm>
              <a:off x="1746801" y="1290400"/>
              <a:ext cx="1718654" cy="1485276"/>
            </a:xfrm>
            <a:prstGeom prst="triangle">
              <a:avLst>
                <a:gd name="adj" fmla="val 50000"/>
              </a:avLst>
            </a:prstGeom>
            <a:gradFill>
              <a:gsLst>
                <a:gs pos="0">
                  <a:srgbClr val="BCF8FB"/>
                </a:gs>
                <a:gs pos="100000">
                  <a:srgbClr val="BCF8FB"/>
                </a:gs>
              </a:gsLst>
              <a:lin ang="5400000" scaled="0"/>
            </a:gradFill>
            <a:ln w="381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48" name="Shape 448"/>
            <p:cNvSpPr/>
            <p:nvPr/>
          </p:nvSpPr>
          <p:spPr>
            <a:xfrm>
              <a:off x="2075776" y="1275769"/>
              <a:ext cx="1060703" cy="861568"/>
            </a:xfrm>
            <a:prstGeom prst="triangle">
              <a:avLst>
                <a:gd name="adj" fmla="val 50000"/>
              </a:avLst>
            </a:prstGeom>
            <a:gradFill>
              <a:gsLst>
                <a:gs pos="0">
                  <a:srgbClr val="E3FDFD"/>
                </a:gs>
                <a:gs pos="100000">
                  <a:srgbClr val="E3FDFD"/>
                </a:gs>
              </a:gsLst>
              <a:lin ang="5400000" scaled="0"/>
            </a:gradFill>
            <a:ln w="381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449" name="Shape 449"/>
          <p:cNvSpPr txBox="1"/>
          <p:nvPr/>
        </p:nvSpPr>
        <p:spPr>
          <a:xfrm>
            <a:off x="2335977" y="1621557"/>
            <a:ext cx="54030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a:t>
            </a:r>
          </a:p>
        </p:txBody>
      </p:sp>
      <p:sp>
        <p:nvSpPr>
          <p:cNvPr id="450" name="Shape 450"/>
          <p:cNvSpPr txBox="1"/>
          <p:nvPr/>
        </p:nvSpPr>
        <p:spPr>
          <a:xfrm>
            <a:off x="2335977" y="2246291"/>
            <a:ext cx="54030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B</a:t>
            </a:r>
          </a:p>
        </p:txBody>
      </p:sp>
      <p:sp>
        <p:nvSpPr>
          <p:cNvPr id="451" name="Shape 451"/>
          <p:cNvSpPr txBox="1"/>
          <p:nvPr/>
        </p:nvSpPr>
        <p:spPr>
          <a:xfrm>
            <a:off x="2335977" y="2871025"/>
            <a:ext cx="54030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a:t>
            </a:r>
          </a:p>
        </p:txBody>
      </p:sp>
      <p:sp>
        <p:nvSpPr>
          <p:cNvPr id="452" name="Shape 452"/>
          <p:cNvSpPr txBox="1"/>
          <p:nvPr/>
        </p:nvSpPr>
        <p:spPr>
          <a:xfrm>
            <a:off x="2335977" y="3495758"/>
            <a:ext cx="54030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D</a:t>
            </a:r>
          </a:p>
        </p:txBody>
      </p:sp>
      <p:sp>
        <p:nvSpPr>
          <p:cNvPr id="453" name="Shape 453"/>
          <p:cNvSpPr txBox="1"/>
          <p:nvPr/>
        </p:nvSpPr>
        <p:spPr>
          <a:xfrm>
            <a:off x="2335977" y="4120492"/>
            <a:ext cx="54030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pSp>
        <p:nvGrpSpPr>
          <p:cNvPr id="458" name="Shape 458"/>
          <p:cNvGrpSpPr/>
          <p:nvPr/>
        </p:nvGrpSpPr>
        <p:grpSpPr>
          <a:xfrm>
            <a:off x="2810825" y="1136573"/>
            <a:ext cx="1691096" cy="1691096"/>
            <a:chOff x="987920" y="1106093"/>
            <a:chExt cx="1691096" cy="1691096"/>
          </a:xfrm>
        </p:grpSpPr>
        <p:sp>
          <p:nvSpPr>
            <p:cNvPr id="459" name="Shape 459"/>
            <p:cNvSpPr/>
            <p:nvPr/>
          </p:nvSpPr>
          <p:spPr>
            <a:xfrm rot="8100000">
              <a:off x="1235575" y="1353748"/>
              <a:ext cx="1195786" cy="1195786"/>
            </a:xfrm>
            <a:prstGeom prst="teardrop">
              <a:avLst>
                <a:gd name="adj" fmla="val 100000"/>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60" name="Shape 460"/>
            <p:cNvSpPr/>
            <p:nvPr/>
          </p:nvSpPr>
          <p:spPr>
            <a:xfrm>
              <a:off x="1304384" y="1422558"/>
              <a:ext cx="1058168" cy="1058168"/>
            </a:xfrm>
            <a:prstGeom prst="ellipse">
              <a:avLst/>
            </a:prstGeom>
            <a:gradFill>
              <a:gsLst>
                <a:gs pos="0">
                  <a:srgbClr val="DDDDDD"/>
                </a:gs>
                <a:gs pos="100000">
                  <a:schemeClr val="lt1"/>
                </a:gs>
              </a:gsLst>
              <a:lin ang="0" scaled="0"/>
            </a:gra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461" name="Shape 461"/>
          <p:cNvGrpSpPr/>
          <p:nvPr/>
        </p:nvGrpSpPr>
        <p:grpSpPr>
          <a:xfrm>
            <a:off x="4633730" y="1136573"/>
            <a:ext cx="1691096" cy="1691096"/>
            <a:chOff x="987920" y="1106093"/>
            <a:chExt cx="1691096" cy="1691096"/>
          </a:xfrm>
        </p:grpSpPr>
        <p:sp>
          <p:nvSpPr>
            <p:cNvPr id="462" name="Shape 462"/>
            <p:cNvSpPr/>
            <p:nvPr/>
          </p:nvSpPr>
          <p:spPr>
            <a:xfrm rot="8100000">
              <a:off x="1235575" y="1353748"/>
              <a:ext cx="1195786" cy="1195786"/>
            </a:xfrm>
            <a:prstGeom prst="teardrop">
              <a:avLst>
                <a:gd name="adj" fmla="val 100000"/>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63" name="Shape 463"/>
            <p:cNvSpPr/>
            <p:nvPr/>
          </p:nvSpPr>
          <p:spPr>
            <a:xfrm>
              <a:off x="1304384" y="1422558"/>
              <a:ext cx="1058168" cy="1058168"/>
            </a:xfrm>
            <a:prstGeom prst="ellipse">
              <a:avLst/>
            </a:prstGeom>
            <a:gradFill>
              <a:gsLst>
                <a:gs pos="0">
                  <a:srgbClr val="DDDDDD"/>
                </a:gs>
                <a:gs pos="100000">
                  <a:schemeClr val="lt1"/>
                </a:gs>
              </a:gsLst>
              <a:lin ang="0" scaled="0"/>
            </a:gra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464" name="Shape 464"/>
          <p:cNvGrpSpPr/>
          <p:nvPr/>
        </p:nvGrpSpPr>
        <p:grpSpPr>
          <a:xfrm>
            <a:off x="6456635" y="1136573"/>
            <a:ext cx="1691096" cy="1691096"/>
            <a:chOff x="987920" y="1106093"/>
            <a:chExt cx="1691096" cy="1691096"/>
          </a:xfrm>
        </p:grpSpPr>
        <p:sp>
          <p:nvSpPr>
            <p:cNvPr id="465" name="Shape 465"/>
            <p:cNvSpPr/>
            <p:nvPr/>
          </p:nvSpPr>
          <p:spPr>
            <a:xfrm rot="8100000">
              <a:off x="1235575" y="1353748"/>
              <a:ext cx="1195786" cy="1195786"/>
            </a:xfrm>
            <a:prstGeom prst="teardrop">
              <a:avLst>
                <a:gd name="adj" fmla="val 100000"/>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66" name="Shape 466"/>
            <p:cNvSpPr/>
            <p:nvPr/>
          </p:nvSpPr>
          <p:spPr>
            <a:xfrm>
              <a:off x="1304384" y="1422558"/>
              <a:ext cx="1058168" cy="1058168"/>
            </a:xfrm>
            <a:prstGeom prst="ellipse">
              <a:avLst/>
            </a:prstGeom>
            <a:gradFill>
              <a:gsLst>
                <a:gs pos="0">
                  <a:srgbClr val="DDDDDD"/>
                </a:gs>
                <a:gs pos="100000">
                  <a:schemeClr val="lt1"/>
                </a:gs>
              </a:gsLst>
              <a:lin ang="0" scaled="0"/>
            </a:gra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467" name="Shape 467"/>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Infographic </a:t>
            </a:r>
            <a:r>
              <a:rPr lang="en" sz="3600" b="1" i="0" u="none" strike="noStrike" cap="none" dirty="0">
                <a:solidFill>
                  <a:srgbClr val="3F3F3F"/>
                </a:solidFill>
                <a:sym typeface="Arial"/>
              </a:rPr>
              <a:t>Layout</a:t>
            </a:r>
          </a:p>
        </p:txBody>
      </p:sp>
      <p:grpSp>
        <p:nvGrpSpPr>
          <p:cNvPr id="468" name="Shape 468"/>
          <p:cNvGrpSpPr/>
          <p:nvPr/>
        </p:nvGrpSpPr>
        <p:grpSpPr>
          <a:xfrm>
            <a:off x="987920" y="1136573"/>
            <a:ext cx="1691096" cy="1691096"/>
            <a:chOff x="987920" y="1106093"/>
            <a:chExt cx="1691096" cy="1691096"/>
          </a:xfrm>
        </p:grpSpPr>
        <p:sp>
          <p:nvSpPr>
            <p:cNvPr id="469" name="Shape 469"/>
            <p:cNvSpPr/>
            <p:nvPr/>
          </p:nvSpPr>
          <p:spPr>
            <a:xfrm rot="8100000">
              <a:off x="1235575" y="1353748"/>
              <a:ext cx="1195786" cy="1195786"/>
            </a:xfrm>
            <a:prstGeom prst="teardrop">
              <a:avLst>
                <a:gd name="adj" fmla="val 100000"/>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70" name="Shape 470"/>
            <p:cNvSpPr/>
            <p:nvPr/>
          </p:nvSpPr>
          <p:spPr>
            <a:xfrm>
              <a:off x="1304384" y="1422558"/>
              <a:ext cx="1058168" cy="1058168"/>
            </a:xfrm>
            <a:prstGeom prst="ellipse">
              <a:avLst/>
            </a:prstGeom>
            <a:gradFill>
              <a:gsLst>
                <a:gs pos="0">
                  <a:srgbClr val="DDDDDD"/>
                </a:gs>
                <a:gs pos="100000">
                  <a:schemeClr val="lt1"/>
                </a:gs>
              </a:gsLst>
              <a:lin ang="0" scaled="0"/>
            </a:gra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471" name="Shape 471"/>
          <p:cNvSpPr/>
          <p:nvPr/>
        </p:nvSpPr>
        <p:spPr>
          <a:xfrm>
            <a:off x="1624157" y="1771060"/>
            <a:ext cx="418625" cy="422121"/>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72" name="Shape 472"/>
          <p:cNvSpPr/>
          <p:nvPr/>
        </p:nvSpPr>
        <p:spPr>
          <a:xfrm>
            <a:off x="3468280" y="1806050"/>
            <a:ext cx="376184" cy="352141"/>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73" name="Shape 473"/>
          <p:cNvSpPr/>
          <p:nvPr/>
        </p:nvSpPr>
        <p:spPr>
          <a:xfrm>
            <a:off x="7092906" y="1821367"/>
            <a:ext cx="418557" cy="321507"/>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74" name="Shape 474"/>
          <p:cNvSpPr/>
          <p:nvPr/>
        </p:nvSpPr>
        <p:spPr>
          <a:xfrm>
            <a:off x="5281846" y="1811741"/>
            <a:ext cx="394863" cy="340763"/>
          </a:xfrm>
          <a:custGeom>
            <a:avLst/>
            <a:gdLst/>
            <a:ahLst/>
            <a:cxnLst/>
            <a:rect l="0" t="0" r="0" b="0"/>
            <a:pathLst>
              <a:path w="120000" h="120000" extrusionOk="0">
                <a:moveTo>
                  <a:pt x="25439" y="26278"/>
                </a:moveTo>
                <a:cubicBezTo>
                  <a:pt x="22639" y="26278"/>
                  <a:pt x="20370" y="28908"/>
                  <a:pt x="20370" y="32152"/>
                </a:cubicBezTo>
                <a:cubicBezTo>
                  <a:pt x="20370" y="35396"/>
                  <a:pt x="22639" y="38026"/>
                  <a:pt x="25439" y="38026"/>
                </a:cubicBezTo>
                <a:cubicBezTo>
                  <a:pt x="28238" y="38026"/>
                  <a:pt x="30508" y="35396"/>
                  <a:pt x="30508" y="32152"/>
                </a:cubicBezTo>
                <a:cubicBezTo>
                  <a:pt x="30508" y="28908"/>
                  <a:pt x="28238" y="26278"/>
                  <a:pt x="25439" y="26278"/>
                </a:cubicBezTo>
                <a:close/>
                <a:moveTo>
                  <a:pt x="58796" y="12078"/>
                </a:moveTo>
                <a:cubicBezTo>
                  <a:pt x="53039" y="12078"/>
                  <a:pt x="48372" y="17486"/>
                  <a:pt x="48372" y="24157"/>
                </a:cubicBezTo>
                <a:cubicBezTo>
                  <a:pt x="48372" y="30828"/>
                  <a:pt x="53039" y="36236"/>
                  <a:pt x="58796" y="36236"/>
                </a:cubicBezTo>
                <a:cubicBezTo>
                  <a:pt x="64553" y="36236"/>
                  <a:pt x="69220" y="30828"/>
                  <a:pt x="69220" y="24157"/>
                </a:cubicBezTo>
                <a:cubicBezTo>
                  <a:pt x="69220" y="17486"/>
                  <a:pt x="64553" y="12078"/>
                  <a:pt x="58796" y="12078"/>
                </a:cubicBezTo>
                <a:close/>
                <a:moveTo>
                  <a:pt x="58796" y="0"/>
                </a:moveTo>
                <a:cubicBezTo>
                  <a:pt x="70310" y="0"/>
                  <a:pt x="79644" y="10815"/>
                  <a:pt x="79644" y="24157"/>
                </a:cubicBezTo>
                <a:cubicBezTo>
                  <a:pt x="79644" y="33739"/>
                  <a:pt x="74829" y="42019"/>
                  <a:pt x="67818" y="45846"/>
                </a:cubicBezTo>
                <a:lnTo>
                  <a:pt x="82063" y="45846"/>
                </a:lnTo>
                <a:cubicBezTo>
                  <a:pt x="87953" y="45846"/>
                  <a:pt x="92729" y="51379"/>
                  <a:pt x="92729" y="58205"/>
                </a:cubicBezTo>
                <a:lnTo>
                  <a:pt x="92729" y="63301"/>
                </a:lnTo>
                <a:lnTo>
                  <a:pt x="98373" y="63301"/>
                </a:lnTo>
                <a:cubicBezTo>
                  <a:pt x="99719" y="63301"/>
                  <a:pt x="100844" y="64392"/>
                  <a:pt x="101072" y="65867"/>
                </a:cubicBezTo>
                <a:lnTo>
                  <a:pt x="120000" y="47629"/>
                </a:lnTo>
                <a:lnTo>
                  <a:pt x="120000" y="118217"/>
                </a:lnTo>
                <a:lnTo>
                  <a:pt x="101072" y="99978"/>
                </a:lnTo>
                <a:cubicBezTo>
                  <a:pt x="100844" y="101453"/>
                  <a:pt x="99719" y="102544"/>
                  <a:pt x="98373" y="102544"/>
                </a:cubicBezTo>
                <a:lnTo>
                  <a:pt x="92729" y="102544"/>
                </a:lnTo>
                <a:lnTo>
                  <a:pt x="92729" y="107640"/>
                </a:lnTo>
                <a:cubicBezTo>
                  <a:pt x="92729" y="114466"/>
                  <a:pt x="87953" y="120000"/>
                  <a:pt x="82063" y="120000"/>
                </a:cubicBezTo>
                <a:lnTo>
                  <a:pt x="10665" y="120000"/>
                </a:lnTo>
                <a:cubicBezTo>
                  <a:pt x="4775" y="120000"/>
                  <a:pt x="0" y="114466"/>
                  <a:pt x="0" y="107640"/>
                </a:cubicBezTo>
                <a:lnTo>
                  <a:pt x="0" y="58205"/>
                </a:lnTo>
                <a:cubicBezTo>
                  <a:pt x="0" y="51379"/>
                  <a:pt x="4775" y="45846"/>
                  <a:pt x="10665" y="45846"/>
                </a:cubicBezTo>
                <a:lnTo>
                  <a:pt x="20167" y="45846"/>
                </a:lnTo>
                <a:cubicBezTo>
                  <a:pt x="15632" y="43527"/>
                  <a:pt x="12479" y="38266"/>
                  <a:pt x="12479" y="32152"/>
                </a:cubicBezTo>
                <a:cubicBezTo>
                  <a:pt x="12479" y="23858"/>
                  <a:pt x="18281" y="17135"/>
                  <a:pt x="25439" y="17135"/>
                </a:cubicBezTo>
                <a:cubicBezTo>
                  <a:pt x="32597" y="17135"/>
                  <a:pt x="38399" y="23858"/>
                  <a:pt x="38399" y="32152"/>
                </a:cubicBezTo>
                <a:cubicBezTo>
                  <a:pt x="38399" y="38266"/>
                  <a:pt x="35246" y="43527"/>
                  <a:pt x="30711" y="45846"/>
                </a:cubicBezTo>
                <a:lnTo>
                  <a:pt x="49774" y="45846"/>
                </a:lnTo>
                <a:cubicBezTo>
                  <a:pt x="42762" y="42019"/>
                  <a:pt x="37948" y="33739"/>
                  <a:pt x="37948" y="24157"/>
                </a:cubicBezTo>
                <a:cubicBezTo>
                  <a:pt x="37948" y="10815"/>
                  <a:pt x="47282" y="0"/>
                  <a:pt x="58796" y="0"/>
                </a:cubicBez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475" name="Shape 475"/>
          <p:cNvGrpSpPr/>
          <p:nvPr/>
        </p:nvGrpSpPr>
        <p:grpSpPr>
          <a:xfrm>
            <a:off x="1058134" y="3115822"/>
            <a:ext cx="1550670" cy="1417355"/>
            <a:chOff x="803639" y="3362835"/>
            <a:chExt cx="2059657" cy="1417355"/>
          </a:xfrm>
        </p:grpSpPr>
        <p:sp>
          <p:nvSpPr>
            <p:cNvPr id="476" name="Shape 476"/>
            <p:cNvSpPr txBox="1"/>
            <p:nvPr/>
          </p:nvSpPr>
          <p:spPr>
            <a:xfrm>
              <a:off x="803639" y="3579862"/>
              <a:ext cx="2059657"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477" name="Shape 477"/>
            <p:cNvSpPr txBox="1"/>
            <p:nvPr/>
          </p:nvSpPr>
          <p:spPr>
            <a:xfrm>
              <a:off x="803639" y="3362835"/>
              <a:ext cx="205965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478" name="Shape 478"/>
          <p:cNvGrpSpPr/>
          <p:nvPr/>
        </p:nvGrpSpPr>
        <p:grpSpPr>
          <a:xfrm>
            <a:off x="2881039" y="3115822"/>
            <a:ext cx="1550670" cy="1417355"/>
            <a:chOff x="803639" y="3362835"/>
            <a:chExt cx="2059657" cy="1417355"/>
          </a:xfrm>
        </p:grpSpPr>
        <p:sp>
          <p:nvSpPr>
            <p:cNvPr id="479" name="Shape 479"/>
            <p:cNvSpPr txBox="1"/>
            <p:nvPr/>
          </p:nvSpPr>
          <p:spPr>
            <a:xfrm>
              <a:off x="803639" y="3579862"/>
              <a:ext cx="2059657"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480" name="Shape 480"/>
            <p:cNvSpPr txBox="1"/>
            <p:nvPr/>
          </p:nvSpPr>
          <p:spPr>
            <a:xfrm>
              <a:off x="803639" y="3362835"/>
              <a:ext cx="205965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481" name="Shape 481"/>
          <p:cNvGrpSpPr/>
          <p:nvPr/>
        </p:nvGrpSpPr>
        <p:grpSpPr>
          <a:xfrm>
            <a:off x="4703945" y="3115822"/>
            <a:ext cx="1550670" cy="1417355"/>
            <a:chOff x="803639" y="3362835"/>
            <a:chExt cx="2059657" cy="1417355"/>
          </a:xfrm>
        </p:grpSpPr>
        <p:sp>
          <p:nvSpPr>
            <p:cNvPr id="482" name="Shape 482"/>
            <p:cNvSpPr txBox="1"/>
            <p:nvPr/>
          </p:nvSpPr>
          <p:spPr>
            <a:xfrm>
              <a:off x="803639" y="3579862"/>
              <a:ext cx="2059657"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483" name="Shape 483"/>
            <p:cNvSpPr txBox="1"/>
            <p:nvPr/>
          </p:nvSpPr>
          <p:spPr>
            <a:xfrm>
              <a:off x="803639" y="3362835"/>
              <a:ext cx="205965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484" name="Shape 484"/>
          <p:cNvGrpSpPr/>
          <p:nvPr/>
        </p:nvGrpSpPr>
        <p:grpSpPr>
          <a:xfrm>
            <a:off x="6526848" y="3115822"/>
            <a:ext cx="1550670" cy="1417355"/>
            <a:chOff x="803639" y="3362835"/>
            <a:chExt cx="2059657" cy="1417355"/>
          </a:xfrm>
        </p:grpSpPr>
        <p:sp>
          <p:nvSpPr>
            <p:cNvPr id="485" name="Shape 485"/>
            <p:cNvSpPr txBox="1"/>
            <p:nvPr/>
          </p:nvSpPr>
          <p:spPr>
            <a:xfrm>
              <a:off x="803639" y="3579862"/>
              <a:ext cx="2059657"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486" name="Shape 486"/>
            <p:cNvSpPr txBox="1"/>
            <p:nvPr/>
          </p:nvSpPr>
          <p:spPr>
            <a:xfrm>
              <a:off x="803639" y="3362835"/>
              <a:ext cx="2059657"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Image </a:t>
            </a:r>
            <a:r>
              <a:rPr lang="en" sz="3600" b="1" i="0" u="none" strike="noStrike" cap="none" dirty="0">
                <a:solidFill>
                  <a:srgbClr val="3F3F3F"/>
                </a:solidFill>
                <a:sym typeface="Arial"/>
              </a:rPr>
              <a:t>&amp; </a:t>
            </a:r>
            <a:r>
              <a:rPr lang="en" sz="3600" b="1" i="0" u="none" strike="noStrike" cap="none" dirty="0">
                <a:solidFill>
                  <a:srgbClr val="0DD2D9"/>
                </a:solidFill>
                <a:sym typeface="Arial"/>
              </a:rPr>
              <a:t>Content</a:t>
            </a:r>
          </a:p>
        </p:txBody>
      </p:sp>
      <p:pic>
        <p:nvPicPr>
          <p:cNvPr id="492" name="Shape 492"/>
          <p:cNvPicPr preferRelativeResize="0">
            <a:picLocks noGrp="1"/>
          </p:cNvPicPr>
          <p:nvPr>
            <p:ph type="pic" idx="2"/>
          </p:nvPr>
        </p:nvPicPr>
        <p:blipFill rotWithShape="1">
          <a:blip r:embed="rId3">
            <a:alphaModFix/>
          </a:blip>
          <a:srcRect l="1549" r="1548"/>
          <a:stretch/>
        </p:blipFill>
        <p:spPr>
          <a:xfrm>
            <a:off x="675616" y="1443924"/>
            <a:ext cx="3104295" cy="2135937"/>
          </a:xfrm>
          <a:prstGeom prst="rect">
            <a:avLst/>
          </a:prstGeom>
          <a:solidFill>
            <a:srgbClr val="D8D8D8"/>
          </a:solidFill>
          <a:ln>
            <a:noFill/>
          </a:ln>
        </p:spPr>
      </p:pic>
      <p:sp>
        <p:nvSpPr>
          <p:cNvPr id="493" name="Shape 493"/>
          <p:cNvSpPr/>
          <p:nvPr/>
        </p:nvSpPr>
        <p:spPr>
          <a:xfrm>
            <a:off x="4449687" y="2443031"/>
            <a:ext cx="914400" cy="914400"/>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94" name="Shape 494"/>
          <p:cNvSpPr/>
          <p:nvPr/>
        </p:nvSpPr>
        <p:spPr>
          <a:xfrm>
            <a:off x="5878996" y="2443031"/>
            <a:ext cx="914400" cy="914400"/>
          </a:xfrm>
          <a:prstGeom prst="ellipse">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495" name="Shape 495"/>
          <p:cNvSpPr/>
          <p:nvPr/>
        </p:nvSpPr>
        <p:spPr>
          <a:xfrm>
            <a:off x="7308303" y="2443031"/>
            <a:ext cx="914400" cy="914400"/>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496" name="Shape 496"/>
          <p:cNvGrpSpPr/>
          <p:nvPr/>
        </p:nvGrpSpPr>
        <p:grpSpPr>
          <a:xfrm>
            <a:off x="4320398" y="1245512"/>
            <a:ext cx="4103601" cy="966197"/>
            <a:chOff x="4320398" y="1245512"/>
            <a:chExt cx="4103601" cy="966197"/>
          </a:xfrm>
        </p:grpSpPr>
        <p:sp>
          <p:nvSpPr>
            <p:cNvPr id="497" name="Shape 497"/>
            <p:cNvSpPr txBox="1"/>
            <p:nvPr/>
          </p:nvSpPr>
          <p:spPr>
            <a:xfrm>
              <a:off x="4320398" y="1565379"/>
              <a:ext cx="410360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text can be replaced with your own text. This text can be replaced with your own text. You can simply impress your audience and add a unique zing.</a:t>
              </a:r>
            </a:p>
          </p:txBody>
        </p:sp>
        <p:sp>
          <p:nvSpPr>
            <p:cNvPr id="498" name="Shape 498"/>
            <p:cNvSpPr txBox="1"/>
            <p:nvPr/>
          </p:nvSpPr>
          <p:spPr>
            <a:xfrm>
              <a:off x="4320398" y="1245512"/>
              <a:ext cx="410360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
        <p:nvSpPr>
          <p:cNvPr id="499" name="Shape 499"/>
          <p:cNvSpPr/>
          <p:nvPr/>
        </p:nvSpPr>
        <p:spPr>
          <a:xfrm>
            <a:off x="6101133" y="2701472"/>
            <a:ext cx="470124" cy="397517"/>
          </a:xfrm>
          <a:custGeom>
            <a:avLst/>
            <a:gdLst/>
            <a:ahLst/>
            <a:cxnLst/>
            <a:rect l="0" t="0" r="0" b="0"/>
            <a:pathLst>
              <a:path w="120000" h="120000" extrusionOk="0">
                <a:moveTo>
                  <a:pt x="45880" y="100923"/>
                </a:moveTo>
                <a:lnTo>
                  <a:pt x="43780" y="108554"/>
                </a:lnTo>
                <a:lnTo>
                  <a:pt x="76219" y="108554"/>
                </a:lnTo>
                <a:lnTo>
                  <a:pt x="74119" y="100923"/>
                </a:lnTo>
                <a:close/>
                <a:moveTo>
                  <a:pt x="17368" y="4644"/>
                </a:moveTo>
                <a:lnTo>
                  <a:pt x="17368" y="64398"/>
                </a:lnTo>
                <a:lnTo>
                  <a:pt x="102631" y="64398"/>
                </a:lnTo>
                <a:lnTo>
                  <a:pt x="102631" y="4644"/>
                </a:lnTo>
                <a:close/>
                <a:moveTo>
                  <a:pt x="11052" y="0"/>
                </a:moveTo>
                <a:lnTo>
                  <a:pt x="108947" y="0"/>
                </a:lnTo>
                <a:lnTo>
                  <a:pt x="108947" y="69042"/>
                </a:lnTo>
                <a:lnTo>
                  <a:pt x="108965" y="69042"/>
                </a:lnTo>
                <a:lnTo>
                  <a:pt x="120000" y="113859"/>
                </a:lnTo>
                <a:lnTo>
                  <a:pt x="120000" y="119999"/>
                </a:lnTo>
                <a:lnTo>
                  <a:pt x="0" y="119999"/>
                </a:lnTo>
                <a:lnTo>
                  <a:pt x="0" y="113859"/>
                </a:lnTo>
                <a:lnTo>
                  <a:pt x="11034" y="69042"/>
                </a:lnTo>
                <a:lnTo>
                  <a:pt x="11052" y="69042"/>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00" name="Shape 500"/>
          <p:cNvSpPr/>
          <p:nvPr/>
        </p:nvSpPr>
        <p:spPr>
          <a:xfrm>
            <a:off x="7627663" y="2661685"/>
            <a:ext cx="275683" cy="477090"/>
          </a:xfrm>
          <a:custGeom>
            <a:avLst/>
            <a:gdLst/>
            <a:ahLst/>
            <a:cxnLst/>
            <a:rect l="0" t="0" r="0" b="0"/>
            <a:pathLst>
              <a:path w="120000" h="120000" extrusionOk="0">
                <a:moveTo>
                  <a:pt x="59999" y="105648"/>
                </a:moveTo>
                <a:cubicBezTo>
                  <a:pt x="55224" y="105648"/>
                  <a:pt x="51353" y="107884"/>
                  <a:pt x="51353" y="110644"/>
                </a:cubicBezTo>
                <a:cubicBezTo>
                  <a:pt x="51353" y="113403"/>
                  <a:pt x="55224" y="115640"/>
                  <a:pt x="59999" y="115640"/>
                </a:cubicBezTo>
                <a:cubicBezTo>
                  <a:pt x="64775" y="115640"/>
                  <a:pt x="68646" y="113403"/>
                  <a:pt x="68646" y="110644"/>
                </a:cubicBezTo>
                <a:cubicBezTo>
                  <a:pt x="68646" y="107884"/>
                  <a:pt x="64775" y="105648"/>
                  <a:pt x="59999" y="105648"/>
                </a:cubicBezTo>
                <a:close/>
                <a:moveTo>
                  <a:pt x="9230" y="11966"/>
                </a:moveTo>
                <a:lnTo>
                  <a:pt x="9230" y="99976"/>
                </a:lnTo>
                <a:lnTo>
                  <a:pt x="110769" y="99976"/>
                </a:lnTo>
                <a:lnTo>
                  <a:pt x="110769" y="11966"/>
                </a:lnTo>
                <a:close/>
                <a:moveTo>
                  <a:pt x="46155" y="3965"/>
                </a:moveTo>
                <a:cubicBezTo>
                  <a:pt x="44243" y="3965"/>
                  <a:pt x="42694" y="4861"/>
                  <a:pt x="42694" y="5965"/>
                </a:cubicBezTo>
                <a:cubicBezTo>
                  <a:pt x="42694" y="7070"/>
                  <a:pt x="44243" y="7965"/>
                  <a:pt x="46155" y="7965"/>
                </a:cubicBezTo>
                <a:lnTo>
                  <a:pt x="73844" y="7965"/>
                </a:lnTo>
                <a:cubicBezTo>
                  <a:pt x="75756" y="7965"/>
                  <a:pt x="77305" y="7070"/>
                  <a:pt x="77305" y="5965"/>
                </a:cubicBezTo>
                <a:cubicBezTo>
                  <a:pt x="77305" y="4861"/>
                  <a:pt x="75756" y="3965"/>
                  <a:pt x="73844" y="3965"/>
                </a:cubicBezTo>
                <a:close/>
                <a:moveTo>
                  <a:pt x="20000" y="0"/>
                </a:moveTo>
                <a:lnTo>
                  <a:pt x="99999" y="0"/>
                </a:lnTo>
                <a:cubicBezTo>
                  <a:pt x="111045" y="0"/>
                  <a:pt x="119999" y="5174"/>
                  <a:pt x="119999" y="11557"/>
                </a:cubicBezTo>
                <a:lnTo>
                  <a:pt x="119999" y="108442"/>
                </a:lnTo>
                <a:cubicBezTo>
                  <a:pt x="119999" y="114825"/>
                  <a:pt x="111045" y="120000"/>
                  <a:pt x="99999" y="120000"/>
                </a:cubicBezTo>
                <a:lnTo>
                  <a:pt x="20000" y="120000"/>
                </a:lnTo>
                <a:cubicBezTo>
                  <a:pt x="8954" y="120000"/>
                  <a:pt x="0" y="114825"/>
                  <a:pt x="0" y="108442"/>
                </a:cubicBezTo>
                <a:lnTo>
                  <a:pt x="0" y="11557"/>
                </a:lnTo>
                <a:cubicBezTo>
                  <a:pt x="0" y="5174"/>
                  <a:pt x="8954" y="0"/>
                  <a:pt x="2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01" name="Shape 501"/>
          <p:cNvSpPr/>
          <p:nvPr/>
        </p:nvSpPr>
        <p:spPr>
          <a:xfrm>
            <a:off x="4737237" y="2661685"/>
            <a:ext cx="339302" cy="477090"/>
          </a:xfrm>
          <a:custGeom>
            <a:avLst/>
            <a:gdLst/>
            <a:ahLst/>
            <a:cxnLst/>
            <a:rect l="0" t="0" r="0" b="0"/>
            <a:pathLst>
              <a:path w="120000" h="120000" extrusionOk="0">
                <a:moveTo>
                  <a:pt x="49688" y="112012"/>
                </a:moveTo>
                <a:cubicBezTo>
                  <a:pt x="48135" y="112012"/>
                  <a:pt x="46876" y="112907"/>
                  <a:pt x="46876" y="114012"/>
                </a:cubicBezTo>
                <a:cubicBezTo>
                  <a:pt x="46876" y="115117"/>
                  <a:pt x="48135" y="116012"/>
                  <a:pt x="49688" y="116012"/>
                </a:cubicBezTo>
                <a:lnTo>
                  <a:pt x="70311" y="116012"/>
                </a:lnTo>
                <a:cubicBezTo>
                  <a:pt x="71864" y="116012"/>
                  <a:pt x="73123" y="115117"/>
                  <a:pt x="73123" y="114012"/>
                </a:cubicBezTo>
                <a:cubicBezTo>
                  <a:pt x="73123" y="112907"/>
                  <a:pt x="71864" y="112012"/>
                  <a:pt x="70311" y="112012"/>
                </a:cubicBezTo>
                <a:close/>
                <a:moveTo>
                  <a:pt x="6849" y="8320"/>
                </a:moveTo>
                <a:lnTo>
                  <a:pt x="6849" y="106998"/>
                </a:lnTo>
                <a:lnTo>
                  <a:pt x="113150" y="106998"/>
                </a:lnTo>
                <a:lnTo>
                  <a:pt x="113150" y="8320"/>
                </a:lnTo>
                <a:close/>
                <a:moveTo>
                  <a:pt x="48751" y="2722"/>
                </a:moveTo>
                <a:cubicBezTo>
                  <a:pt x="47715" y="2722"/>
                  <a:pt x="46876" y="3319"/>
                  <a:pt x="46876" y="4056"/>
                </a:cubicBezTo>
                <a:cubicBezTo>
                  <a:pt x="46876" y="4792"/>
                  <a:pt x="47715" y="5389"/>
                  <a:pt x="48751" y="5389"/>
                </a:cubicBezTo>
                <a:lnTo>
                  <a:pt x="71248" y="5389"/>
                </a:lnTo>
                <a:cubicBezTo>
                  <a:pt x="72284" y="5389"/>
                  <a:pt x="73123" y="4792"/>
                  <a:pt x="73123" y="4056"/>
                </a:cubicBezTo>
                <a:cubicBezTo>
                  <a:pt x="73123" y="3319"/>
                  <a:pt x="72284" y="2722"/>
                  <a:pt x="71248" y="2722"/>
                </a:cubicBezTo>
                <a:close/>
                <a:moveTo>
                  <a:pt x="8089" y="0"/>
                </a:moveTo>
                <a:lnTo>
                  <a:pt x="111910" y="0"/>
                </a:lnTo>
                <a:cubicBezTo>
                  <a:pt x="116378" y="0"/>
                  <a:pt x="120000" y="2575"/>
                  <a:pt x="120000" y="5752"/>
                </a:cubicBezTo>
                <a:lnTo>
                  <a:pt x="120000" y="114247"/>
                </a:lnTo>
                <a:cubicBezTo>
                  <a:pt x="120000" y="117424"/>
                  <a:pt x="116378" y="120000"/>
                  <a:pt x="111910" y="120000"/>
                </a:cubicBezTo>
                <a:lnTo>
                  <a:pt x="8089" y="120000"/>
                </a:lnTo>
                <a:cubicBezTo>
                  <a:pt x="3621" y="120000"/>
                  <a:pt x="0" y="117424"/>
                  <a:pt x="0" y="114247"/>
                </a:cubicBezTo>
                <a:lnTo>
                  <a:pt x="0" y="5752"/>
                </a:lnTo>
                <a:cubicBezTo>
                  <a:pt x="0" y="2575"/>
                  <a:pt x="3621" y="0"/>
                  <a:pt x="808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502" name="Shape 502"/>
          <p:cNvGrpSpPr/>
          <p:nvPr/>
        </p:nvGrpSpPr>
        <p:grpSpPr>
          <a:xfrm>
            <a:off x="4330824" y="3646049"/>
            <a:ext cx="1152127" cy="676218"/>
            <a:chOff x="1472558" y="998558"/>
            <a:chExt cx="2310904" cy="676218"/>
          </a:xfrm>
        </p:grpSpPr>
        <p:sp>
          <p:nvSpPr>
            <p:cNvPr id="503" name="Shape 503"/>
            <p:cNvSpPr txBox="1"/>
            <p:nvPr/>
          </p:nvSpPr>
          <p:spPr>
            <a:xfrm>
              <a:off x="1472558" y="1213112"/>
              <a:ext cx="231090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504" name="Shape 504"/>
            <p:cNvSpPr txBox="1"/>
            <p:nvPr/>
          </p:nvSpPr>
          <p:spPr>
            <a:xfrm>
              <a:off x="1472558" y="998558"/>
              <a:ext cx="23109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505" name="Shape 505"/>
          <p:cNvGrpSpPr/>
          <p:nvPr/>
        </p:nvGrpSpPr>
        <p:grpSpPr>
          <a:xfrm>
            <a:off x="5760131" y="3646049"/>
            <a:ext cx="1152127" cy="676218"/>
            <a:chOff x="1472558" y="998558"/>
            <a:chExt cx="2310904" cy="676218"/>
          </a:xfrm>
        </p:grpSpPr>
        <p:sp>
          <p:nvSpPr>
            <p:cNvPr id="506" name="Shape 506"/>
            <p:cNvSpPr txBox="1"/>
            <p:nvPr/>
          </p:nvSpPr>
          <p:spPr>
            <a:xfrm>
              <a:off x="1472558" y="1213112"/>
              <a:ext cx="231090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507" name="Shape 507"/>
            <p:cNvSpPr txBox="1"/>
            <p:nvPr/>
          </p:nvSpPr>
          <p:spPr>
            <a:xfrm>
              <a:off x="1472558" y="998558"/>
              <a:ext cx="23109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508" name="Shape 508"/>
          <p:cNvGrpSpPr/>
          <p:nvPr/>
        </p:nvGrpSpPr>
        <p:grpSpPr>
          <a:xfrm>
            <a:off x="7189440" y="3646049"/>
            <a:ext cx="1152127" cy="676218"/>
            <a:chOff x="1472558" y="998558"/>
            <a:chExt cx="2310904" cy="676218"/>
          </a:xfrm>
        </p:grpSpPr>
        <p:sp>
          <p:nvSpPr>
            <p:cNvPr id="509" name="Shape 509"/>
            <p:cNvSpPr txBox="1"/>
            <p:nvPr/>
          </p:nvSpPr>
          <p:spPr>
            <a:xfrm>
              <a:off x="1472558" y="1213112"/>
              <a:ext cx="231090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510" name="Shape 510"/>
            <p:cNvSpPr txBox="1"/>
            <p:nvPr/>
          </p:nvSpPr>
          <p:spPr>
            <a:xfrm>
              <a:off x="1472558" y="998558"/>
              <a:ext cx="231090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cxnSp>
        <p:nvCxnSpPr>
          <p:cNvPr id="515" name="Shape 515"/>
          <p:cNvCxnSpPr/>
          <p:nvPr/>
        </p:nvCxnSpPr>
        <p:spPr>
          <a:xfrm rot="10800000" flipH="1">
            <a:off x="3027802" y="2243403"/>
            <a:ext cx="2144970" cy="693147"/>
          </a:xfrm>
          <a:prstGeom prst="straightConnector1">
            <a:avLst/>
          </a:prstGeom>
          <a:noFill/>
          <a:ln w="15875" cap="flat" cmpd="sng">
            <a:solidFill>
              <a:srgbClr val="A5A5A5"/>
            </a:solidFill>
            <a:prstDash val="dot"/>
            <a:round/>
            <a:headEnd type="none" w="med" len="med"/>
            <a:tailEnd type="triangle" w="lg" len="lg"/>
          </a:ln>
        </p:spPr>
      </p:cxnSp>
      <p:cxnSp>
        <p:nvCxnSpPr>
          <p:cNvPr id="516" name="Shape 516"/>
          <p:cNvCxnSpPr/>
          <p:nvPr/>
        </p:nvCxnSpPr>
        <p:spPr>
          <a:xfrm rot="10800000" flipH="1">
            <a:off x="3027802" y="2555381"/>
            <a:ext cx="3459135" cy="381170"/>
          </a:xfrm>
          <a:prstGeom prst="straightConnector1">
            <a:avLst/>
          </a:prstGeom>
          <a:noFill/>
          <a:ln w="15875" cap="flat" cmpd="sng">
            <a:solidFill>
              <a:srgbClr val="A5A5A5"/>
            </a:solidFill>
            <a:prstDash val="dot"/>
            <a:round/>
            <a:headEnd type="none" w="med" len="med"/>
            <a:tailEnd type="triangle" w="lg" len="lg"/>
          </a:ln>
        </p:spPr>
      </p:cxnSp>
      <p:cxnSp>
        <p:nvCxnSpPr>
          <p:cNvPr id="517" name="Shape 517"/>
          <p:cNvCxnSpPr/>
          <p:nvPr/>
        </p:nvCxnSpPr>
        <p:spPr>
          <a:xfrm>
            <a:off x="3027802" y="2936551"/>
            <a:ext cx="3849228" cy="548442"/>
          </a:xfrm>
          <a:prstGeom prst="straightConnector1">
            <a:avLst/>
          </a:prstGeom>
          <a:noFill/>
          <a:ln w="15875" cap="flat" cmpd="sng">
            <a:solidFill>
              <a:srgbClr val="A5A5A5"/>
            </a:solidFill>
            <a:prstDash val="dot"/>
            <a:round/>
            <a:headEnd type="none" w="med" len="med"/>
            <a:tailEnd type="triangle" w="lg" len="lg"/>
          </a:ln>
        </p:spPr>
      </p:cxnSp>
      <p:cxnSp>
        <p:nvCxnSpPr>
          <p:cNvPr id="518" name="Shape 518"/>
          <p:cNvCxnSpPr/>
          <p:nvPr/>
        </p:nvCxnSpPr>
        <p:spPr>
          <a:xfrm>
            <a:off x="3027802" y="2936551"/>
            <a:ext cx="2554867" cy="1190326"/>
          </a:xfrm>
          <a:prstGeom prst="straightConnector1">
            <a:avLst/>
          </a:prstGeom>
          <a:noFill/>
          <a:ln w="15875" cap="flat" cmpd="sng">
            <a:solidFill>
              <a:srgbClr val="A5A5A5"/>
            </a:solidFill>
            <a:prstDash val="dot"/>
            <a:round/>
            <a:headEnd type="none" w="med" len="med"/>
            <a:tailEnd type="triangle" w="lg" len="lg"/>
          </a:ln>
        </p:spPr>
      </p:cxnSp>
      <p:sp>
        <p:nvSpPr>
          <p:cNvPr id="519" name="Shape 519"/>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Infographic </a:t>
            </a:r>
            <a:r>
              <a:rPr lang="en" sz="3600" b="1" i="0" u="none" strike="noStrike" cap="none" dirty="0">
                <a:solidFill>
                  <a:srgbClr val="3F3F3F"/>
                </a:solidFill>
                <a:sym typeface="Arial"/>
              </a:rPr>
              <a:t>Layout</a:t>
            </a:r>
          </a:p>
        </p:txBody>
      </p:sp>
      <p:sp>
        <p:nvSpPr>
          <p:cNvPr id="520" name="Shape 520"/>
          <p:cNvSpPr/>
          <p:nvPr/>
        </p:nvSpPr>
        <p:spPr>
          <a:xfrm>
            <a:off x="1773083" y="1765984"/>
            <a:ext cx="2510885" cy="2510885"/>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21" name="Shape 521"/>
          <p:cNvSpPr/>
          <p:nvPr/>
        </p:nvSpPr>
        <p:spPr>
          <a:xfrm>
            <a:off x="715612" y="2125511"/>
            <a:ext cx="1681563" cy="1681563"/>
          </a:xfrm>
          <a:prstGeom prst="ellipse">
            <a:avLst/>
          </a:prstGeom>
          <a:solidFill>
            <a:schemeClr val="lt1"/>
          </a:solidFill>
          <a:ln w="635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522" name="Shape 522"/>
          <p:cNvGrpSpPr/>
          <p:nvPr/>
        </p:nvGrpSpPr>
        <p:grpSpPr>
          <a:xfrm>
            <a:off x="692860" y="2867539"/>
            <a:ext cx="1727067" cy="678648"/>
            <a:chOff x="3233964" y="1954418"/>
            <a:chExt cx="1410044" cy="678648"/>
          </a:xfrm>
        </p:grpSpPr>
        <p:sp>
          <p:nvSpPr>
            <p:cNvPr id="523" name="Shape 523"/>
            <p:cNvSpPr txBox="1"/>
            <p:nvPr/>
          </p:nvSpPr>
          <p:spPr>
            <a:xfrm>
              <a:off x="3233964" y="1954418"/>
              <a:ext cx="1400519"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p:txBody>
        </p:sp>
        <p:sp>
          <p:nvSpPr>
            <p:cNvPr id="524" name="Shape 524"/>
            <p:cNvSpPr txBox="1"/>
            <p:nvPr/>
          </p:nvSpPr>
          <p:spPr>
            <a:xfrm>
              <a:off x="3243489" y="2171402"/>
              <a:ext cx="1400519"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Simple PowerPoint Presentation</a:t>
              </a:r>
            </a:p>
          </p:txBody>
        </p:sp>
      </p:grpSp>
      <p:grpSp>
        <p:nvGrpSpPr>
          <p:cNvPr id="525" name="Shape 525"/>
          <p:cNvGrpSpPr/>
          <p:nvPr/>
        </p:nvGrpSpPr>
        <p:grpSpPr>
          <a:xfrm>
            <a:off x="2239063" y="2936551"/>
            <a:ext cx="1578924" cy="1056546"/>
            <a:chOff x="-475010" y="1114176"/>
            <a:chExt cx="3085229" cy="1056546"/>
          </a:xfrm>
        </p:grpSpPr>
        <p:sp>
          <p:nvSpPr>
            <p:cNvPr id="526" name="Shape 526"/>
            <p:cNvSpPr txBox="1"/>
            <p:nvPr/>
          </p:nvSpPr>
          <p:spPr>
            <a:xfrm>
              <a:off x="-475010" y="1114176"/>
              <a:ext cx="3082403" cy="307777"/>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p:txBody>
        </p:sp>
        <p:sp>
          <p:nvSpPr>
            <p:cNvPr id="527" name="Shape 527"/>
            <p:cNvSpPr txBox="1"/>
            <p:nvPr/>
          </p:nvSpPr>
          <p:spPr>
            <a:xfrm>
              <a:off x="-460975" y="1339725"/>
              <a:ext cx="3071195"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a:t>
              </a:r>
            </a:p>
          </p:txBody>
        </p:sp>
      </p:grpSp>
      <p:sp>
        <p:nvSpPr>
          <p:cNvPr id="528" name="Shape 528"/>
          <p:cNvSpPr/>
          <p:nvPr/>
        </p:nvSpPr>
        <p:spPr>
          <a:xfrm>
            <a:off x="5004048" y="1260000"/>
            <a:ext cx="1152128" cy="1152128"/>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29" name="Shape 529"/>
          <p:cNvSpPr/>
          <p:nvPr/>
        </p:nvSpPr>
        <p:spPr>
          <a:xfrm>
            <a:off x="6314185" y="1548499"/>
            <a:ext cx="1179637" cy="1179637"/>
          </a:xfrm>
          <a:prstGeom prst="ellipse">
            <a:avLst/>
          </a:prstGeom>
          <a:solidFill>
            <a:schemeClr val="lt1"/>
          </a:solidFill>
          <a:ln w="635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30" name="Shape 530"/>
          <p:cNvSpPr/>
          <p:nvPr/>
        </p:nvSpPr>
        <p:spPr>
          <a:xfrm>
            <a:off x="5582669" y="3624101"/>
            <a:ext cx="1005553" cy="1005553"/>
          </a:xfrm>
          <a:prstGeom prst="ellipse">
            <a:avLst/>
          </a:prstGeom>
          <a:solidFill>
            <a:schemeClr val="lt1"/>
          </a:solidFill>
          <a:ln w="635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31" name="Shape 531"/>
          <p:cNvSpPr/>
          <p:nvPr/>
        </p:nvSpPr>
        <p:spPr>
          <a:xfrm>
            <a:off x="6877031" y="2693119"/>
            <a:ext cx="1583750" cy="1583750"/>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32" name="Shape 532"/>
          <p:cNvSpPr/>
          <p:nvPr/>
        </p:nvSpPr>
        <p:spPr>
          <a:xfrm>
            <a:off x="2685951" y="2139994"/>
            <a:ext cx="685146" cy="690869"/>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33" name="Shape 533"/>
          <p:cNvSpPr/>
          <p:nvPr/>
        </p:nvSpPr>
        <p:spPr>
          <a:xfrm>
            <a:off x="5370814" y="1675294"/>
            <a:ext cx="418598" cy="321539"/>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34" name="Shape 534"/>
          <p:cNvSpPr/>
          <p:nvPr/>
        </p:nvSpPr>
        <p:spPr>
          <a:xfrm>
            <a:off x="7471453" y="2920041"/>
            <a:ext cx="394904" cy="340797"/>
          </a:xfrm>
          <a:custGeom>
            <a:avLst/>
            <a:gdLst/>
            <a:ahLst/>
            <a:cxnLst/>
            <a:rect l="0" t="0" r="0" b="0"/>
            <a:pathLst>
              <a:path w="120000" h="120000" extrusionOk="0">
                <a:moveTo>
                  <a:pt x="25439" y="26278"/>
                </a:moveTo>
                <a:cubicBezTo>
                  <a:pt x="22639" y="26278"/>
                  <a:pt x="20370" y="28908"/>
                  <a:pt x="20370" y="32152"/>
                </a:cubicBezTo>
                <a:cubicBezTo>
                  <a:pt x="20370" y="35396"/>
                  <a:pt x="22639" y="38026"/>
                  <a:pt x="25439" y="38026"/>
                </a:cubicBezTo>
                <a:cubicBezTo>
                  <a:pt x="28238" y="38026"/>
                  <a:pt x="30508" y="35396"/>
                  <a:pt x="30508" y="32152"/>
                </a:cubicBezTo>
                <a:cubicBezTo>
                  <a:pt x="30508" y="28908"/>
                  <a:pt x="28238" y="26278"/>
                  <a:pt x="25439" y="26278"/>
                </a:cubicBezTo>
                <a:close/>
                <a:moveTo>
                  <a:pt x="58796" y="12078"/>
                </a:moveTo>
                <a:cubicBezTo>
                  <a:pt x="53039" y="12078"/>
                  <a:pt x="48372" y="17486"/>
                  <a:pt x="48372" y="24157"/>
                </a:cubicBezTo>
                <a:cubicBezTo>
                  <a:pt x="48372" y="30828"/>
                  <a:pt x="53039" y="36236"/>
                  <a:pt x="58796" y="36236"/>
                </a:cubicBezTo>
                <a:cubicBezTo>
                  <a:pt x="64553" y="36236"/>
                  <a:pt x="69220" y="30828"/>
                  <a:pt x="69220" y="24157"/>
                </a:cubicBezTo>
                <a:cubicBezTo>
                  <a:pt x="69220" y="17486"/>
                  <a:pt x="64553" y="12078"/>
                  <a:pt x="58796" y="12078"/>
                </a:cubicBezTo>
                <a:close/>
                <a:moveTo>
                  <a:pt x="58796" y="0"/>
                </a:moveTo>
                <a:cubicBezTo>
                  <a:pt x="70310" y="0"/>
                  <a:pt x="79644" y="10815"/>
                  <a:pt x="79644" y="24157"/>
                </a:cubicBezTo>
                <a:cubicBezTo>
                  <a:pt x="79644" y="33739"/>
                  <a:pt x="74829" y="42019"/>
                  <a:pt x="67818" y="45846"/>
                </a:cubicBezTo>
                <a:lnTo>
                  <a:pt x="82063" y="45846"/>
                </a:lnTo>
                <a:cubicBezTo>
                  <a:pt x="87953" y="45846"/>
                  <a:pt x="92729" y="51379"/>
                  <a:pt x="92729" y="58205"/>
                </a:cubicBezTo>
                <a:lnTo>
                  <a:pt x="92729" y="63301"/>
                </a:lnTo>
                <a:lnTo>
                  <a:pt x="98373" y="63301"/>
                </a:lnTo>
                <a:cubicBezTo>
                  <a:pt x="99719" y="63301"/>
                  <a:pt x="100844" y="64392"/>
                  <a:pt x="101072" y="65867"/>
                </a:cubicBezTo>
                <a:lnTo>
                  <a:pt x="120000" y="47629"/>
                </a:lnTo>
                <a:lnTo>
                  <a:pt x="120000" y="118217"/>
                </a:lnTo>
                <a:lnTo>
                  <a:pt x="101072" y="99978"/>
                </a:lnTo>
                <a:cubicBezTo>
                  <a:pt x="100844" y="101453"/>
                  <a:pt x="99719" y="102544"/>
                  <a:pt x="98373" y="102544"/>
                </a:cubicBezTo>
                <a:lnTo>
                  <a:pt x="92729" y="102544"/>
                </a:lnTo>
                <a:lnTo>
                  <a:pt x="92729" y="107640"/>
                </a:lnTo>
                <a:cubicBezTo>
                  <a:pt x="92729" y="114466"/>
                  <a:pt x="87953" y="120000"/>
                  <a:pt x="82063" y="120000"/>
                </a:cubicBezTo>
                <a:lnTo>
                  <a:pt x="10665" y="120000"/>
                </a:lnTo>
                <a:cubicBezTo>
                  <a:pt x="4775" y="120000"/>
                  <a:pt x="0" y="114466"/>
                  <a:pt x="0" y="107640"/>
                </a:cubicBezTo>
                <a:lnTo>
                  <a:pt x="0" y="58205"/>
                </a:lnTo>
                <a:cubicBezTo>
                  <a:pt x="0" y="51379"/>
                  <a:pt x="4775" y="45846"/>
                  <a:pt x="10665" y="45846"/>
                </a:cubicBezTo>
                <a:lnTo>
                  <a:pt x="20167" y="45846"/>
                </a:lnTo>
                <a:cubicBezTo>
                  <a:pt x="15632" y="43527"/>
                  <a:pt x="12479" y="38266"/>
                  <a:pt x="12479" y="32152"/>
                </a:cubicBezTo>
                <a:cubicBezTo>
                  <a:pt x="12479" y="23858"/>
                  <a:pt x="18281" y="17135"/>
                  <a:pt x="25439" y="17135"/>
                </a:cubicBezTo>
                <a:cubicBezTo>
                  <a:pt x="32597" y="17135"/>
                  <a:pt x="38399" y="23858"/>
                  <a:pt x="38399" y="32152"/>
                </a:cubicBezTo>
                <a:cubicBezTo>
                  <a:pt x="38399" y="38266"/>
                  <a:pt x="35246" y="43527"/>
                  <a:pt x="30711" y="45846"/>
                </a:cubicBezTo>
                <a:lnTo>
                  <a:pt x="49774" y="45846"/>
                </a:lnTo>
                <a:cubicBezTo>
                  <a:pt x="42762" y="42019"/>
                  <a:pt x="37948" y="33739"/>
                  <a:pt x="37948" y="24157"/>
                </a:cubicBezTo>
                <a:cubicBezTo>
                  <a:pt x="37948" y="10815"/>
                  <a:pt x="47282" y="0"/>
                  <a:pt x="58796"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535" name="Shape 535"/>
          <p:cNvGrpSpPr/>
          <p:nvPr/>
        </p:nvGrpSpPr>
        <p:grpSpPr>
          <a:xfrm>
            <a:off x="6805372" y="3358781"/>
            <a:ext cx="1727067" cy="678648"/>
            <a:chOff x="3233964" y="1954418"/>
            <a:chExt cx="1410044" cy="678648"/>
          </a:xfrm>
        </p:grpSpPr>
        <p:sp>
          <p:nvSpPr>
            <p:cNvPr id="536" name="Shape 536"/>
            <p:cNvSpPr txBox="1"/>
            <p:nvPr/>
          </p:nvSpPr>
          <p:spPr>
            <a:xfrm>
              <a:off x="3233964" y="1954418"/>
              <a:ext cx="1400519"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4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p:txBody>
        </p:sp>
        <p:sp>
          <p:nvSpPr>
            <p:cNvPr id="537" name="Shape 537"/>
            <p:cNvSpPr txBox="1"/>
            <p:nvPr/>
          </p:nvSpPr>
          <p:spPr>
            <a:xfrm>
              <a:off x="3243489" y="2171402"/>
              <a:ext cx="1400519"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Simple PowerPoint Presentation</a:t>
              </a:r>
            </a:p>
          </p:txBody>
        </p:sp>
      </p:grpSp>
      <p:sp>
        <p:nvSpPr>
          <p:cNvPr id="538" name="Shape 538"/>
          <p:cNvSpPr/>
          <p:nvPr/>
        </p:nvSpPr>
        <p:spPr>
          <a:xfrm>
            <a:off x="5786966" y="3940548"/>
            <a:ext cx="596962" cy="351148"/>
          </a:xfrm>
          <a:custGeom>
            <a:avLst/>
            <a:gdLst/>
            <a:ahLst/>
            <a:cxnLst/>
            <a:rect l="0" t="0" r="0" b="0"/>
            <a:pathLst>
              <a:path w="120000" h="120000" extrusionOk="0">
                <a:moveTo>
                  <a:pt x="49325" y="0"/>
                </a:moveTo>
                <a:cubicBezTo>
                  <a:pt x="57674" y="0"/>
                  <a:pt x="65058" y="7019"/>
                  <a:pt x="69179" y="18219"/>
                </a:cubicBezTo>
                <a:cubicBezTo>
                  <a:pt x="71776" y="14188"/>
                  <a:pt x="75252" y="11987"/>
                  <a:pt x="79031" y="11987"/>
                </a:cubicBezTo>
                <a:cubicBezTo>
                  <a:pt x="87238" y="11987"/>
                  <a:pt x="94019" y="22369"/>
                  <a:pt x="94791" y="35895"/>
                </a:cubicBezTo>
                <a:cubicBezTo>
                  <a:pt x="94933" y="35750"/>
                  <a:pt x="95076" y="35747"/>
                  <a:pt x="95220" y="35747"/>
                </a:cubicBezTo>
                <a:cubicBezTo>
                  <a:pt x="108905" y="35747"/>
                  <a:pt x="120000" y="54608"/>
                  <a:pt x="120000" y="77873"/>
                </a:cubicBezTo>
                <a:cubicBezTo>
                  <a:pt x="120000" y="99840"/>
                  <a:pt x="110109" y="117880"/>
                  <a:pt x="97485" y="119805"/>
                </a:cubicBezTo>
                <a:lnTo>
                  <a:pt x="97485" y="120000"/>
                </a:lnTo>
                <a:lnTo>
                  <a:pt x="95220" y="120000"/>
                </a:lnTo>
                <a:lnTo>
                  <a:pt x="27654" y="120000"/>
                </a:lnTo>
                <a:lnTo>
                  <a:pt x="27654" y="119685"/>
                </a:lnTo>
                <a:cubicBezTo>
                  <a:pt x="26712" y="119904"/>
                  <a:pt x="25752" y="120000"/>
                  <a:pt x="24779" y="120000"/>
                </a:cubicBezTo>
                <a:cubicBezTo>
                  <a:pt x="11094" y="120000"/>
                  <a:pt x="0" y="101139"/>
                  <a:pt x="0" y="77873"/>
                </a:cubicBezTo>
                <a:cubicBezTo>
                  <a:pt x="0" y="54608"/>
                  <a:pt x="11094" y="35747"/>
                  <a:pt x="24779" y="35747"/>
                </a:cubicBezTo>
                <a:lnTo>
                  <a:pt x="25282" y="35920"/>
                </a:lnTo>
                <a:cubicBezTo>
                  <a:pt x="26617" y="15537"/>
                  <a:pt x="36904" y="0"/>
                  <a:pt x="49325" y="0"/>
                </a:cubicBez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39" name="Shape 539"/>
          <p:cNvSpPr/>
          <p:nvPr/>
        </p:nvSpPr>
        <p:spPr>
          <a:xfrm rot="2700000">
            <a:off x="1405268" y="2389068"/>
            <a:ext cx="302254" cy="541884"/>
          </a:xfrm>
          <a:custGeom>
            <a:avLst/>
            <a:gdLst/>
            <a:ahLst/>
            <a:cxnLst/>
            <a:rect l="0" t="0" r="0" b="0"/>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40" name="Shape 540"/>
          <p:cNvSpPr/>
          <p:nvPr/>
        </p:nvSpPr>
        <p:spPr>
          <a:xfrm>
            <a:off x="6714270" y="1948085"/>
            <a:ext cx="406437" cy="380462"/>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graphicFrame>
        <p:nvGraphicFramePr>
          <p:cNvPr id="545" name="Shape 545"/>
          <p:cNvGraphicFramePr/>
          <p:nvPr/>
        </p:nvGraphicFramePr>
        <p:xfrm>
          <a:off x="719999" y="1632287"/>
          <a:ext cx="7704000" cy="1975825"/>
        </p:xfrm>
        <a:graphic>
          <a:graphicData uri="http://schemas.openxmlformats.org/drawingml/2006/table">
            <a:tbl>
              <a:tblPr firstRow="1" bandRow="1" bandCol="1">
                <a:noFill/>
                <a:tableStyleId>{EC11D108-414D-4D4C-8482-996C3B890393}</a:tableStyleId>
              </a:tblPr>
              <a:tblGrid>
                <a:gridCol w="1284000"/>
                <a:gridCol w="1284000"/>
                <a:gridCol w="1284000"/>
                <a:gridCol w="1284000"/>
                <a:gridCol w="1284000"/>
                <a:gridCol w="1284000"/>
              </a:tblGrid>
              <a:tr h="316825">
                <a:tc>
                  <a:txBody>
                    <a:bodyPr/>
                    <a:lstStyle/>
                    <a:p>
                      <a:pPr marL="0" marR="0" lvl="0" indent="0" algn="l" rtl="0">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Tittle A</a:t>
                      </a:r>
                    </a:p>
                  </a:txBody>
                  <a:tcPr marL="91450" marR="91450" marT="45725" marB="45725" anchor="ctr">
                    <a:lnL w="12700" cap="flat" cmpd="sng">
                      <a:solidFill>
                        <a:srgbClr val="0DD2D9"/>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alpha val="69803"/>
                      </a:srgbClr>
                    </a:solidFill>
                  </a:tcPr>
                </a:tc>
                <a:tc>
                  <a:txBody>
                    <a:bodyPr/>
                    <a:lstStyle/>
                    <a:p>
                      <a:pPr marL="0" marR="0" lvl="0" indent="0" algn="l" rtl="0">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Tittle B</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alpha val="69803"/>
                      </a:srgbClr>
                    </a:solidFill>
                  </a:tcPr>
                </a:tc>
                <a:tc>
                  <a:txBody>
                    <a:bodyPr/>
                    <a:lstStyle/>
                    <a:p>
                      <a:pPr marL="0" marR="0" lvl="0" indent="0" algn="l" rtl="0">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Tittle C</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alpha val="69803"/>
                      </a:srgbClr>
                    </a:solidFill>
                  </a:tcPr>
                </a:tc>
                <a:tc>
                  <a:txBody>
                    <a:bodyPr/>
                    <a:lstStyle/>
                    <a:p>
                      <a:pPr marL="0" marR="0" lvl="0" indent="0" algn="l" rtl="0">
                        <a:lnSpc>
                          <a:spcPct val="100000"/>
                        </a:lnSpc>
                        <a:spcBef>
                          <a:spcPts val="0"/>
                        </a:spcBef>
                        <a:spcAft>
                          <a:spcPts val="0"/>
                        </a:spcAft>
                        <a:buClr>
                          <a:schemeClr val="lt1"/>
                        </a:buClr>
                        <a:buSzPct val="25000"/>
                        <a:buFont typeface="Arial"/>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Tittle D</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alpha val="69803"/>
                      </a:srgbClr>
                    </a:solidFill>
                  </a:tcPr>
                </a:tc>
                <a:tc>
                  <a:txBody>
                    <a:bodyPr/>
                    <a:lstStyle/>
                    <a:p>
                      <a:pPr marL="0" marR="0" lvl="0" indent="0" algn="l" rtl="0">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Tittle 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alpha val="69803"/>
                      </a:srgbClr>
                    </a:solidFill>
                  </a:tcPr>
                </a:tc>
                <a:tc>
                  <a:txBody>
                    <a:bodyPr/>
                    <a:lstStyle/>
                    <a:p>
                      <a:pPr marL="0" marR="0" lvl="0" indent="0" algn="l" rtl="0">
                        <a:spcBef>
                          <a:spcPts val="0"/>
                        </a:spcBef>
                        <a:buSzPct val="25000"/>
                        <a:buNone/>
                      </a:pPr>
                      <a:r>
                        <a:rPr lang="en" sz="1400" b="1"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Tittle F</a:t>
                      </a:r>
                    </a:p>
                  </a:txBody>
                  <a:tcPr marL="91450" marR="91450" marT="45725" marB="45725" anchor="ctr">
                    <a:lnL w="28575" cap="flat" cmpd="sng">
                      <a:solidFill>
                        <a:schemeClr val="lt1"/>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0DD2D9">
                        <a:alpha val="69803"/>
                      </a:srgbClr>
                    </a:solidFill>
                  </a:tcPr>
                </a:tc>
              </a:tr>
              <a:tr h="331800">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9525" cap="flat" cmpd="sng">
                      <a:solidFill>
                        <a:srgbClr val="000000">
                          <a:alpha val="0"/>
                        </a:srgbClr>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r>
              <a:tr h="331800">
                <a:tc>
                  <a:txBody>
                    <a:bodyPr/>
                    <a:lstStyle/>
                    <a:p>
                      <a:pPr marL="0" marR="0" lvl="0" indent="0" algn="l" rtl="0">
                        <a:spcBef>
                          <a:spcPts val="0"/>
                        </a:spcBef>
                        <a:buSzPct val="25000"/>
                        <a:buNone/>
                      </a:pPr>
                      <a:r>
                        <a:rPr lang="en" sz="120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9525" cap="flat" cmpd="sng">
                      <a:solidFill>
                        <a:srgbClr val="000000">
                          <a:alpha val="0"/>
                        </a:srgbClr>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r>
              <a:tr h="331800">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9525" cap="flat" cmpd="sng">
                      <a:solidFill>
                        <a:srgbClr val="000000">
                          <a:alpha val="0"/>
                        </a:srgbClr>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r>
              <a:tr h="331800">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9525" cap="flat" cmpd="sng">
                      <a:solidFill>
                        <a:srgbClr val="000000">
                          <a:alpha val="0"/>
                        </a:srgbClr>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c>
                  <a:txBody>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28575" cap="flat" cmpd="sng">
                      <a:solidFill>
                        <a:schemeClr val="lt1"/>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chemeClr val="lt1"/>
                    </a:solidFill>
                  </a:tcPr>
                </a:tc>
              </a:tr>
              <a:tr h="331800">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9525" cap="flat" cmpd="sng">
                      <a:solidFill>
                        <a:srgbClr val="000000">
                          <a:alpha val="0"/>
                        </a:srgbClr>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rgbClr val="0DD2D9"/>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rgbClr val="0DD2D9"/>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rgbClr val="0DD2D9"/>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rgbClr val="0DD2D9"/>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28575" cap="flat" cmpd="sng">
                      <a:solidFill>
                        <a:schemeClr val="lt1"/>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rgbClr val="0DD2D9"/>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3F3F3F"/>
                        </a:buClr>
                        <a:buSzPct val="25000"/>
                        <a:buFont typeface="Arial"/>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28575" cap="flat" cmpd="sng">
                      <a:solidFill>
                        <a:schemeClr val="lt1"/>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28575" cap="flat" cmpd="sng">
                      <a:solidFill>
                        <a:srgbClr val="0DD2D9"/>
                      </a:solidFill>
                      <a:prstDash val="solid"/>
                      <a:round/>
                      <a:headEnd type="none" w="med" len="med"/>
                      <a:tailEnd type="none" w="med" len="med"/>
                    </a:lnB>
                    <a:solidFill>
                      <a:schemeClr val="lt1"/>
                    </a:solidFill>
                  </a:tcPr>
                </a:tc>
              </a:tr>
            </a:tbl>
          </a:graphicData>
        </a:graphic>
      </p:graphicFrame>
      <p:sp>
        <p:nvSpPr>
          <p:cNvPr id="546" name="Shape 546"/>
          <p:cNvSpPr txBox="1"/>
          <p:nvPr/>
        </p:nvSpPr>
        <p:spPr>
          <a:xfrm>
            <a:off x="879254" y="3959821"/>
            <a:ext cx="738039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text can be replaced with your own text. This text can be replaced with your own text. You can simply impress your audience and add a unique zing and appeal to your Reports and Presentations with our Templates. </a:t>
            </a:r>
          </a:p>
        </p:txBody>
      </p:sp>
      <p:sp>
        <p:nvSpPr>
          <p:cNvPr id="547" name="Shape 547"/>
          <p:cNvSpPr/>
          <p:nvPr/>
        </p:nvSpPr>
        <p:spPr>
          <a:xfrm rot="10800000" flipH="1">
            <a:off x="792199" y="3833986"/>
            <a:ext cx="7596000" cy="45718"/>
          </a:xfrm>
          <a:custGeom>
            <a:avLst/>
            <a:gdLst/>
            <a:ahLst/>
            <a:cxnLst/>
            <a:rect l="0" t="0" r="0" b="0"/>
            <a:pathLst>
              <a:path w="120000" h="120000" extrusionOk="0">
                <a:moveTo>
                  <a:pt x="0" y="0"/>
                </a:moveTo>
                <a:lnTo>
                  <a:pt x="120000" y="0"/>
                </a:lnTo>
              </a:path>
            </a:pathLst>
          </a:custGeom>
          <a:noFill/>
          <a:ln w="19050" cap="flat" cmpd="sng">
            <a:solidFill>
              <a:srgbClr val="BFBFBF"/>
            </a:solidFill>
            <a:prstDash val="dot"/>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48" name="Shape 548"/>
          <p:cNvSpPr/>
          <p:nvPr/>
        </p:nvSpPr>
        <p:spPr>
          <a:xfrm>
            <a:off x="792199" y="4686271"/>
            <a:ext cx="7596000" cy="45718"/>
          </a:xfrm>
          <a:custGeom>
            <a:avLst/>
            <a:gdLst/>
            <a:ahLst/>
            <a:cxnLst/>
            <a:rect l="0" t="0" r="0" b="0"/>
            <a:pathLst>
              <a:path w="120000" h="120000" extrusionOk="0">
                <a:moveTo>
                  <a:pt x="0" y="0"/>
                </a:moveTo>
                <a:lnTo>
                  <a:pt x="120000" y="0"/>
                </a:lnTo>
              </a:path>
            </a:pathLst>
          </a:custGeom>
          <a:noFill/>
          <a:ln w="19050" cap="flat" cmpd="sng">
            <a:solidFill>
              <a:srgbClr val="BFBFBF"/>
            </a:solidFill>
            <a:prstDash val="dot"/>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49" name="Shape 549"/>
          <p:cNvSpPr txBox="1"/>
          <p:nvPr/>
        </p:nvSpPr>
        <p:spPr>
          <a:xfrm>
            <a:off x="729854" y="1288032"/>
            <a:ext cx="1897930" cy="307777"/>
          </a:xfrm>
          <a:prstGeom prst="rect">
            <a:avLst/>
          </a:prstGeom>
          <a:noFill/>
          <a:ln>
            <a:noFill/>
          </a:ln>
        </p:spPr>
        <p:txBody>
          <a:bodyPr lIns="91425" tIns="45700" rIns="91425" bIns="45700" anchor="t" anchorCtr="0">
            <a:noAutofit/>
          </a:bodyPr>
          <a:lstStyle/>
          <a:p>
            <a:pPr marL="285750" marR="0" lvl="0" indent="-285750" algn="l" rtl="0">
              <a:spcBef>
                <a:spcPts val="0"/>
              </a:spcBef>
              <a:buClr>
                <a:srgbClr val="3F3F3F"/>
              </a:buClr>
              <a:buSzPct val="100000"/>
              <a:buFont typeface="Noto Sans Symbols"/>
              <a:buChar char="◆"/>
            </a:pPr>
            <a:r>
              <a:rPr lang="en" sz="14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sp>
        <p:nvSpPr>
          <p:cNvPr id="550" name="Shape 550"/>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Table </a:t>
            </a:r>
            <a:r>
              <a:rPr lang="en" sz="3600" b="1" i="0" u="none" strike="noStrike" cap="none" dirty="0">
                <a:solidFill>
                  <a:srgbClr val="3F3F3F"/>
                </a:solidFill>
                <a:sym typeface="Arial"/>
              </a:rPr>
              <a:t>Layout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p:nvPr/>
        </p:nvSpPr>
        <p:spPr>
          <a:xfrm>
            <a:off x="467543" y="594741"/>
            <a:ext cx="1763768" cy="937890"/>
          </a:xfrm>
          <a:prstGeom prst="rect">
            <a:avLst/>
          </a:prstGeom>
          <a:noFill/>
          <a:ln>
            <a:noFill/>
          </a:ln>
        </p:spPr>
        <p:txBody>
          <a:bodyPr lIns="91425" tIns="45700" rIns="91425" bIns="45700" anchor="ctr" anchorCtr="0">
            <a:noAutofit/>
          </a:bodyPr>
          <a:lstStyle/>
          <a:p>
            <a:pPr marL="0" marR="0" lvl="0" indent="0" algn="l" rtl="0">
              <a:lnSpc>
                <a:spcPct val="110000"/>
              </a:lnSpc>
              <a:spcBef>
                <a:spcPts val="0"/>
              </a:spcBef>
              <a:buClr>
                <a:srgbClr val="3F3F3F"/>
              </a:buClr>
              <a:buSzPct val="25000"/>
              <a:buFont typeface="Arial"/>
              <a:buNone/>
            </a:pPr>
            <a:r>
              <a:rPr lang="en" sz="18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Simple </a:t>
            </a:r>
            <a:r>
              <a:rPr lang="en" sz="18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Presentation</a:t>
            </a:r>
            <a:r>
              <a:rPr lang="en" sz="18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 Designed</a:t>
            </a:r>
          </a:p>
        </p:txBody>
      </p:sp>
      <p:sp>
        <p:nvSpPr>
          <p:cNvPr id="556" name="Shape 556"/>
          <p:cNvSpPr txBox="1"/>
          <p:nvPr/>
        </p:nvSpPr>
        <p:spPr>
          <a:xfrm>
            <a:off x="467543" y="1674908"/>
            <a:ext cx="1619750" cy="1384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PowerPoint Template has clean and neutral design that can be adapted to any content and meets various market segments. </a:t>
            </a:r>
          </a:p>
        </p:txBody>
      </p:sp>
      <p:sp>
        <p:nvSpPr>
          <p:cNvPr id="557" name="Shape 557"/>
          <p:cNvSpPr txBox="1"/>
          <p:nvPr/>
        </p:nvSpPr>
        <p:spPr>
          <a:xfrm>
            <a:off x="6912688" y="2212158"/>
            <a:ext cx="1763768" cy="937890"/>
          </a:xfrm>
          <a:prstGeom prst="rect">
            <a:avLst/>
          </a:prstGeom>
          <a:noFill/>
          <a:ln>
            <a:noFill/>
          </a:ln>
        </p:spPr>
        <p:txBody>
          <a:bodyPr lIns="91425" tIns="45700" rIns="91425" bIns="45700" anchor="ctr" anchorCtr="0">
            <a:noAutofit/>
          </a:bodyPr>
          <a:lstStyle/>
          <a:p>
            <a:pPr marL="0" marR="0" lvl="0" indent="0" algn="r" rtl="0">
              <a:lnSpc>
                <a:spcPct val="110000"/>
              </a:lnSpc>
              <a:spcBef>
                <a:spcPts val="0"/>
              </a:spcBef>
              <a:buClr>
                <a:srgbClr val="3F3F3F"/>
              </a:buClr>
              <a:buSzPct val="25000"/>
              <a:buFont typeface="Arial"/>
              <a:buNone/>
            </a:pPr>
            <a:r>
              <a:rPr lang="en" sz="18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Simple </a:t>
            </a:r>
            <a:r>
              <a:rPr lang="en" sz="18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Presentation</a:t>
            </a:r>
            <a:r>
              <a:rPr lang="en" sz="18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 Designed</a:t>
            </a:r>
          </a:p>
        </p:txBody>
      </p:sp>
      <p:sp>
        <p:nvSpPr>
          <p:cNvPr id="558" name="Shape 558"/>
          <p:cNvSpPr txBox="1"/>
          <p:nvPr/>
        </p:nvSpPr>
        <p:spPr>
          <a:xfrm>
            <a:off x="7056704" y="3292326"/>
            <a:ext cx="1619750" cy="1384995"/>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PowerPoint Template has clean and neutral design that can be adapted to any content and meets various market segments. </a:t>
            </a:r>
          </a:p>
        </p:txBody>
      </p:sp>
      <p:pic>
        <p:nvPicPr>
          <p:cNvPr id="559" name="Shape 559"/>
          <p:cNvPicPr preferRelativeResize="0">
            <a:picLocks noGrp="1"/>
          </p:cNvPicPr>
          <p:nvPr>
            <p:ph type="pic" idx="2"/>
          </p:nvPr>
        </p:nvPicPr>
        <p:blipFill rotWithShape="1">
          <a:blip r:embed="rId3">
            <a:alphaModFix/>
          </a:blip>
          <a:srcRect l="8159" t="1184" r="56271" b="1042"/>
          <a:stretch/>
        </p:blipFill>
        <p:spPr>
          <a:xfrm>
            <a:off x="2411759" y="0"/>
            <a:ext cx="2160000" cy="3960000"/>
          </a:xfrm>
          <a:prstGeom prst="rect">
            <a:avLst/>
          </a:prstGeom>
          <a:solidFill>
            <a:srgbClr val="D8D8D8"/>
          </a:solidFill>
          <a:ln>
            <a:noFill/>
          </a:ln>
        </p:spPr>
      </p:pic>
      <p:pic>
        <p:nvPicPr>
          <p:cNvPr id="560" name="Shape 560"/>
          <p:cNvPicPr preferRelativeResize="0">
            <a:picLocks noGrp="1"/>
          </p:cNvPicPr>
          <p:nvPr>
            <p:ph type="pic" idx="3"/>
          </p:nvPr>
        </p:nvPicPr>
        <p:blipFill rotWithShape="1">
          <a:blip r:embed="rId4">
            <a:alphaModFix/>
          </a:blip>
          <a:srcRect l="29536" r="29535"/>
          <a:stretch/>
        </p:blipFill>
        <p:spPr>
          <a:xfrm>
            <a:off x="4572239" y="1183500"/>
            <a:ext cx="2160000" cy="3960000"/>
          </a:xfrm>
          <a:prstGeom prst="rect">
            <a:avLst/>
          </a:prstGeom>
          <a:solidFill>
            <a:srgbClr val="BFBFBF"/>
          </a:solid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idx="4294967295"/>
          </p:nvPr>
        </p:nvSpPr>
        <p:spPr>
          <a:xfrm>
            <a:off x="3049656" y="2324934"/>
            <a:ext cx="6012000" cy="5037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 sz="3600" b="1" i="0" u="none" strike="noStrike" cap="none" dirty="0" smtClean="0">
                <a:solidFill>
                  <a:schemeClr val="lt1"/>
                </a:solidFill>
                <a:latin typeface="Roboto" panose="02000000000000000000" pitchFamily="2" charset="0"/>
                <a:ea typeface="Roboto" panose="02000000000000000000" pitchFamily="2" charset="0"/>
                <a:cs typeface="Roboto" panose="02000000000000000000" pitchFamily="2" charset="0"/>
                <a:sym typeface="Arial"/>
              </a:rPr>
              <a:t>Problem</a:t>
            </a:r>
            <a:endParaRPr lang="en" sz="3600" b="1" i="0" u="none" strike="noStrike" cap="none" dirty="0">
              <a:solidFill>
                <a:schemeClr val="lt1"/>
              </a:solidFill>
              <a:latin typeface="Roboto" panose="02000000000000000000" pitchFamily="2" charset="0"/>
              <a:ea typeface="Roboto" panose="02000000000000000000" pitchFamily="2" charset="0"/>
              <a:cs typeface="Roboto" panose="02000000000000000000" pitchFamily="2" charset="0"/>
              <a:sym typeface="Arial"/>
            </a:endParaRPr>
          </a:p>
        </p:txBody>
      </p:sp>
    </p:spTree>
    <p:extLst>
      <p:ext uri="{BB962C8B-B14F-4D97-AF65-F5344CB8AC3E}">
        <p14:creationId xmlns:p14="http://schemas.microsoft.com/office/powerpoint/2010/main" val="1813337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Table </a:t>
            </a:r>
            <a:r>
              <a:rPr lang="en" sz="3600" b="1" i="0" u="none" strike="noStrike" cap="none" dirty="0">
                <a:solidFill>
                  <a:srgbClr val="3F3F3F"/>
                </a:solidFill>
                <a:sym typeface="Arial"/>
              </a:rPr>
              <a:t>&amp; </a:t>
            </a:r>
            <a:r>
              <a:rPr lang="en" sz="3600" b="1" i="0" u="none" strike="noStrike" cap="none" dirty="0">
                <a:solidFill>
                  <a:srgbClr val="0DD2D9"/>
                </a:solidFill>
                <a:sym typeface="Arial"/>
              </a:rPr>
              <a:t>Chart</a:t>
            </a:r>
          </a:p>
        </p:txBody>
      </p:sp>
      <p:sp>
        <p:nvSpPr>
          <p:cNvPr id="566" name="Shape 566"/>
          <p:cNvSpPr txBox="1"/>
          <p:nvPr/>
        </p:nvSpPr>
        <p:spPr>
          <a:xfrm>
            <a:off x="4780791" y="1275605"/>
            <a:ext cx="1663416" cy="276998"/>
          </a:xfrm>
          <a:prstGeom prst="rect">
            <a:avLst/>
          </a:prstGeom>
          <a:noFill/>
          <a:ln>
            <a:noFill/>
          </a:ln>
        </p:spPr>
        <p:txBody>
          <a:bodyPr lIns="91425" tIns="45700" rIns="91425" bIns="45700" anchor="t" anchorCtr="0">
            <a:noAutofit/>
          </a:bodyPr>
          <a:lstStyle/>
          <a:p>
            <a:pPr marL="171450" marR="0" lvl="0" indent="-171450" algn="l" rtl="0">
              <a:spcBef>
                <a:spcPts val="0"/>
              </a:spcBef>
              <a:buClr>
                <a:srgbClr val="3F3F3F"/>
              </a:buClr>
              <a:buSzPct val="100000"/>
              <a:buFont typeface="Noto Sans Symbols"/>
              <a:buChar char="◆"/>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aphicFrame>
        <p:nvGraphicFramePr>
          <p:cNvPr id="567" name="Shape 567"/>
          <p:cNvGraphicFramePr/>
          <p:nvPr/>
        </p:nvGraphicFramePr>
        <p:xfrm>
          <a:off x="4788026" y="1603587"/>
          <a:ext cx="3652950" cy="1616250"/>
        </p:xfrm>
        <a:graphic>
          <a:graphicData uri="http://schemas.openxmlformats.org/drawingml/2006/table">
            <a:tbl>
              <a:tblPr firstRow="1" bandRow="1">
                <a:noFill/>
                <a:tableStyleId>{EC11D108-414D-4D4C-8482-996C3B890393}</a:tableStyleId>
              </a:tblPr>
              <a:tblGrid>
                <a:gridCol w="1043700"/>
                <a:gridCol w="869750"/>
                <a:gridCol w="869750"/>
                <a:gridCol w="869750"/>
              </a:tblGrid>
              <a:tr h="323250">
                <a:tc>
                  <a:txBody>
                    <a:bodyPr/>
                    <a:lstStyle/>
                    <a:p>
                      <a:pPr marL="0" marR="0" lvl="0" indent="0" algn="ctr" rtl="0">
                        <a:spcBef>
                          <a:spcPts val="0"/>
                        </a:spcBef>
                        <a:buSzPct val="25000"/>
                        <a:buNone/>
                      </a:pPr>
                      <a:endParaRPr sz="1200" dirty="0">
                        <a:latin typeface="Roboto Light" panose="02000000000000000000" pitchFamily="2" charset="0"/>
                        <a:ea typeface="Roboto Light" panose="02000000000000000000" pitchFamily="2" charset="0"/>
                        <a:cs typeface="Roboto Light" panose="02000000000000000000" pitchFamily="2" charset="0"/>
                        <a:sym typeface="Arial"/>
                      </a:endParaRPr>
                    </a:p>
                  </a:txBody>
                  <a:tcPr marL="91450" marR="91450" marT="45725" marB="45725" anchor="ctr">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BFBFBF"/>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bl>
          </a:graphicData>
        </a:graphic>
      </p:graphicFrame>
      <p:sp>
        <p:nvSpPr>
          <p:cNvPr id="568" name="Shape 568"/>
          <p:cNvSpPr txBox="1"/>
          <p:nvPr/>
        </p:nvSpPr>
        <p:spPr>
          <a:xfrm>
            <a:off x="699299" y="1275605"/>
            <a:ext cx="1663416" cy="276998"/>
          </a:xfrm>
          <a:prstGeom prst="rect">
            <a:avLst/>
          </a:prstGeom>
          <a:noFill/>
          <a:ln>
            <a:noFill/>
          </a:ln>
        </p:spPr>
        <p:txBody>
          <a:bodyPr lIns="91425" tIns="45700" rIns="91425" bIns="45700" anchor="t" anchorCtr="0">
            <a:noAutofit/>
          </a:bodyPr>
          <a:lstStyle/>
          <a:p>
            <a:pPr marL="171450" marR="0" lvl="0" indent="-171450" algn="l" rtl="0">
              <a:spcBef>
                <a:spcPts val="0"/>
              </a:spcBef>
              <a:buClr>
                <a:srgbClr val="3F3F3F"/>
              </a:buClr>
              <a:buSzPct val="100000"/>
              <a:buFont typeface="Noto Sans Symbols"/>
              <a:buChar char="◆"/>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aphicFrame>
        <p:nvGraphicFramePr>
          <p:cNvPr id="569" name="Shape 569"/>
          <p:cNvGraphicFramePr/>
          <p:nvPr/>
        </p:nvGraphicFramePr>
        <p:xfrm>
          <a:off x="706533" y="1603587"/>
          <a:ext cx="3652950" cy="1616250"/>
        </p:xfrm>
        <a:graphic>
          <a:graphicData uri="http://schemas.openxmlformats.org/drawingml/2006/table">
            <a:tbl>
              <a:tblPr firstRow="1" bandRow="1">
                <a:noFill/>
                <a:tableStyleId>{EC11D108-414D-4D4C-8482-996C3B890393}</a:tableStyleId>
              </a:tblPr>
              <a:tblGrid>
                <a:gridCol w="1043700"/>
                <a:gridCol w="869750"/>
                <a:gridCol w="869750"/>
                <a:gridCol w="869750"/>
              </a:tblGrid>
              <a:tr h="323250">
                <a:tc>
                  <a:txBody>
                    <a:bodyPr/>
                    <a:lstStyle/>
                    <a:p>
                      <a:pPr marL="0" marR="0" lvl="0" indent="0" algn="ctr" rtl="0">
                        <a:spcBef>
                          <a:spcPts val="0"/>
                        </a:spcBef>
                        <a:buSzPct val="25000"/>
                        <a:buNone/>
                      </a:pPr>
                      <a:endParaRPr sz="1200" dirty="0">
                        <a:latin typeface="Roboto Light" panose="02000000000000000000" pitchFamily="2" charset="0"/>
                        <a:ea typeface="Roboto Light" panose="02000000000000000000" pitchFamily="2" charset="0"/>
                        <a:cs typeface="Roboto Light" panose="02000000000000000000" pitchFamily="2" charset="0"/>
                        <a:sym typeface="Arial"/>
                      </a:endParaRPr>
                    </a:p>
                  </a:txBody>
                  <a:tcPr marL="91450" marR="91450" marT="45725" marB="45725" anchor="ctr">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BFBFBF"/>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r h="323250">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Text</a:t>
                      </a:r>
                    </a:p>
                  </a:txBody>
                  <a:tcPr marL="91450" marR="91450" marT="45725" marB="45725" anchor="ctr">
                    <a:solidFill>
                      <a:srgbClr val="0DD2D9"/>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c>
                  <a:txBody>
                    <a:bodyPr/>
                    <a:lstStyle/>
                    <a:p>
                      <a:pPr marL="0" marR="0" lvl="0" indent="0" algn="ctr" rtl="0">
                        <a:lnSpc>
                          <a:spcPct val="100000"/>
                        </a:lnSpc>
                        <a:spcBef>
                          <a:spcPts val="0"/>
                        </a:spcBef>
                        <a:spcAft>
                          <a:spcPts val="0"/>
                        </a:spcAft>
                        <a:buClr>
                          <a:srgbClr val="595959"/>
                        </a:buClr>
                        <a:buSzPct val="25000"/>
                        <a:buFont typeface="Arial"/>
                        <a:buNone/>
                      </a:pPr>
                      <a:r>
                        <a:rPr lang="en" sz="1200" b="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Text</a:t>
                      </a:r>
                    </a:p>
                  </a:txBody>
                  <a:tcPr marL="91450" marR="91450" marT="45725" marB="45725" anchor="ctr">
                    <a:solidFill>
                      <a:srgbClr val="F2F2F2"/>
                    </a:solidFill>
                  </a:tcPr>
                </a:tc>
              </a:tr>
            </a:tbl>
          </a:graphicData>
        </a:graphic>
      </p:graphicFrame>
      <p:grpSp>
        <p:nvGrpSpPr>
          <p:cNvPr id="570" name="Shape 570"/>
          <p:cNvGrpSpPr/>
          <p:nvPr/>
        </p:nvGrpSpPr>
        <p:grpSpPr>
          <a:xfrm>
            <a:off x="683568" y="3507605"/>
            <a:ext cx="854570" cy="1066100"/>
            <a:chOff x="683568" y="3507605"/>
            <a:chExt cx="854570" cy="1066100"/>
          </a:xfrm>
        </p:grpSpPr>
        <p:sp>
          <p:nvSpPr>
            <p:cNvPr id="571" name="Shape 571"/>
            <p:cNvSpPr txBox="1"/>
            <p:nvPr/>
          </p:nvSpPr>
          <p:spPr>
            <a:xfrm>
              <a:off x="686968" y="3507605"/>
              <a:ext cx="85116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Contents A </a:t>
              </a:r>
            </a:p>
          </p:txBody>
        </p:sp>
        <p:sp>
          <p:nvSpPr>
            <p:cNvPr id="572" name="Shape 572"/>
            <p:cNvSpPr txBox="1"/>
            <p:nvPr/>
          </p:nvSpPr>
          <p:spPr>
            <a:xfrm>
              <a:off x="683568" y="3780898"/>
              <a:ext cx="85116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Contents B </a:t>
              </a:r>
            </a:p>
          </p:txBody>
        </p:sp>
        <p:sp>
          <p:nvSpPr>
            <p:cNvPr id="573" name="Shape 573"/>
            <p:cNvSpPr txBox="1"/>
            <p:nvPr/>
          </p:nvSpPr>
          <p:spPr>
            <a:xfrm>
              <a:off x="683568" y="4054192"/>
              <a:ext cx="85116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Contents C </a:t>
              </a:r>
            </a:p>
          </p:txBody>
        </p:sp>
        <p:sp>
          <p:nvSpPr>
            <p:cNvPr id="574" name="Shape 574"/>
            <p:cNvSpPr txBox="1"/>
            <p:nvPr/>
          </p:nvSpPr>
          <p:spPr>
            <a:xfrm>
              <a:off x="683568" y="4327485"/>
              <a:ext cx="85116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Contents D </a:t>
              </a:r>
            </a:p>
          </p:txBody>
        </p:sp>
      </p:grpSp>
      <p:grpSp>
        <p:nvGrpSpPr>
          <p:cNvPr id="575" name="Shape 575"/>
          <p:cNvGrpSpPr/>
          <p:nvPr/>
        </p:nvGrpSpPr>
        <p:grpSpPr>
          <a:xfrm>
            <a:off x="4644007" y="3589972"/>
            <a:ext cx="3846456" cy="966197"/>
            <a:chOff x="4320398" y="1245512"/>
            <a:chExt cx="4103601" cy="966197"/>
          </a:xfrm>
        </p:grpSpPr>
        <p:sp>
          <p:nvSpPr>
            <p:cNvPr id="576" name="Shape 576"/>
            <p:cNvSpPr txBox="1"/>
            <p:nvPr/>
          </p:nvSpPr>
          <p:spPr>
            <a:xfrm>
              <a:off x="4320398" y="1565379"/>
              <a:ext cx="410360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text can be replaced with your own text. This text can be replaced with your own text. You can simply impress your audience and add a unique zing.</a:t>
              </a:r>
            </a:p>
          </p:txBody>
        </p:sp>
        <p:sp>
          <p:nvSpPr>
            <p:cNvPr id="577" name="Shape 577"/>
            <p:cNvSpPr txBox="1"/>
            <p:nvPr/>
          </p:nvSpPr>
          <p:spPr>
            <a:xfrm>
              <a:off x="4320398" y="1245512"/>
              <a:ext cx="410360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578" name="Shape 578"/>
          <p:cNvGrpSpPr/>
          <p:nvPr/>
        </p:nvGrpSpPr>
        <p:grpSpPr>
          <a:xfrm>
            <a:off x="1619944" y="3583351"/>
            <a:ext cx="2447999" cy="898494"/>
            <a:chOff x="1619944" y="3583351"/>
            <a:chExt cx="2447999" cy="898494"/>
          </a:xfrm>
        </p:grpSpPr>
        <p:sp>
          <p:nvSpPr>
            <p:cNvPr id="579" name="Shape 579"/>
            <p:cNvSpPr/>
            <p:nvPr/>
          </p:nvSpPr>
          <p:spPr>
            <a:xfrm>
              <a:off x="1619944" y="3583351"/>
              <a:ext cx="2447999" cy="107999"/>
            </a:xfrm>
            <a:prstGeom prst="rect">
              <a:avLst/>
            </a:prstGeom>
            <a:solidFill>
              <a:srgbClr val="D8D8D8"/>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0" name="Shape 580"/>
            <p:cNvSpPr/>
            <p:nvPr/>
          </p:nvSpPr>
          <p:spPr>
            <a:xfrm>
              <a:off x="1619944" y="3846850"/>
              <a:ext cx="2447999" cy="107999"/>
            </a:xfrm>
            <a:prstGeom prst="rect">
              <a:avLst/>
            </a:prstGeom>
            <a:solidFill>
              <a:srgbClr val="D8D8D8"/>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1" name="Shape 581"/>
            <p:cNvSpPr/>
            <p:nvPr/>
          </p:nvSpPr>
          <p:spPr>
            <a:xfrm>
              <a:off x="1619944" y="4110348"/>
              <a:ext cx="2447999" cy="107999"/>
            </a:xfrm>
            <a:prstGeom prst="rect">
              <a:avLst/>
            </a:prstGeom>
            <a:solidFill>
              <a:srgbClr val="D8D8D8"/>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2" name="Shape 582"/>
            <p:cNvSpPr/>
            <p:nvPr/>
          </p:nvSpPr>
          <p:spPr>
            <a:xfrm>
              <a:off x="1619944" y="4373846"/>
              <a:ext cx="2447999" cy="107999"/>
            </a:xfrm>
            <a:prstGeom prst="rect">
              <a:avLst/>
            </a:prstGeom>
            <a:solidFill>
              <a:srgbClr val="D8D8D8"/>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3" name="Shape 583"/>
            <p:cNvSpPr/>
            <p:nvPr/>
          </p:nvSpPr>
          <p:spPr>
            <a:xfrm>
              <a:off x="1619944" y="3583351"/>
              <a:ext cx="1511895" cy="107999"/>
            </a:xfrm>
            <a:prstGeom prst="rect">
              <a:avLst/>
            </a:prstGeom>
            <a:solidFill>
              <a:srgbClr val="0DD2D9"/>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4" name="Shape 584"/>
            <p:cNvSpPr/>
            <p:nvPr/>
          </p:nvSpPr>
          <p:spPr>
            <a:xfrm>
              <a:off x="1619944" y="3846850"/>
              <a:ext cx="1655911" cy="107999"/>
            </a:xfrm>
            <a:prstGeom prst="rect">
              <a:avLst/>
            </a:prstGeom>
            <a:solidFill>
              <a:srgbClr val="0DD2D9"/>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5" name="Shape 585"/>
            <p:cNvSpPr/>
            <p:nvPr/>
          </p:nvSpPr>
          <p:spPr>
            <a:xfrm>
              <a:off x="1619944" y="4110348"/>
              <a:ext cx="863824" cy="107999"/>
            </a:xfrm>
            <a:prstGeom prst="rect">
              <a:avLst/>
            </a:prstGeom>
            <a:solidFill>
              <a:srgbClr val="0DD2D9"/>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86" name="Shape 586"/>
            <p:cNvSpPr/>
            <p:nvPr/>
          </p:nvSpPr>
          <p:spPr>
            <a:xfrm>
              <a:off x="1619944" y="4373846"/>
              <a:ext cx="1583903" cy="107999"/>
            </a:xfrm>
            <a:prstGeom prst="rect">
              <a:avLst/>
            </a:prstGeom>
            <a:solidFill>
              <a:srgbClr val="0DD2D9"/>
            </a:solidFill>
            <a:ln>
              <a:noFill/>
            </a:ln>
          </p:spPr>
          <p:txBody>
            <a:bodyPr lIns="91425" tIns="45700" rIns="91425" bIns="45700" anchor="ctr" anchorCtr="0">
              <a:noAutofit/>
            </a:bodyPr>
            <a:lstStyle/>
            <a:p>
              <a:pPr marL="0" marR="0" lvl="0" indent="0" algn="l" rtl="0">
                <a:spcBef>
                  <a:spcPts val="0"/>
                </a:spcBef>
                <a:buNone/>
              </a:pPr>
              <a:endParaRPr sz="11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Infographic </a:t>
            </a:r>
            <a:r>
              <a:rPr lang="en" sz="3600" b="1" i="0" u="none" strike="noStrike" cap="none" dirty="0">
                <a:solidFill>
                  <a:srgbClr val="3F3F3F"/>
                </a:solidFill>
                <a:sym typeface="Arial"/>
              </a:rPr>
              <a:t>Layout</a:t>
            </a:r>
          </a:p>
        </p:txBody>
      </p:sp>
      <p:grpSp>
        <p:nvGrpSpPr>
          <p:cNvPr id="592" name="Shape 592"/>
          <p:cNvGrpSpPr/>
          <p:nvPr/>
        </p:nvGrpSpPr>
        <p:grpSpPr>
          <a:xfrm>
            <a:off x="1427950" y="1349355"/>
            <a:ext cx="3744416" cy="3306604"/>
            <a:chOff x="2166950" y="1239187"/>
            <a:chExt cx="3298100" cy="3348192"/>
          </a:xfrm>
        </p:grpSpPr>
        <p:sp>
          <p:nvSpPr>
            <p:cNvPr id="593" name="Shape 593"/>
            <p:cNvSpPr/>
            <p:nvPr/>
          </p:nvSpPr>
          <p:spPr>
            <a:xfrm>
              <a:off x="3006000" y="1239187"/>
              <a:ext cx="1620000" cy="1620000"/>
            </a:xfrm>
            <a:prstGeom prst="flowChartExtra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94" name="Shape 594"/>
            <p:cNvSpPr/>
            <p:nvPr/>
          </p:nvSpPr>
          <p:spPr>
            <a:xfrm>
              <a:off x="2166950" y="2967380"/>
              <a:ext cx="1620000" cy="1620000"/>
            </a:xfrm>
            <a:prstGeom prst="flowChartExtra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95" name="Shape 595"/>
            <p:cNvSpPr/>
            <p:nvPr/>
          </p:nvSpPr>
          <p:spPr>
            <a:xfrm>
              <a:off x="3845050" y="2967380"/>
              <a:ext cx="1620000" cy="1620000"/>
            </a:xfrm>
            <a:prstGeom prst="flowChartExtra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596" name="Shape 596"/>
            <p:cNvSpPr/>
            <p:nvPr/>
          </p:nvSpPr>
          <p:spPr>
            <a:xfrm>
              <a:off x="3060000" y="2942888"/>
              <a:ext cx="1512000" cy="1512000"/>
            </a:xfrm>
            <a:prstGeom prst="flowChartMerge">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597" name="Shape 597"/>
          <p:cNvSpPr txBox="1"/>
          <p:nvPr/>
        </p:nvSpPr>
        <p:spPr>
          <a:xfrm>
            <a:off x="705935" y="1328340"/>
            <a:ext cx="2293105" cy="739353"/>
          </a:xfrm>
          <a:prstGeom prst="rect">
            <a:avLst/>
          </a:prstGeom>
          <a:noFill/>
          <a:ln>
            <a:noFill/>
          </a:ln>
        </p:spPr>
        <p:txBody>
          <a:bodyPr lIns="91425" tIns="45700" rIns="91425" bIns="45700" anchor="ctr" anchorCtr="0">
            <a:noAutofit/>
          </a:bodyPr>
          <a:lstStyle/>
          <a:p>
            <a:pPr marL="0" marR="0" lvl="0" indent="0" algn="l" rtl="0">
              <a:lnSpc>
                <a:spcPct val="110000"/>
              </a:lnSpc>
              <a:spcBef>
                <a:spcPts val="0"/>
              </a:spcBef>
              <a:buClr>
                <a:srgbClr val="3F3F3F"/>
              </a:buClr>
              <a:buSzPct val="25000"/>
              <a:buFont typeface="Arial"/>
              <a:buNone/>
            </a:pPr>
            <a:r>
              <a:rPr lang="en" sz="16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Simple Presentation Designed</a:t>
            </a:r>
          </a:p>
        </p:txBody>
      </p:sp>
      <p:sp>
        <p:nvSpPr>
          <p:cNvPr id="598" name="Shape 598"/>
          <p:cNvSpPr txBox="1"/>
          <p:nvPr/>
        </p:nvSpPr>
        <p:spPr>
          <a:xfrm>
            <a:off x="705935" y="1958269"/>
            <a:ext cx="1777833"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599" name="Shape 599"/>
          <p:cNvSpPr/>
          <p:nvPr/>
        </p:nvSpPr>
        <p:spPr>
          <a:xfrm>
            <a:off x="4043451" y="3965355"/>
            <a:ext cx="418598" cy="321539"/>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00" name="Shape 600"/>
          <p:cNvSpPr/>
          <p:nvPr/>
        </p:nvSpPr>
        <p:spPr>
          <a:xfrm>
            <a:off x="2125640" y="3946098"/>
            <a:ext cx="394904" cy="340797"/>
          </a:xfrm>
          <a:custGeom>
            <a:avLst/>
            <a:gdLst/>
            <a:ahLst/>
            <a:cxnLst/>
            <a:rect l="0" t="0" r="0" b="0"/>
            <a:pathLst>
              <a:path w="120000" h="120000" extrusionOk="0">
                <a:moveTo>
                  <a:pt x="25439" y="26278"/>
                </a:moveTo>
                <a:cubicBezTo>
                  <a:pt x="22639" y="26278"/>
                  <a:pt x="20370" y="28908"/>
                  <a:pt x="20370" y="32152"/>
                </a:cubicBezTo>
                <a:cubicBezTo>
                  <a:pt x="20370" y="35396"/>
                  <a:pt x="22639" y="38026"/>
                  <a:pt x="25439" y="38026"/>
                </a:cubicBezTo>
                <a:cubicBezTo>
                  <a:pt x="28238" y="38026"/>
                  <a:pt x="30508" y="35396"/>
                  <a:pt x="30508" y="32152"/>
                </a:cubicBezTo>
                <a:cubicBezTo>
                  <a:pt x="30508" y="28908"/>
                  <a:pt x="28238" y="26278"/>
                  <a:pt x="25439" y="26278"/>
                </a:cubicBezTo>
                <a:close/>
                <a:moveTo>
                  <a:pt x="58796" y="12078"/>
                </a:moveTo>
                <a:cubicBezTo>
                  <a:pt x="53039" y="12078"/>
                  <a:pt x="48372" y="17486"/>
                  <a:pt x="48372" y="24157"/>
                </a:cubicBezTo>
                <a:cubicBezTo>
                  <a:pt x="48372" y="30828"/>
                  <a:pt x="53039" y="36236"/>
                  <a:pt x="58796" y="36236"/>
                </a:cubicBezTo>
                <a:cubicBezTo>
                  <a:pt x="64553" y="36236"/>
                  <a:pt x="69220" y="30828"/>
                  <a:pt x="69220" y="24157"/>
                </a:cubicBezTo>
                <a:cubicBezTo>
                  <a:pt x="69220" y="17486"/>
                  <a:pt x="64553" y="12078"/>
                  <a:pt x="58796" y="12078"/>
                </a:cubicBezTo>
                <a:close/>
                <a:moveTo>
                  <a:pt x="58796" y="0"/>
                </a:moveTo>
                <a:cubicBezTo>
                  <a:pt x="70310" y="0"/>
                  <a:pt x="79644" y="10815"/>
                  <a:pt x="79644" y="24157"/>
                </a:cubicBezTo>
                <a:cubicBezTo>
                  <a:pt x="79644" y="33739"/>
                  <a:pt x="74829" y="42019"/>
                  <a:pt x="67818" y="45846"/>
                </a:cubicBezTo>
                <a:lnTo>
                  <a:pt x="82063" y="45846"/>
                </a:lnTo>
                <a:cubicBezTo>
                  <a:pt x="87953" y="45846"/>
                  <a:pt x="92729" y="51379"/>
                  <a:pt x="92729" y="58205"/>
                </a:cubicBezTo>
                <a:lnTo>
                  <a:pt x="92729" y="63301"/>
                </a:lnTo>
                <a:lnTo>
                  <a:pt x="98373" y="63301"/>
                </a:lnTo>
                <a:cubicBezTo>
                  <a:pt x="99719" y="63301"/>
                  <a:pt x="100844" y="64392"/>
                  <a:pt x="101072" y="65867"/>
                </a:cubicBezTo>
                <a:lnTo>
                  <a:pt x="120000" y="47629"/>
                </a:lnTo>
                <a:lnTo>
                  <a:pt x="120000" y="118217"/>
                </a:lnTo>
                <a:lnTo>
                  <a:pt x="101072" y="99978"/>
                </a:lnTo>
                <a:cubicBezTo>
                  <a:pt x="100844" y="101453"/>
                  <a:pt x="99719" y="102544"/>
                  <a:pt x="98373" y="102544"/>
                </a:cubicBezTo>
                <a:lnTo>
                  <a:pt x="92729" y="102544"/>
                </a:lnTo>
                <a:lnTo>
                  <a:pt x="92729" y="107640"/>
                </a:lnTo>
                <a:cubicBezTo>
                  <a:pt x="92729" y="114466"/>
                  <a:pt x="87953" y="120000"/>
                  <a:pt x="82063" y="120000"/>
                </a:cubicBezTo>
                <a:lnTo>
                  <a:pt x="10665" y="120000"/>
                </a:lnTo>
                <a:cubicBezTo>
                  <a:pt x="4775" y="120000"/>
                  <a:pt x="0" y="114466"/>
                  <a:pt x="0" y="107640"/>
                </a:cubicBezTo>
                <a:lnTo>
                  <a:pt x="0" y="58205"/>
                </a:lnTo>
                <a:cubicBezTo>
                  <a:pt x="0" y="51379"/>
                  <a:pt x="4775" y="45846"/>
                  <a:pt x="10665" y="45846"/>
                </a:cubicBezTo>
                <a:lnTo>
                  <a:pt x="20167" y="45846"/>
                </a:lnTo>
                <a:cubicBezTo>
                  <a:pt x="15632" y="43527"/>
                  <a:pt x="12479" y="38266"/>
                  <a:pt x="12479" y="32152"/>
                </a:cubicBezTo>
                <a:cubicBezTo>
                  <a:pt x="12479" y="23858"/>
                  <a:pt x="18281" y="17135"/>
                  <a:pt x="25439" y="17135"/>
                </a:cubicBezTo>
                <a:cubicBezTo>
                  <a:pt x="32597" y="17135"/>
                  <a:pt x="38399" y="23858"/>
                  <a:pt x="38399" y="32152"/>
                </a:cubicBezTo>
                <a:cubicBezTo>
                  <a:pt x="38399" y="38266"/>
                  <a:pt x="35246" y="43527"/>
                  <a:pt x="30711" y="45846"/>
                </a:cubicBezTo>
                <a:lnTo>
                  <a:pt x="49774" y="45846"/>
                </a:lnTo>
                <a:cubicBezTo>
                  <a:pt x="42762" y="42019"/>
                  <a:pt x="37948" y="33739"/>
                  <a:pt x="37948" y="24157"/>
                </a:cubicBezTo>
                <a:cubicBezTo>
                  <a:pt x="37948" y="10815"/>
                  <a:pt x="47282" y="0"/>
                  <a:pt x="58796"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01" name="Shape 601"/>
          <p:cNvSpPr txBox="1"/>
          <p:nvPr/>
        </p:nvSpPr>
        <p:spPr>
          <a:xfrm>
            <a:off x="4396180" y="2283717"/>
            <a:ext cx="57606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01</a:t>
            </a:r>
          </a:p>
        </p:txBody>
      </p:sp>
      <p:sp>
        <p:nvSpPr>
          <p:cNvPr id="602" name="Shape 602"/>
          <p:cNvSpPr txBox="1"/>
          <p:nvPr/>
        </p:nvSpPr>
        <p:spPr>
          <a:xfrm>
            <a:off x="6480983" y="2283717"/>
            <a:ext cx="57606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02</a:t>
            </a:r>
          </a:p>
        </p:txBody>
      </p:sp>
      <p:sp>
        <p:nvSpPr>
          <p:cNvPr id="603" name="Shape 603"/>
          <p:cNvSpPr txBox="1"/>
          <p:nvPr/>
        </p:nvSpPr>
        <p:spPr>
          <a:xfrm>
            <a:off x="6480983" y="3507853"/>
            <a:ext cx="57606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03</a:t>
            </a:r>
          </a:p>
        </p:txBody>
      </p:sp>
      <p:grpSp>
        <p:nvGrpSpPr>
          <p:cNvPr id="604" name="Shape 604"/>
          <p:cNvGrpSpPr/>
          <p:nvPr/>
        </p:nvGrpSpPr>
        <p:grpSpPr>
          <a:xfrm>
            <a:off x="4895795" y="2283717"/>
            <a:ext cx="1404398" cy="1045550"/>
            <a:chOff x="1472558" y="998558"/>
            <a:chExt cx="2765964" cy="1045550"/>
          </a:xfrm>
        </p:grpSpPr>
        <p:sp>
          <p:nvSpPr>
            <p:cNvPr id="605" name="Shape 605"/>
            <p:cNvSpPr txBox="1"/>
            <p:nvPr/>
          </p:nvSpPr>
          <p:spPr>
            <a:xfrm>
              <a:off x="1472558" y="1213112"/>
              <a:ext cx="2765964"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606" name="Shape 606"/>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607" name="Shape 607"/>
          <p:cNvGrpSpPr/>
          <p:nvPr/>
        </p:nvGrpSpPr>
        <p:grpSpPr>
          <a:xfrm>
            <a:off x="6980597" y="2283717"/>
            <a:ext cx="1404398" cy="1045550"/>
            <a:chOff x="1472558" y="998558"/>
            <a:chExt cx="2765964" cy="1045550"/>
          </a:xfrm>
        </p:grpSpPr>
        <p:sp>
          <p:nvSpPr>
            <p:cNvPr id="608" name="Shape 608"/>
            <p:cNvSpPr txBox="1"/>
            <p:nvPr/>
          </p:nvSpPr>
          <p:spPr>
            <a:xfrm>
              <a:off x="1472558" y="1213112"/>
              <a:ext cx="2765964"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609" name="Shape 609"/>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610" name="Shape 610"/>
          <p:cNvGrpSpPr/>
          <p:nvPr/>
        </p:nvGrpSpPr>
        <p:grpSpPr>
          <a:xfrm>
            <a:off x="6980597" y="3507853"/>
            <a:ext cx="1404398" cy="1045550"/>
            <a:chOff x="1472558" y="998558"/>
            <a:chExt cx="2765964" cy="1045550"/>
          </a:xfrm>
        </p:grpSpPr>
        <p:sp>
          <p:nvSpPr>
            <p:cNvPr id="611" name="Shape 611"/>
            <p:cNvSpPr txBox="1"/>
            <p:nvPr/>
          </p:nvSpPr>
          <p:spPr>
            <a:xfrm>
              <a:off x="1472558" y="1213112"/>
              <a:ext cx="2765964"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612" name="Shape 612"/>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
        <p:nvSpPr>
          <p:cNvPr id="613" name="Shape 613"/>
          <p:cNvSpPr txBox="1"/>
          <p:nvPr/>
        </p:nvSpPr>
        <p:spPr>
          <a:xfrm>
            <a:off x="4637685" y="1349354"/>
            <a:ext cx="3585584"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PowerPoint Template has clean and neutral design that can be adapted to any content and meets various market segments. </a:t>
            </a:r>
          </a:p>
        </p:txBody>
      </p:sp>
      <p:sp>
        <p:nvSpPr>
          <p:cNvPr id="614" name="Shape 614"/>
          <p:cNvSpPr/>
          <p:nvPr/>
        </p:nvSpPr>
        <p:spPr>
          <a:xfrm>
            <a:off x="3014657" y="3255132"/>
            <a:ext cx="571000" cy="575770"/>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15" name="Shape 615"/>
          <p:cNvSpPr/>
          <p:nvPr/>
        </p:nvSpPr>
        <p:spPr>
          <a:xfrm>
            <a:off x="3095210" y="2264851"/>
            <a:ext cx="444051" cy="291836"/>
          </a:xfrm>
          <a:custGeom>
            <a:avLst/>
            <a:gdLst/>
            <a:ahLst/>
            <a:cxnLst/>
            <a:rect l="0" t="0" r="0" b="0"/>
            <a:pathLst>
              <a:path w="120000" h="120000" extrusionOk="0">
                <a:moveTo>
                  <a:pt x="70993" y="25616"/>
                </a:moveTo>
                <a:cubicBezTo>
                  <a:pt x="74756" y="25616"/>
                  <a:pt x="77806" y="30257"/>
                  <a:pt x="77806" y="35981"/>
                </a:cubicBezTo>
                <a:cubicBezTo>
                  <a:pt x="77806" y="41706"/>
                  <a:pt x="74756" y="46347"/>
                  <a:pt x="70993" y="46347"/>
                </a:cubicBezTo>
                <a:cubicBezTo>
                  <a:pt x="67231" y="46347"/>
                  <a:pt x="64181" y="41706"/>
                  <a:pt x="64181" y="35981"/>
                </a:cubicBezTo>
                <a:cubicBezTo>
                  <a:pt x="64181" y="30257"/>
                  <a:pt x="67231" y="25616"/>
                  <a:pt x="70993" y="25616"/>
                </a:cubicBezTo>
                <a:close/>
                <a:moveTo>
                  <a:pt x="44353" y="15369"/>
                </a:moveTo>
                <a:lnTo>
                  <a:pt x="68961" y="82195"/>
                </a:lnTo>
                <a:lnTo>
                  <a:pt x="83818" y="47833"/>
                </a:lnTo>
                <a:lnTo>
                  <a:pt x="108131" y="104068"/>
                </a:lnTo>
                <a:lnTo>
                  <a:pt x="77016" y="104068"/>
                </a:lnTo>
                <a:lnTo>
                  <a:pt x="59504" y="104068"/>
                </a:lnTo>
                <a:lnTo>
                  <a:pt x="11689" y="104068"/>
                </a:lnTo>
                <a:close/>
                <a:moveTo>
                  <a:pt x="6666" y="9280"/>
                </a:moveTo>
                <a:lnTo>
                  <a:pt x="6666" y="110719"/>
                </a:lnTo>
                <a:lnTo>
                  <a:pt x="113333" y="110719"/>
                </a:lnTo>
                <a:lnTo>
                  <a:pt x="113333" y="9280"/>
                </a:lnTo>
                <a:close/>
                <a:moveTo>
                  <a:pt x="0" y="0"/>
                </a:moveTo>
                <a:lnTo>
                  <a:pt x="120000" y="0"/>
                </a:lnTo>
                <a:lnTo>
                  <a:pt x="120000" y="120000"/>
                </a:lnTo>
                <a:lnTo>
                  <a:pt x="0" y="12000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p:nvPr/>
        </p:nvSpPr>
        <p:spPr>
          <a:xfrm>
            <a:off x="2699791" y="3291830"/>
            <a:ext cx="17331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모바일 이미지 </a:t>
            </a:r>
          </a:p>
        </p:txBody>
      </p:sp>
      <p:sp>
        <p:nvSpPr>
          <p:cNvPr id="621" name="Shape 621"/>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a:t>
            </a:r>
            <a:r>
              <a:rPr lang="en" sz="3600" b="1" i="0" u="none" strike="noStrike" cap="none" dirty="0">
                <a:solidFill>
                  <a:srgbClr val="0DD2D9"/>
                </a:solidFill>
                <a:sym typeface="Arial"/>
              </a:rPr>
              <a:t>Image</a:t>
            </a:r>
            <a:r>
              <a:rPr lang="en" sz="3600" b="1" i="0" u="none" strike="noStrike" cap="none" dirty="0">
                <a:solidFill>
                  <a:srgbClr val="3F3F3F"/>
                </a:solidFill>
                <a:sym typeface="Arial"/>
              </a:rPr>
              <a:t> &amp; </a:t>
            </a:r>
            <a:r>
              <a:rPr lang="en" sz="3600" b="1" i="0" u="none" strike="noStrike" cap="none" dirty="0">
                <a:solidFill>
                  <a:srgbClr val="0DD2D9"/>
                </a:solidFill>
                <a:sym typeface="Arial"/>
              </a:rPr>
              <a:t>Content</a:t>
            </a:r>
          </a:p>
        </p:txBody>
      </p:sp>
      <p:sp>
        <p:nvSpPr>
          <p:cNvPr id="622" name="Shape 622"/>
          <p:cNvSpPr/>
          <p:nvPr/>
        </p:nvSpPr>
        <p:spPr>
          <a:xfrm>
            <a:off x="5271133" y="1340866"/>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23" name="Shape 623"/>
          <p:cNvSpPr/>
          <p:nvPr/>
        </p:nvSpPr>
        <p:spPr>
          <a:xfrm>
            <a:off x="5271133" y="2249843"/>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24" name="Shape 624"/>
          <p:cNvSpPr/>
          <p:nvPr/>
        </p:nvSpPr>
        <p:spPr>
          <a:xfrm>
            <a:off x="5271133" y="3158821"/>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25" name="Shape 625"/>
          <p:cNvSpPr/>
          <p:nvPr/>
        </p:nvSpPr>
        <p:spPr>
          <a:xfrm>
            <a:off x="5271133" y="4067798"/>
            <a:ext cx="538036" cy="538036"/>
          </a:xfrm>
          <a:prstGeom prst="ellipse">
            <a:avLst/>
          </a:prstGeom>
          <a:gradFill>
            <a:gsLst>
              <a:gs pos="0">
                <a:srgbClr val="DDDDDD"/>
              </a:gs>
              <a:gs pos="100000">
                <a:schemeClr val="lt1"/>
              </a:gs>
            </a:gsLst>
            <a:lin ang="0" scaled="0"/>
          </a:gra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26" name="Shape 626"/>
          <p:cNvSpPr txBox="1"/>
          <p:nvPr/>
        </p:nvSpPr>
        <p:spPr>
          <a:xfrm>
            <a:off x="5896778" y="1286720"/>
            <a:ext cx="252714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627" name="Shape 627"/>
          <p:cNvSpPr txBox="1"/>
          <p:nvPr/>
        </p:nvSpPr>
        <p:spPr>
          <a:xfrm>
            <a:off x="5896778" y="2195697"/>
            <a:ext cx="252714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628" name="Shape 628"/>
          <p:cNvSpPr txBox="1"/>
          <p:nvPr/>
        </p:nvSpPr>
        <p:spPr>
          <a:xfrm>
            <a:off x="5896778" y="3104674"/>
            <a:ext cx="252714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629" name="Shape 629"/>
          <p:cNvSpPr txBox="1"/>
          <p:nvPr/>
        </p:nvSpPr>
        <p:spPr>
          <a:xfrm>
            <a:off x="5896778" y="4013651"/>
            <a:ext cx="252714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630" name="Shape 630"/>
          <p:cNvSpPr/>
          <p:nvPr/>
        </p:nvSpPr>
        <p:spPr>
          <a:xfrm>
            <a:off x="5377510" y="1445884"/>
            <a:ext cx="325282" cy="328000"/>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31" name="Shape 631"/>
          <p:cNvSpPr/>
          <p:nvPr/>
        </p:nvSpPr>
        <p:spPr>
          <a:xfrm>
            <a:off x="5393998" y="2382050"/>
            <a:ext cx="292305" cy="273624"/>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32" name="Shape 632"/>
          <p:cNvSpPr/>
          <p:nvPr/>
        </p:nvSpPr>
        <p:spPr>
          <a:xfrm>
            <a:off x="5377537" y="4211905"/>
            <a:ext cx="325230" cy="249820"/>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33" name="Shape 633"/>
          <p:cNvSpPr/>
          <p:nvPr/>
        </p:nvSpPr>
        <p:spPr>
          <a:xfrm>
            <a:off x="5394057" y="3295448"/>
            <a:ext cx="306819" cy="264781"/>
          </a:xfrm>
          <a:custGeom>
            <a:avLst/>
            <a:gdLst/>
            <a:ahLst/>
            <a:cxnLst/>
            <a:rect l="0" t="0" r="0" b="0"/>
            <a:pathLst>
              <a:path w="120000" h="120000" extrusionOk="0">
                <a:moveTo>
                  <a:pt x="25439" y="26278"/>
                </a:moveTo>
                <a:cubicBezTo>
                  <a:pt x="22639" y="26278"/>
                  <a:pt x="20370" y="28908"/>
                  <a:pt x="20370" y="32152"/>
                </a:cubicBezTo>
                <a:cubicBezTo>
                  <a:pt x="20370" y="35396"/>
                  <a:pt x="22639" y="38026"/>
                  <a:pt x="25439" y="38026"/>
                </a:cubicBezTo>
                <a:cubicBezTo>
                  <a:pt x="28238" y="38026"/>
                  <a:pt x="30508" y="35396"/>
                  <a:pt x="30508" y="32152"/>
                </a:cubicBezTo>
                <a:cubicBezTo>
                  <a:pt x="30508" y="28908"/>
                  <a:pt x="28238" y="26278"/>
                  <a:pt x="25439" y="26278"/>
                </a:cubicBezTo>
                <a:close/>
                <a:moveTo>
                  <a:pt x="58796" y="12078"/>
                </a:moveTo>
                <a:cubicBezTo>
                  <a:pt x="53039" y="12078"/>
                  <a:pt x="48372" y="17486"/>
                  <a:pt x="48372" y="24157"/>
                </a:cubicBezTo>
                <a:cubicBezTo>
                  <a:pt x="48372" y="30828"/>
                  <a:pt x="53039" y="36236"/>
                  <a:pt x="58796" y="36236"/>
                </a:cubicBezTo>
                <a:cubicBezTo>
                  <a:pt x="64553" y="36236"/>
                  <a:pt x="69220" y="30828"/>
                  <a:pt x="69220" y="24157"/>
                </a:cubicBezTo>
                <a:cubicBezTo>
                  <a:pt x="69220" y="17486"/>
                  <a:pt x="64553" y="12078"/>
                  <a:pt x="58796" y="12078"/>
                </a:cubicBezTo>
                <a:close/>
                <a:moveTo>
                  <a:pt x="58796" y="0"/>
                </a:moveTo>
                <a:cubicBezTo>
                  <a:pt x="70310" y="0"/>
                  <a:pt x="79644" y="10815"/>
                  <a:pt x="79644" y="24157"/>
                </a:cubicBezTo>
                <a:cubicBezTo>
                  <a:pt x="79644" y="33739"/>
                  <a:pt x="74829" y="42019"/>
                  <a:pt x="67818" y="45846"/>
                </a:cubicBezTo>
                <a:lnTo>
                  <a:pt x="82063" y="45846"/>
                </a:lnTo>
                <a:cubicBezTo>
                  <a:pt x="87953" y="45846"/>
                  <a:pt x="92729" y="51379"/>
                  <a:pt x="92729" y="58205"/>
                </a:cubicBezTo>
                <a:lnTo>
                  <a:pt x="92729" y="63301"/>
                </a:lnTo>
                <a:lnTo>
                  <a:pt x="98373" y="63301"/>
                </a:lnTo>
                <a:cubicBezTo>
                  <a:pt x="99719" y="63301"/>
                  <a:pt x="100844" y="64392"/>
                  <a:pt x="101072" y="65867"/>
                </a:cubicBezTo>
                <a:lnTo>
                  <a:pt x="120000" y="47629"/>
                </a:lnTo>
                <a:lnTo>
                  <a:pt x="120000" y="118217"/>
                </a:lnTo>
                <a:lnTo>
                  <a:pt x="101072" y="99978"/>
                </a:lnTo>
                <a:cubicBezTo>
                  <a:pt x="100844" y="101453"/>
                  <a:pt x="99719" y="102544"/>
                  <a:pt x="98373" y="102544"/>
                </a:cubicBezTo>
                <a:lnTo>
                  <a:pt x="92729" y="102544"/>
                </a:lnTo>
                <a:lnTo>
                  <a:pt x="92729" y="107640"/>
                </a:lnTo>
                <a:cubicBezTo>
                  <a:pt x="92729" y="114466"/>
                  <a:pt x="87953" y="120000"/>
                  <a:pt x="82063" y="120000"/>
                </a:cubicBezTo>
                <a:lnTo>
                  <a:pt x="10665" y="120000"/>
                </a:lnTo>
                <a:cubicBezTo>
                  <a:pt x="4775" y="120000"/>
                  <a:pt x="0" y="114466"/>
                  <a:pt x="0" y="107640"/>
                </a:cubicBezTo>
                <a:lnTo>
                  <a:pt x="0" y="58205"/>
                </a:lnTo>
                <a:cubicBezTo>
                  <a:pt x="0" y="51379"/>
                  <a:pt x="4775" y="45846"/>
                  <a:pt x="10665" y="45846"/>
                </a:cubicBezTo>
                <a:lnTo>
                  <a:pt x="20167" y="45846"/>
                </a:lnTo>
                <a:cubicBezTo>
                  <a:pt x="15632" y="43527"/>
                  <a:pt x="12479" y="38266"/>
                  <a:pt x="12479" y="32152"/>
                </a:cubicBezTo>
                <a:cubicBezTo>
                  <a:pt x="12479" y="23858"/>
                  <a:pt x="18281" y="17135"/>
                  <a:pt x="25439" y="17135"/>
                </a:cubicBezTo>
                <a:cubicBezTo>
                  <a:pt x="32597" y="17135"/>
                  <a:pt x="38399" y="23858"/>
                  <a:pt x="38399" y="32152"/>
                </a:cubicBezTo>
                <a:cubicBezTo>
                  <a:pt x="38399" y="38266"/>
                  <a:pt x="35246" y="43527"/>
                  <a:pt x="30711" y="45846"/>
                </a:cubicBezTo>
                <a:lnTo>
                  <a:pt x="49774" y="45846"/>
                </a:lnTo>
                <a:cubicBezTo>
                  <a:pt x="42762" y="42019"/>
                  <a:pt x="37948" y="33739"/>
                  <a:pt x="37948" y="24157"/>
                </a:cubicBezTo>
                <a:cubicBezTo>
                  <a:pt x="37948" y="10815"/>
                  <a:pt x="47282" y="0"/>
                  <a:pt x="58796" y="0"/>
                </a:cubicBez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34" name="Shape 634"/>
          <p:cNvSpPr txBox="1"/>
          <p:nvPr/>
        </p:nvSpPr>
        <p:spPr>
          <a:xfrm>
            <a:off x="1282491" y="4083917"/>
            <a:ext cx="3096343"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a:t>
            </a:r>
          </a:p>
        </p:txBody>
      </p:sp>
      <p:pic>
        <p:nvPicPr>
          <p:cNvPr id="635" name="Shape 635"/>
          <p:cNvPicPr preferRelativeResize="0">
            <a:picLocks noGrp="1"/>
          </p:cNvPicPr>
          <p:nvPr>
            <p:ph type="pic" idx="2"/>
          </p:nvPr>
        </p:nvPicPr>
        <p:blipFill rotWithShape="1">
          <a:blip r:embed="rId3">
            <a:alphaModFix/>
          </a:blip>
          <a:srcRect l="2499" r="2499"/>
          <a:stretch/>
        </p:blipFill>
        <p:spPr>
          <a:xfrm>
            <a:off x="1442653" y="1739258"/>
            <a:ext cx="2772000" cy="1944000"/>
          </a:xfrm>
          <a:prstGeom prst="rect">
            <a:avLst/>
          </a:prstGeom>
          <a:solidFill>
            <a:srgbClr val="D8D8D8"/>
          </a:solid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p:nvPr/>
        </p:nvSpPr>
        <p:spPr>
          <a:xfrm>
            <a:off x="899591" y="1325259"/>
            <a:ext cx="3738093" cy="3342342"/>
          </a:xfrm>
          <a:prstGeom prst="quadArrow">
            <a:avLst>
              <a:gd name="adj1" fmla="val 3495"/>
              <a:gd name="adj2" fmla="val 4359"/>
              <a:gd name="adj3" fmla="val 5655"/>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41" name="Shape 641"/>
          <p:cNvSpPr/>
          <p:nvPr/>
        </p:nvSpPr>
        <p:spPr>
          <a:xfrm>
            <a:off x="2909724" y="1666125"/>
            <a:ext cx="1439999" cy="1187999"/>
          </a:xfrm>
          <a:prstGeom prst="rect">
            <a:avLst/>
          </a:prstGeom>
          <a:solidFill>
            <a:schemeClr val="lt1"/>
          </a:solidFill>
          <a:ln w="3175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42" name="Shape 642"/>
          <p:cNvSpPr/>
          <p:nvPr/>
        </p:nvSpPr>
        <p:spPr>
          <a:xfrm>
            <a:off x="1187624" y="1666125"/>
            <a:ext cx="1439999" cy="1187999"/>
          </a:xfrm>
          <a:prstGeom prst="rect">
            <a:avLst/>
          </a:prstGeom>
          <a:solidFill>
            <a:schemeClr val="lt1"/>
          </a:soli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43" name="Shape 643"/>
          <p:cNvSpPr/>
          <p:nvPr/>
        </p:nvSpPr>
        <p:spPr>
          <a:xfrm>
            <a:off x="1187624" y="3147814"/>
            <a:ext cx="1439999" cy="1187999"/>
          </a:xfrm>
          <a:prstGeom prst="rect">
            <a:avLst/>
          </a:prstGeom>
          <a:solidFill>
            <a:schemeClr val="lt1"/>
          </a:solidFill>
          <a:ln w="3175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44" name="Shape 644"/>
          <p:cNvSpPr/>
          <p:nvPr/>
        </p:nvSpPr>
        <p:spPr>
          <a:xfrm>
            <a:off x="2909724" y="3147814"/>
            <a:ext cx="1439999" cy="1187999"/>
          </a:xfrm>
          <a:prstGeom prst="rect">
            <a:avLst/>
          </a:prstGeom>
          <a:solidFill>
            <a:schemeClr val="lt1"/>
          </a:soli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45" name="Shape 645"/>
          <p:cNvSpPr txBox="1"/>
          <p:nvPr/>
        </p:nvSpPr>
        <p:spPr>
          <a:xfrm>
            <a:off x="1421449" y="2121625"/>
            <a:ext cx="972348"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sp>
        <p:nvSpPr>
          <p:cNvPr id="646" name="Shape 646"/>
          <p:cNvSpPr txBox="1"/>
          <p:nvPr/>
        </p:nvSpPr>
        <p:spPr>
          <a:xfrm>
            <a:off x="3143549" y="2121625"/>
            <a:ext cx="972348"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sp>
        <p:nvSpPr>
          <p:cNvPr id="647" name="Shape 647"/>
          <p:cNvSpPr txBox="1"/>
          <p:nvPr/>
        </p:nvSpPr>
        <p:spPr>
          <a:xfrm>
            <a:off x="3143549" y="3603314"/>
            <a:ext cx="972348"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sp>
        <p:nvSpPr>
          <p:cNvPr id="648" name="Shape 648"/>
          <p:cNvSpPr txBox="1"/>
          <p:nvPr/>
        </p:nvSpPr>
        <p:spPr>
          <a:xfrm>
            <a:off x="1421449" y="3603312"/>
            <a:ext cx="972348" cy="27699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sp>
        <p:nvSpPr>
          <p:cNvPr id="649" name="Shape 649"/>
          <p:cNvSpPr txBox="1"/>
          <p:nvPr/>
        </p:nvSpPr>
        <p:spPr>
          <a:xfrm>
            <a:off x="5076055" y="2811765"/>
            <a:ext cx="1296143" cy="369332"/>
          </a:xfrm>
          <a:prstGeom prst="rect">
            <a:avLst/>
          </a:prstGeom>
          <a:solidFill>
            <a:schemeClr val="lt1"/>
          </a:soli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sp>
        <p:nvSpPr>
          <p:cNvPr id="650" name="Shape 650"/>
          <p:cNvSpPr txBox="1"/>
          <p:nvPr/>
        </p:nvSpPr>
        <p:spPr>
          <a:xfrm>
            <a:off x="6948264" y="2811765"/>
            <a:ext cx="1296143" cy="369332"/>
          </a:xfrm>
          <a:prstGeom prst="rect">
            <a:avLst/>
          </a:prstGeom>
          <a:solidFill>
            <a:schemeClr val="lt1"/>
          </a:solidFill>
          <a:ln w="3175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nvGrpSpPr>
          <p:cNvPr id="651" name="Shape 651"/>
          <p:cNvGrpSpPr/>
          <p:nvPr/>
        </p:nvGrpSpPr>
        <p:grpSpPr>
          <a:xfrm>
            <a:off x="4932040" y="1771710"/>
            <a:ext cx="1584175" cy="713152"/>
            <a:chOff x="5004048" y="1666125"/>
            <a:chExt cx="1584175" cy="713152"/>
          </a:xfrm>
        </p:grpSpPr>
        <p:sp>
          <p:nvSpPr>
            <p:cNvPr id="652" name="Shape 652"/>
            <p:cNvSpPr txBox="1"/>
            <p:nvPr/>
          </p:nvSpPr>
          <p:spPr>
            <a:xfrm>
              <a:off x="5004048" y="1880680"/>
              <a:ext cx="1584175" cy="49859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Simple Presentation Designed</a:t>
              </a:r>
            </a:p>
          </p:txBody>
        </p:sp>
        <p:sp>
          <p:nvSpPr>
            <p:cNvPr id="653" name="Shape 653"/>
            <p:cNvSpPr txBox="1"/>
            <p:nvPr/>
          </p:nvSpPr>
          <p:spPr>
            <a:xfrm>
              <a:off x="5004048" y="1666125"/>
              <a:ext cx="15841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654" name="Shape 654"/>
          <p:cNvGrpSpPr/>
          <p:nvPr/>
        </p:nvGrpSpPr>
        <p:grpSpPr>
          <a:xfrm>
            <a:off x="6804248" y="1771710"/>
            <a:ext cx="1584175" cy="713152"/>
            <a:chOff x="5004048" y="1666125"/>
            <a:chExt cx="1584175" cy="713152"/>
          </a:xfrm>
        </p:grpSpPr>
        <p:sp>
          <p:nvSpPr>
            <p:cNvPr id="655" name="Shape 655"/>
            <p:cNvSpPr txBox="1"/>
            <p:nvPr/>
          </p:nvSpPr>
          <p:spPr>
            <a:xfrm>
              <a:off x="5004048" y="1880680"/>
              <a:ext cx="1584175" cy="49859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Simple Presentation Designed</a:t>
              </a:r>
            </a:p>
          </p:txBody>
        </p:sp>
        <p:sp>
          <p:nvSpPr>
            <p:cNvPr id="656" name="Shape 656"/>
            <p:cNvSpPr txBox="1"/>
            <p:nvPr/>
          </p:nvSpPr>
          <p:spPr>
            <a:xfrm>
              <a:off x="5004048" y="1666125"/>
              <a:ext cx="15841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
        <p:nvSpPr>
          <p:cNvPr id="657" name="Shape 657"/>
          <p:cNvSpPr txBox="1"/>
          <p:nvPr/>
        </p:nvSpPr>
        <p:spPr>
          <a:xfrm>
            <a:off x="4834576" y="3541244"/>
            <a:ext cx="3585584"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PowerPoint Template has clean and neutral design that can be adapted to any content and meets various market segments. </a:t>
            </a:r>
          </a:p>
        </p:txBody>
      </p:sp>
      <p:sp>
        <p:nvSpPr>
          <p:cNvPr id="658" name="Shape 658"/>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Infographic </a:t>
            </a:r>
            <a:r>
              <a:rPr lang="en" sz="3600" b="1" i="0" u="none" strike="noStrike" cap="none" dirty="0">
                <a:solidFill>
                  <a:srgbClr val="3F3F3F"/>
                </a:solidFill>
                <a:sym typeface="Arial"/>
              </a:rPr>
              <a:t>Layout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Shape 663"/>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a:t>
            </a:r>
            <a:r>
              <a:rPr lang="en" sz="3600" b="1" i="0" u="none" strike="noStrike" cap="none" dirty="0">
                <a:solidFill>
                  <a:srgbClr val="0DD2D9"/>
                </a:solidFill>
                <a:sym typeface="Arial"/>
              </a:rPr>
              <a:t>Table</a:t>
            </a:r>
            <a:r>
              <a:rPr lang="en" sz="3600" b="1" i="0" u="none" strike="noStrike" cap="none" dirty="0">
                <a:solidFill>
                  <a:srgbClr val="3F3F3F"/>
                </a:solidFill>
                <a:sym typeface="Arial"/>
              </a:rPr>
              <a:t> Layout</a:t>
            </a:r>
          </a:p>
        </p:txBody>
      </p:sp>
      <p:graphicFrame>
        <p:nvGraphicFramePr>
          <p:cNvPr id="664" name="Shape 664"/>
          <p:cNvGraphicFramePr/>
          <p:nvPr/>
        </p:nvGraphicFramePr>
        <p:xfrm>
          <a:off x="780927" y="1260000"/>
          <a:ext cx="7713500" cy="3463800"/>
        </p:xfrm>
        <a:graphic>
          <a:graphicData uri="http://schemas.openxmlformats.org/drawingml/2006/table">
            <a:tbl>
              <a:tblPr firstRow="1" bandRow="1">
                <a:noFill/>
                <a:tableStyleId>{A80B3025-D046-41C1-B632-6D2DCAD4F5BA}</a:tableStyleId>
              </a:tblPr>
              <a:tblGrid>
                <a:gridCol w="1928375"/>
                <a:gridCol w="1928375"/>
                <a:gridCol w="1928375"/>
                <a:gridCol w="1928375"/>
              </a:tblGrid>
              <a:tr h="432975">
                <a:tc>
                  <a:txBody>
                    <a:bodyPr/>
                    <a:lstStyle/>
                    <a:p>
                      <a:pPr marL="0" marR="0" lvl="0" indent="0" algn="ctr" rtl="0">
                        <a:lnSpc>
                          <a:spcPct val="100000"/>
                        </a:lnSpc>
                        <a:spcBef>
                          <a:spcPts val="0"/>
                        </a:spcBef>
                        <a:spcAft>
                          <a:spcPts val="0"/>
                        </a:spcAft>
                        <a:buClr>
                          <a:srgbClr val="7F7F7F"/>
                        </a:buClr>
                        <a:buSzPct val="25000"/>
                        <a:buFont typeface="Arial"/>
                        <a:buNone/>
                      </a:pPr>
                      <a:r>
                        <a:rPr lang="en" sz="1400" b="1" dirty="0">
                          <a:solidFill>
                            <a:srgbClr val="7F7F7F"/>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F2F2F2"/>
                    </a:solidFill>
                  </a:tcPr>
                </a:tc>
                <a:tc>
                  <a:txBody>
                    <a:bodyPr/>
                    <a:lstStyle/>
                    <a:p>
                      <a:pPr marL="0" marR="0" lvl="0" indent="0" algn="ctr" rtl="0">
                        <a:spcBef>
                          <a:spcPts val="0"/>
                        </a:spcBef>
                        <a:buSzPct val="25000"/>
                        <a:buNone/>
                      </a:pPr>
                      <a:r>
                        <a:rPr lang="en" sz="1400" b="1" dirty="0">
                          <a:solidFill>
                            <a:srgbClr val="7F7F7F"/>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F2F2F2"/>
                    </a:solidFill>
                  </a:tcPr>
                </a:tc>
                <a:tc>
                  <a:txBody>
                    <a:bodyPr/>
                    <a:lstStyle/>
                    <a:p>
                      <a:pPr marL="0" marR="0" lvl="0" indent="0" algn="ctr" rtl="0">
                        <a:lnSpc>
                          <a:spcPct val="100000"/>
                        </a:lnSpc>
                        <a:spcBef>
                          <a:spcPts val="0"/>
                        </a:spcBef>
                        <a:spcAft>
                          <a:spcPts val="0"/>
                        </a:spcAft>
                        <a:buClr>
                          <a:srgbClr val="7F7F7F"/>
                        </a:buClr>
                        <a:buSzPct val="25000"/>
                        <a:buFont typeface="Arial"/>
                        <a:buNone/>
                      </a:pPr>
                      <a:r>
                        <a:rPr lang="en" sz="1400" b="1" dirty="0">
                          <a:solidFill>
                            <a:srgbClr val="7F7F7F"/>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F2F2F2"/>
                    </a:solidFill>
                  </a:tcPr>
                </a:tc>
                <a:tc>
                  <a:txBody>
                    <a:bodyPr/>
                    <a:lstStyle/>
                    <a:p>
                      <a:pPr marL="0" marR="0" lvl="0" indent="0" algn="ctr" rtl="0">
                        <a:spcBef>
                          <a:spcPts val="0"/>
                        </a:spcBef>
                        <a:buSzPct val="25000"/>
                        <a:buNone/>
                      </a:pPr>
                      <a:r>
                        <a:rPr lang="en" sz="1400" b="1" dirty="0">
                          <a:solidFill>
                            <a:srgbClr val="7F7F7F"/>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F2F2F2"/>
                    </a:solidFill>
                  </a:tcPr>
                </a:tc>
              </a:tr>
              <a:tr h="432975">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r>
              <a:tr h="432975">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r>
              <a:tr h="432975">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r>
              <a:tr h="432975">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r>
              <a:tr h="432975">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Title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Title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Title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Title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r>
              <a:tr h="432975">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Add Content</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r>
              <a:tr h="432975">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0DD2D9"/>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lt1"/>
                        </a:buClr>
                        <a:buSzPct val="25000"/>
                        <a:buFont typeface="Arial"/>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  Here</a:t>
                      </a:r>
                    </a:p>
                  </a:txBody>
                  <a:tcPr marL="91450" marR="91450" marT="45725" marB="45725" anchor="ctr">
                    <a:lnL w="76200" cap="flat" cmpd="sng">
                      <a:solidFill>
                        <a:schemeClr val="lt1"/>
                      </a:solidFill>
                      <a:prstDash val="solid"/>
                      <a:round/>
                      <a:headEnd type="none" w="med" len="med"/>
                      <a:tailEnd type="none" w="med" len="med"/>
                    </a:lnL>
                    <a:lnR w="76200" cap="flat" cmpd="sng">
                      <a:solidFill>
                        <a:schemeClr val="lt1"/>
                      </a:solidFill>
                      <a:prstDash val="solid"/>
                      <a:round/>
                      <a:headEnd type="none" w="med" len="med"/>
                      <a:tailEnd type="none" w="med" len="med"/>
                    </a:lnR>
                    <a:lnT w="76200" cap="flat" cmpd="sng">
                      <a:solidFill>
                        <a:schemeClr val="lt1"/>
                      </a:solidFill>
                      <a:prstDash val="solid"/>
                      <a:round/>
                      <a:headEnd type="none" w="med" len="med"/>
                      <a:tailEnd type="none" w="med" len="med"/>
                    </a:lnT>
                    <a:lnB w="76200" cap="flat" cmpd="sng">
                      <a:solidFill>
                        <a:schemeClr val="lt1"/>
                      </a:solidFill>
                      <a:prstDash val="solid"/>
                      <a:round/>
                      <a:headEnd type="none" w="med" len="med"/>
                      <a:tailEnd type="none" w="med" len="med"/>
                    </a:lnB>
                    <a:solidFill>
                      <a:srgbClr val="BFBFBF"/>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669" name="Shape 669"/>
          <p:cNvPicPr preferRelativeResize="0">
            <a:picLocks noGrp="1"/>
          </p:cNvPicPr>
          <p:nvPr>
            <p:ph type="pic" idx="2"/>
          </p:nvPr>
        </p:nvPicPr>
        <p:blipFill rotWithShape="1">
          <a:blip r:embed="rId3">
            <a:alphaModFix/>
          </a:blip>
          <a:srcRect l="39537" t="667" r="18817" b="760"/>
          <a:stretch/>
        </p:blipFill>
        <p:spPr>
          <a:xfrm>
            <a:off x="1007007" y="1468080"/>
            <a:ext cx="1143174" cy="1802547"/>
          </a:xfrm>
          <a:prstGeom prst="rect">
            <a:avLst/>
          </a:prstGeom>
          <a:solidFill>
            <a:srgbClr val="D8D8D8"/>
          </a:solidFill>
          <a:ln>
            <a:noFill/>
          </a:ln>
        </p:spPr>
      </p:pic>
      <p:pic>
        <p:nvPicPr>
          <p:cNvPr id="670" name="Shape 670"/>
          <p:cNvPicPr preferRelativeResize="0">
            <a:picLocks noGrp="1"/>
          </p:cNvPicPr>
          <p:nvPr>
            <p:ph type="pic" idx="3"/>
          </p:nvPr>
        </p:nvPicPr>
        <p:blipFill rotWithShape="1">
          <a:blip r:embed="rId4">
            <a:alphaModFix/>
          </a:blip>
          <a:srcRect l="51961" t="916" r="7277" b="529"/>
          <a:stretch/>
        </p:blipFill>
        <p:spPr>
          <a:xfrm>
            <a:off x="2996838" y="2291783"/>
            <a:ext cx="1143174" cy="1802547"/>
          </a:xfrm>
          <a:prstGeom prst="rect">
            <a:avLst/>
          </a:prstGeom>
          <a:solidFill>
            <a:srgbClr val="D8D8D8"/>
          </a:solidFill>
          <a:ln>
            <a:noFill/>
          </a:ln>
        </p:spPr>
      </p:pic>
      <p:pic>
        <p:nvPicPr>
          <p:cNvPr id="671" name="Shape 671"/>
          <p:cNvPicPr preferRelativeResize="0">
            <a:picLocks noGrp="1"/>
          </p:cNvPicPr>
          <p:nvPr>
            <p:ph type="pic" idx="4"/>
          </p:nvPr>
        </p:nvPicPr>
        <p:blipFill rotWithShape="1">
          <a:blip r:embed="rId5">
            <a:alphaModFix/>
          </a:blip>
          <a:srcRect l="28007" r="28006"/>
          <a:stretch/>
        </p:blipFill>
        <p:spPr>
          <a:xfrm>
            <a:off x="4986669" y="1586548"/>
            <a:ext cx="1143174" cy="1802547"/>
          </a:xfrm>
          <a:prstGeom prst="rect">
            <a:avLst/>
          </a:prstGeom>
          <a:solidFill>
            <a:srgbClr val="D8D8D8"/>
          </a:solidFill>
          <a:ln>
            <a:noFill/>
          </a:ln>
        </p:spPr>
      </p:pic>
      <p:pic>
        <p:nvPicPr>
          <p:cNvPr id="672" name="Shape 672"/>
          <p:cNvPicPr preferRelativeResize="0">
            <a:picLocks noGrp="1"/>
          </p:cNvPicPr>
          <p:nvPr>
            <p:ph type="pic" idx="5"/>
          </p:nvPr>
        </p:nvPicPr>
        <p:blipFill rotWithShape="1">
          <a:blip r:embed="rId6">
            <a:alphaModFix/>
          </a:blip>
          <a:srcRect l="28894" r="28893"/>
          <a:stretch/>
        </p:blipFill>
        <p:spPr>
          <a:xfrm>
            <a:off x="6976499" y="2548200"/>
            <a:ext cx="1143174" cy="1802547"/>
          </a:xfrm>
          <a:prstGeom prst="rect">
            <a:avLst/>
          </a:prstGeom>
          <a:solidFill>
            <a:srgbClr val="D8D8D8"/>
          </a:solidFill>
          <a:ln>
            <a:noFill/>
          </a:ln>
        </p:spPr>
      </p:pic>
      <p:sp>
        <p:nvSpPr>
          <p:cNvPr id="673" name="Shape 673"/>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3F3F3F"/>
              </a:buClr>
              <a:buSzPct val="25000"/>
              <a:buFont typeface="Arial"/>
              <a:buNone/>
            </a:pPr>
            <a:r>
              <a:rPr lang="en" sz="3600" b="1" i="0" u="none" strike="noStrike" cap="none" dirty="0">
                <a:solidFill>
                  <a:srgbClr val="3F3F3F"/>
                </a:solidFill>
                <a:sym typeface="Arial"/>
              </a:rPr>
              <a:t> </a:t>
            </a:r>
            <a:r>
              <a:rPr lang="en" sz="3600" b="1" i="0" u="none" strike="noStrike" cap="none" dirty="0">
                <a:solidFill>
                  <a:srgbClr val="0DD2D9"/>
                </a:solidFill>
                <a:sym typeface="Arial"/>
              </a:rPr>
              <a:t>Image</a:t>
            </a:r>
            <a:r>
              <a:rPr lang="en" sz="3600" b="1" i="0" u="none" strike="noStrike" cap="none" dirty="0">
                <a:solidFill>
                  <a:srgbClr val="3F3F3F"/>
                </a:solidFill>
                <a:sym typeface="Arial"/>
              </a:rPr>
              <a:t> &amp; </a:t>
            </a:r>
            <a:r>
              <a:rPr lang="en" sz="3600" b="1" i="0" u="none" strike="noStrike" cap="none" dirty="0">
                <a:solidFill>
                  <a:srgbClr val="0DD2D9"/>
                </a:solidFill>
                <a:sym typeface="Arial"/>
              </a:rPr>
              <a:t>Content</a:t>
            </a:r>
            <a:r>
              <a:rPr lang="en" sz="3600" b="1" i="0" u="none" strike="noStrike" cap="none" dirty="0">
                <a:solidFill>
                  <a:srgbClr val="3F3F3F"/>
                </a:solidFill>
                <a:sym typeface="Arial"/>
              </a:rPr>
              <a:t> </a:t>
            </a:r>
          </a:p>
        </p:txBody>
      </p:sp>
      <p:grpSp>
        <p:nvGrpSpPr>
          <p:cNvPr id="674" name="Shape 674"/>
          <p:cNvGrpSpPr/>
          <p:nvPr/>
        </p:nvGrpSpPr>
        <p:grpSpPr>
          <a:xfrm>
            <a:off x="1084867" y="3951509"/>
            <a:ext cx="1224135" cy="676218"/>
            <a:chOff x="1472558" y="998558"/>
            <a:chExt cx="2765964" cy="676218"/>
          </a:xfrm>
        </p:grpSpPr>
        <p:sp>
          <p:nvSpPr>
            <p:cNvPr id="675" name="Shape 675"/>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676" name="Shape 676"/>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677" name="Shape 677"/>
          <p:cNvGrpSpPr/>
          <p:nvPr/>
        </p:nvGrpSpPr>
        <p:grpSpPr>
          <a:xfrm>
            <a:off x="3074085" y="1272209"/>
            <a:ext cx="1224135" cy="676218"/>
            <a:chOff x="1472558" y="998558"/>
            <a:chExt cx="2765964" cy="676218"/>
          </a:xfrm>
        </p:grpSpPr>
        <p:sp>
          <p:nvSpPr>
            <p:cNvPr id="678" name="Shape 678"/>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679" name="Shape 679"/>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680" name="Shape 680"/>
          <p:cNvGrpSpPr/>
          <p:nvPr/>
        </p:nvGrpSpPr>
        <p:grpSpPr>
          <a:xfrm>
            <a:off x="7052525" y="1535939"/>
            <a:ext cx="1224135" cy="676218"/>
            <a:chOff x="1472558" y="998558"/>
            <a:chExt cx="2765964" cy="676218"/>
          </a:xfrm>
        </p:grpSpPr>
        <p:sp>
          <p:nvSpPr>
            <p:cNvPr id="681" name="Shape 681"/>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682" name="Shape 682"/>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683" name="Shape 683"/>
          <p:cNvGrpSpPr/>
          <p:nvPr/>
        </p:nvGrpSpPr>
        <p:grpSpPr>
          <a:xfrm>
            <a:off x="5063304" y="3761061"/>
            <a:ext cx="1224135" cy="676218"/>
            <a:chOff x="1472558" y="998558"/>
            <a:chExt cx="2765964" cy="676218"/>
          </a:xfrm>
        </p:grpSpPr>
        <p:sp>
          <p:nvSpPr>
            <p:cNvPr id="684" name="Shape 684"/>
            <p:cNvSpPr txBox="1"/>
            <p:nvPr/>
          </p:nvSpPr>
          <p:spPr>
            <a:xfrm>
              <a:off x="1472558" y="1213112"/>
              <a:ext cx="276596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Replaced with your own text.  </a:t>
              </a:r>
            </a:p>
          </p:txBody>
        </p:sp>
        <p:sp>
          <p:nvSpPr>
            <p:cNvPr id="685" name="Shape 685"/>
            <p:cNvSpPr txBox="1"/>
            <p:nvPr/>
          </p:nvSpPr>
          <p:spPr>
            <a:xfrm>
              <a:off x="1472558" y="998558"/>
              <a:ext cx="27659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grpSp>
      <p:grpSp>
        <p:nvGrpSpPr>
          <p:cNvPr id="686" name="Shape 686"/>
          <p:cNvGrpSpPr/>
          <p:nvPr/>
        </p:nvGrpSpPr>
        <p:grpSpPr>
          <a:xfrm>
            <a:off x="2769109" y="1378547"/>
            <a:ext cx="305045" cy="305045"/>
            <a:chOff x="5508103" y="555525"/>
            <a:chExt cx="360040" cy="360040"/>
          </a:xfrm>
        </p:grpSpPr>
        <p:sp>
          <p:nvSpPr>
            <p:cNvPr id="687" name="Shape 687"/>
            <p:cNvSpPr/>
            <p:nvPr/>
          </p:nvSpPr>
          <p:spPr>
            <a:xfrm>
              <a:off x="5508103" y="555525"/>
              <a:ext cx="360040" cy="360040"/>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88" name="Shape 688"/>
            <p:cNvSpPr/>
            <p:nvPr/>
          </p:nvSpPr>
          <p:spPr>
            <a:xfrm rot="2700000">
              <a:off x="5610141" y="633710"/>
              <a:ext cx="203670" cy="203670"/>
            </a:xfrm>
            <a:prstGeom prst="corner">
              <a:avLst>
                <a:gd name="adj1" fmla="val 32966"/>
                <a:gd name="adj2" fmla="val 34705"/>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689" name="Shape 689"/>
          <p:cNvGrpSpPr/>
          <p:nvPr/>
        </p:nvGrpSpPr>
        <p:grpSpPr>
          <a:xfrm>
            <a:off x="6747685" y="1626937"/>
            <a:ext cx="305045" cy="305045"/>
            <a:chOff x="5508103" y="555525"/>
            <a:chExt cx="360040" cy="360040"/>
          </a:xfrm>
        </p:grpSpPr>
        <p:sp>
          <p:nvSpPr>
            <p:cNvPr id="690" name="Shape 690"/>
            <p:cNvSpPr/>
            <p:nvPr/>
          </p:nvSpPr>
          <p:spPr>
            <a:xfrm>
              <a:off x="5508103" y="555525"/>
              <a:ext cx="360040" cy="360040"/>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91" name="Shape 691"/>
            <p:cNvSpPr/>
            <p:nvPr/>
          </p:nvSpPr>
          <p:spPr>
            <a:xfrm rot="2700000">
              <a:off x="5610141" y="633710"/>
              <a:ext cx="203670" cy="203670"/>
            </a:xfrm>
            <a:prstGeom prst="corner">
              <a:avLst>
                <a:gd name="adj1" fmla="val 32966"/>
                <a:gd name="adj2" fmla="val 34705"/>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692" name="Shape 692"/>
          <p:cNvGrpSpPr/>
          <p:nvPr/>
        </p:nvGrpSpPr>
        <p:grpSpPr>
          <a:xfrm>
            <a:off x="4758397" y="3761062"/>
            <a:ext cx="305045" cy="305045"/>
            <a:chOff x="5508103" y="555525"/>
            <a:chExt cx="360040" cy="360040"/>
          </a:xfrm>
        </p:grpSpPr>
        <p:sp>
          <p:nvSpPr>
            <p:cNvPr id="693" name="Shape 693"/>
            <p:cNvSpPr/>
            <p:nvPr/>
          </p:nvSpPr>
          <p:spPr>
            <a:xfrm>
              <a:off x="5508103" y="555525"/>
              <a:ext cx="360040" cy="360040"/>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94" name="Shape 694"/>
            <p:cNvSpPr/>
            <p:nvPr/>
          </p:nvSpPr>
          <p:spPr>
            <a:xfrm rot="2700000">
              <a:off x="5610141" y="633710"/>
              <a:ext cx="203670" cy="203670"/>
            </a:xfrm>
            <a:prstGeom prst="corner">
              <a:avLst>
                <a:gd name="adj1" fmla="val 32966"/>
                <a:gd name="adj2" fmla="val 34705"/>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grpSp>
        <p:nvGrpSpPr>
          <p:cNvPr id="695" name="Shape 695"/>
          <p:cNvGrpSpPr/>
          <p:nvPr/>
        </p:nvGrpSpPr>
        <p:grpSpPr>
          <a:xfrm>
            <a:off x="779822" y="3951510"/>
            <a:ext cx="305045" cy="305045"/>
            <a:chOff x="5508103" y="555525"/>
            <a:chExt cx="360040" cy="360040"/>
          </a:xfrm>
        </p:grpSpPr>
        <p:sp>
          <p:nvSpPr>
            <p:cNvPr id="696" name="Shape 696"/>
            <p:cNvSpPr/>
            <p:nvPr/>
          </p:nvSpPr>
          <p:spPr>
            <a:xfrm>
              <a:off x="5508103" y="555525"/>
              <a:ext cx="360040" cy="360040"/>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697" name="Shape 697"/>
            <p:cNvSpPr/>
            <p:nvPr/>
          </p:nvSpPr>
          <p:spPr>
            <a:xfrm rot="2700000">
              <a:off x="5610141" y="633710"/>
              <a:ext cx="203670" cy="203670"/>
            </a:xfrm>
            <a:prstGeom prst="corner">
              <a:avLst>
                <a:gd name="adj1" fmla="val 32966"/>
                <a:gd name="adj2" fmla="val 34705"/>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Shape 702"/>
          <p:cNvSpPr/>
          <p:nvPr/>
        </p:nvSpPr>
        <p:spPr>
          <a:xfrm>
            <a:off x="2932410" y="1321736"/>
            <a:ext cx="3237359" cy="3237359"/>
          </a:xfrm>
          <a:prstGeom prst="ellipse">
            <a:avLst/>
          </a:prstGeom>
          <a:solidFill>
            <a:schemeClr val="lt1"/>
          </a:solidFill>
          <a:ln w="508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03" name="Shape 703"/>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Infographic </a:t>
            </a:r>
            <a:r>
              <a:rPr lang="en" sz="3600" b="1" i="0" u="none" strike="noStrike" cap="none" dirty="0">
                <a:solidFill>
                  <a:srgbClr val="3F3F3F"/>
                </a:solidFill>
                <a:sym typeface="Arial"/>
              </a:rPr>
              <a:t>Layout</a:t>
            </a:r>
          </a:p>
        </p:txBody>
      </p:sp>
      <p:grpSp>
        <p:nvGrpSpPr>
          <p:cNvPr id="704" name="Shape 704"/>
          <p:cNvGrpSpPr/>
          <p:nvPr/>
        </p:nvGrpSpPr>
        <p:grpSpPr>
          <a:xfrm>
            <a:off x="3808789" y="2174205"/>
            <a:ext cx="1493952" cy="1493952"/>
            <a:chOff x="7092279" y="2517709"/>
            <a:chExt cx="971680" cy="971680"/>
          </a:xfrm>
        </p:grpSpPr>
        <p:sp>
          <p:nvSpPr>
            <p:cNvPr id="705" name="Shape 705"/>
            <p:cNvSpPr/>
            <p:nvPr/>
          </p:nvSpPr>
          <p:spPr>
            <a:xfrm>
              <a:off x="7092279" y="2517709"/>
              <a:ext cx="971680" cy="971680"/>
            </a:xfrm>
            <a:prstGeom prst="ellipse">
              <a:avLst/>
            </a:prstGeom>
            <a:solidFill>
              <a:schemeClr val="lt1"/>
            </a:solidFill>
            <a:ln w="5080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4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06" name="Shape 706"/>
            <p:cNvSpPr/>
            <p:nvPr/>
          </p:nvSpPr>
          <p:spPr>
            <a:xfrm>
              <a:off x="7170399" y="2595828"/>
              <a:ext cx="815440" cy="815440"/>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707" name="Shape 707"/>
          <p:cNvSpPr/>
          <p:nvPr/>
        </p:nvSpPr>
        <p:spPr>
          <a:xfrm rot="-5400000">
            <a:off x="4159627" y="2521878"/>
            <a:ext cx="798080" cy="798606"/>
          </a:xfrm>
          <a:custGeom>
            <a:avLst/>
            <a:gdLst/>
            <a:ahLst/>
            <a:cxnLst/>
            <a:rect l="0" t="0" r="0" b="0"/>
            <a:pathLst>
              <a:path w="120000" h="120000" extrusionOk="0">
                <a:moveTo>
                  <a:pt x="28780" y="88243"/>
                </a:moveTo>
                <a:cubicBezTo>
                  <a:pt x="21351" y="84944"/>
                  <a:pt x="14517" y="80365"/>
                  <a:pt x="8667" y="74602"/>
                </a:cubicBezTo>
                <a:cubicBezTo>
                  <a:pt x="11188" y="83720"/>
                  <a:pt x="16125" y="91832"/>
                  <a:pt x="22752" y="98217"/>
                </a:cubicBezTo>
                <a:cubicBezTo>
                  <a:pt x="25154" y="95082"/>
                  <a:pt x="27145" y="91727"/>
                  <a:pt x="28780" y="88243"/>
                </a:cubicBezTo>
                <a:close/>
                <a:moveTo>
                  <a:pt x="29516" y="32485"/>
                </a:moveTo>
                <a:cubicBezTo>
                  <a:pt x="27786" y="28646"/>
                  <a:pt x="25663" y="24941"/>
                  <a:pt x="23042" y="21501"/>
                </a:cubicBezTo>
                <a:cubicBezTo>
                  <a:pt x="15792" y="28386"/>
                  <a:pt x="10518" y="37314"/>
                  <a:pt x="8119" y="47360"/>
                </a:cubicBezTo>
                <a:cubicBezTo>
                  <a:pt x="14267" y="41039"/>
                  <a:pt x="21545" y="36024"/>
                  <a:pt x="29516" y="32485"/>
                </a:cubicBezTo>
                <a:close/>
                <a:moveTo>
                  <a:pt x="35247" y="62987"/>
                </a:moveTo>
                <a:lnTo>
                  <a:pt x="8552" y="62987"/>
                </a:lnTo>
                <a:cubicBezTo>
                  <a:pt x="14807" y="70885"/>
                  <a:pt x="22814" y="77023"/>
                  <a:pt x="31804" y="81056"/>
                </a:cubicBezTo>
                <a:cubicBezTo>
                  <a:pt x="33825" y="75194"/>
                  <a:pt x="34991" y="69108"/>
                  <a:pt x="35247" y="62987"/>
                </a:cubicBezTo>
                <a:close/>
                <a:moveTo>
                  <a:pt x="35257" y="56211"/>
                </a:moveTo>
                <a:cubicBezTo>
                  <a:pt x="34993" y="50658"/>
                  <a:pt x="33989" y="45137"/>
                  <a:pt x="32275" y="39790"/>
                </a:cubicBezTo>
                <a:cubicBezTo>
                  <a:pt x="23987" y="43555"/>
                  <a:pt x="16555" y="49115"/>
                  <a:pt x="10603" y="56211"/>
                </a:cubicBezTo>
                <a:close/>
                <a:moveTo>
                  <a:pt x="55368" y="94684"/>
                </a:moveTo>
                <a:cubicBezTo>
                  <a:pt x="48332" y="94421"/>
                  <a:pt x="41457" y="93072"/>
                  <a:pt x="34944" y="90774"/>
                </a:cubicBezTo>
                <a:cubicBezTo>
                  <a:pt x="33031" y="94900"/>
                  <a:pt x="30670" y="98866"/>
                  <a:pt x="27809" y="102563"/>
                </a:cubicBezTo>
                <a:cubicBezTo>
                  <a:pt x="35585" y="108484"/>
                  <a:pt x="45059" y="112279"/>
                  <a:pt x="55368" y="113143"/>
                </a:cubicBezTo>
                <a:close/>
                <a:moveTo>
                  <a:pt x="55368" y="62987"/>
                </a:moveTo>
                <a:lnTo>
                  <a:pt x="41900" y="62987"/>
                </a:lnTo>
                <a:cubicBezTo>
                  <a:pt x="41638" y="69952"/>
                  <a:pt x="40309" y="76879"/>
                  <a:pt x="37972" y="83538"/>
                </a:cubicBezTo>
                <a:cubicBezTo>
                  <a:pt x="43529" y="85472"/>
                  <a:pt x="49381" y="86617"/>
                  <a:pt x="55368" y="86881"/>
                </a:cubicBezTo>
                <a:close/>
                <a:moveTo>
                  <a:pt x="55368" y="33843"/>
                </a:moveTo>
                <a:cubicBezTo>
                  <a:pt x="49541" y="34173"/>
                  <a:pt x="43855" y="35341"/>
                  <a:pt x="38459" y="37272"/>
                </a:cubicBezTo>
                <a:cubicBezTo>
                  <a:pt x="40480" y="43430"/>
                  <a:pt x="41643" y="49803"/>
                  <a:pt x="41904" y="56211"/>
                </a:cubicBezTo>
                <a:lnTo>
                  <a:pt x="55368" y="56211"/>
                </a:lnTo>
                <a:close/>
                <a:moveTo>
                  <a:pt x="55368" y="6856"/>
                </a:moveTo>
                <a:cubicBezTo>
                  <a:pt x="45199" y="7709"/>
                  <a:pt x="35843" y="11413"/>
                  <a:pt x="28125" y="17195"/>
                </a:cubicBezTo>
                <a:cubicBezTo>
                  <a:pt x="31202" y="21187"/>
                  <a:pt x="33686" y="25498"/>
                  <a:pt x="35690" y="29969"/>
                </a:cubicBezTo>
                <a:cubicBezTo>
                  <a:pt x="41961" y="27710"/>
                  <a:pt x="48582" y="26364"/>
                  <a:pt x="55368" y="26033"/>
                </a:cubicBezTo>
                <a:close/>
                <a:moveTo>
                  <a:pt x="80995" y="37351"/>
                </a:moveTo>
                <a:cubicBezTo>
                  <a:pt x="74992" y="35218"/>
                  <a:pt x="68645" y="33979"/>
                  <a:pt x="62149" y="33777"/>
                </a:cubicBezTo>
                <a:lnTo>
                  <a:pt x="62149" y="56211"/>
                </a:lnTo>
                <a:lnTo>
                  <a:pt x="77742" y="56211"/>
                </a:lnTo>
                <a:cubicBezTo>
                  <a:pt x="77944" y="49839"/>
                  <a:pt x="79047" y="43493"/>
                  <a:pt x="80995" y="37351"/>
                </a:cubicBezTo>
                <a:close/>
                <a:moveTo>
                  <a:pt x="81702" y="82788"/>
                </a:moveTo>
                <a:cubicBezTo>
                  <a:pt x="79431" y="76372"/>
                  <a:pt x="78114" y="69703"/>
                  <a:pt x="77802" y="62987"/>
                </a:cubicBezTo>
                <a:lnTo>
                  <a:pt x="62149" y="62987"/>
                </a:lnTo>
                <a:lnTo>
                  <a:pt x="62149" y="86861"/>
                </a:lnTo>
                <a:cubicBezTo>
                  <a:pt x="68915" y="86568"/>
                  <a:pt x="75504" y="85154"/>
                  <a:pt x="81702" y="82788"/>
                </a:cubicBezTo>
                <a:close/>
                <a:moveTo>
                  <a:pt x="91254" y="16823"/>
                </a:moveTo>
                <a:cubicBezTo>
                  <a:pt x="83038" y="10812"/>
                  <a:pt x="73011" y="7148"/>
                  <a:pt x="62149" y="6735"/>
                </a:cubicBezTo>
                <a:lnTo>
                  <a:pt x="62149" y="25971"/>
                </a:lnTo>
                <a:cubicBezTo>
                  <a:pt x="69578" y="26170"/>
                  <a:pt x="76836" y="27576"/>
                  <a:pt x="83694" y="30019"/>
                </a:cubicBezTo>
                <a:cubicBezTo>
                  <a:pt x="85703" y="25424"/>
                  <a:pt x="88216" y="20993"/>
                  <a:pt x="91254" y="16823"/>
                </a:cubicBezTo>
                <a:close/>
                <a:moveTo>
                  <a:pt x="92191" y="102478"/>
                </a:moveTo>
                <a:cubicBezTo>
                  <a:pt x="89134" y="98585"/>
                  <a:pt x="86626" y="94394"/>
                  <a:pt x="84614" y="90026"/>
                </a:cubicBezTo>
                <a:cubicBezTo>
                  <a:pt x="77503" y="92765"/>
                  <a:pt x="69928" y="94377"/>
                  <a:pt x="62149" y="94672"/>
                </a:cubicBezTo>
                <a:lnTo>
                  <a:pt x="62149" y="113264"/>
                </a:lnTo>
                <a:cubicBezTo>
                  <a:pt x="73428" y="112835"/>
                  <a:pt x="83806" y="108901"/>
                  <a:pt x="92191" y="102478"/>
                </a:cubicBezTo>
                <a:close/>
                <a:moveTo>
                  <a:pt x="108452" y="56211"/>
                </a:moveTo>
                <a:cubicBezTo>
                  <a:pt x="102585" y="49213"/>
                  <a:pt x="95286" y="43712"/>
                  <a:pt x="87165" y="39928"/>
                </a:cubicBezTo>
                <a:cubicBezTo>
                  <a:pt x="85533" y="45240"/>
                  <a:pt x="84594" y="50713"/>
                  <a:pt x="84387" y="56211"/>
                </a:cubicBezTo>
                <a:close/>
                <a:moveTo>
                  <a:pt x="108893" y="62987"/>
                </a:moveTo>
                <a:lnTo>
                  <a:pt x="84451" y="62987"/>
                </a:lnTo>
                <a:cubicBezTo>
                  <a:pt x="84750" y="68783"/>
                  <a:pt x="85872" y="74538"/>
                  <a:pt x="87772" y="80093"/>
                </a:cubicBezTo>
                <a:cubicBezTo>
                  <a:pt x="95898" y="76042"/>
                  <a:pt x="103149" y="70263"/>
                  <a:pt x="108893" y="62987"/>
                </a:cubicBezTo>
                <a:close/>
                <a:moveTo>
                  <a:pt x="111997" y="48352"/>
                </a:moveTo>
                <a:cubicBezTo>
                  <a:pt x="109700" y="37715"/>
                  <a:pt x="104172" y="28286"/>
                  <a:pt x="96490" y="21123"/>
                </a:cubicBezTo>
                <a:cubicBezTo>
                  <a:pt x="93775" y="24712"/>
                  <a:pt x="91592" y="28582"/>
                  <a:pt x="89828" y="32588"/>
                </a:cubicBezTo>
                <a:cubicBezTo>
                  <a:pt x="98115" y="36327"/>
                  <a:pt x="105653" y="41662"/>
                  <a:pt x="111997" y="48352"/>
                </a:cubicBezTo>
                <a:close/>
                <a:moveTo>
                  <a:pt x="112044" y="71427"/>
                </a:moveTo>
                <a:cubicBezTo>
                  <a:pt x="105949" y="78076"/>
                  <a:pt x="98693" y="83450"/>
                  <a:pt x="90692" y="87326"/>
                </a:cubicBezTo>
                <a:cubicBezTo>
                  <a:pt x="92451" y="91123"/>
                  <a:pt x="94624" y="94770"/>
                  <a:pt x="97268" y="98161"/>
                </a:cubicBezTo>
                <a:cubicBezTo>
                  <a:pt x="104590" y="91027"/>
                  <a:pt x="109851" y="81796"/>
                  <a:pt x="112044" y="71427"/>
                </a:cubicBezTo>
                <a:close/>
                <a:moveTo>
                  <a:pt x="120000" y="60000"/>
                </a:moveTo>
                <a:cubicBezTo>
                  <a:pt x="120000" y="93137"/>
                  <a:pt x="93119" y="120000"/>
                  <a:pt x="59960" y="120000"/>
                </a:cubicBezTo>
                <a:cubicBezTo>
                  <a:pt x="27805" y="120000"/>
                  <a:pt x="1554" y="94738"/>
                  <a:pt x="72" y="62987"/>
                </a:cubicBezTo>
                <a:lnTo>
                  <a:pt x="0" y="62987"/>
                </a:lnTo>
                <a:lnTo>
                  <a:pt x="0" y="56211"/>
                </a:lnTo>
                <a:lnTo>
                  <a:pt x="103" y="56211"/>
                </a:lnTo>
                <a:cubicBezTo>
                  <a:pt x="1902" y="26359"/>
                  <a:pt x="25603" y="2427"/>
                  <a:pt x="55368" y="231"/>
                </a:cubicBezTo>
                <a:lnTo>
                  <a:pt x="55368" y="0"/>
                </a:lnTo>
                <a:lnTo>
                  <a:pt x="59960" y="0"/>
                </a:lnTo>
                <a:lnTo>
                  <a:pt x="62149" y="0"/>
                </a:lnTo>
                <a:lnTo>
                  <a:pt x="62149" y="110"/>
                </a:lnTo>
                <a:cubicBezTo>
                  <a:pt x="94295" y="1191"/>
                  <a:pt x="120000" y="27595"/>
                  <a:pt x="120000" y="6000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08" name="Shape 708"/>
          <p:cNvSpPr/>
          <p:nvPr/>
        </p:nvSpPr>
        <p:spPr>
          <a:xfrm>
            <a:off x="5176942" y="3888146"/>
            <a:ext cx="693414" cy="693414"/>
          </a:xfrm>
          <a:prstGeom prst="ellipse">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09" name="Shape 709"/>
          <p:cNvSpPr/>
          <p:nvPr/>
        </p:nvSpPr>
        <p:spPr>
          <a:xfrm>
            <a:off x="3259391" y="3888146"/>
            <a:ext cx="693414" cy="693414"/>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0" name="Shape 710"/>
          <p:cNvSpPr/>
          <p:nvPr/>
        </p:nvSpPr>
        <p:spPr>
          <a:xfrm>
            <a:off x="2555775" y="2569331"/>
            <a:ext cx="693414" cy="693414"/>
          </a:xfrm>
          <a:prstGeom prst="ellipse">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1" name="Shape 711"/>
          <p:cNvSpPr/>
          <p:nvPr/>
        </p:nvSpPr>
        <p:spPr>
          <a:xfrm>
            <a:off x="3259391" y="1250516"/>
            <a:ext cx="693414" cy="693414"/>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2" name="Shape 712"/>
          <p:cNvSpPr/>
          <p:nvPr/>
        </p:nvSpPr>
        <p:spPr>
          <a:xfrm>
            <a:off x="5176942" y="1250516"/>
            <a:ext cx="693414" cy="693414"/>
          </a:xfrm>
          <a:prstGeom prst="ellipse">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3" name="Shape 713"/>
          <p:cNvSpPr/>
          <p:nvPr/>
        </p:nvSpPr>
        <p:spPr>
          <a:xfrm>
            <a:off x="5868144" y="2569331"/>
            <a:ext cx="693414" cy="693414"/>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4" name="Shape 714"/>
          <p:cNvSpPr/>
          <p:nvPr/>
        </p:nvSpPr>
        <p:spPr>
          <a:xfrm>
            <a:off x="3396176" y="1386141"/>
            <a:ext cx="418666" cy="422164"/>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5" name="Shape 715"/>
          <p:cNvSpPr/>
          <p:nvPr/>
        </p:nvSpPr>
        <p:spPr>
          <a:xfrm>
            <a:off x="3396798" y="4074082"/>
            <a:ext cx="418598" cy="321539"/>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6" name="Shape 716"/>
          <p:cNvSpPr/>
          <p:nvPr/>
        </p:nvSpPr>
        <p:spPr>
          <a:xfrm>
            <a:off x="2705031" y="2745639"/>
            <a:ext cx="394904" cy="340797"/>
          </a:xfrm>
          <a:custGeom>
            <a:avLst/>
            <a:gdLst/>
            <a:ahLst/>
            <a:cxnLst/>
            <a:rect l="0" t="0" r="0" b="0"/>
            <a:pathLst>
              <a:path w="120000" h="120000" extrusionOk="0">
                <a:moveTo>
                  <a:pt x="25439" y="26278"/>
                </a:moveTo>
                <a:cubicBezTo>
                  <a:pt x="22639" y="26278"/>
                  <a:pt x="20370" y="28908"/>
                  <a:pt x="20370" y="32152"/>
                </a:cubicBezTo>
                <a:cubicBezTo>
                  <a:pt x="20370" y="35396"/>
                  <a:pt x="22639" y="38026"/>
                  <a:pt x="25439" y="38026"/>
                </a:cubicBezTo>
                <a:cubicBezTo>
                  <a:pt x="28238" y="38026"/>
                  <a:pt x="30508" y="35396"/>
                  <a:pt x="30508" y="32152"/>
                </a:cubicBezTo>
                <a:cubicBezTo>
                  <a:pt x="30508" y="28908"/>
                  <a:pt x="28238" y="26278"/>
                  <a:pt x="25439" y="26278"/>
                </a:cubicBezTo>
                <a:close/>
                <a:moveTo>
                  <a:pt x="58796" y="12078"/>
                </a:moveTo>
                <a:cubicBezTo>
                  <a:pt x="53039" y="12078"/>
                  <a:pt x="48372" y="17486"/>
                  <a:pt x="48372" y="24157"/>
                </a:cubicBezTo>
                <a:cubicBezTo>
                  <a:pt x="48372" y="30828"/>
                  <a:pt x="53039" y="36236"/>
                  <a:pt x="58796" y="36236"/>
                </a:cubicBezTo>
                <a:cubicBezTo>
                  <a:pt x="64553" y="36236"/>
                  <a:pt x="69220" y="30828"/>
                  <a:pt x="69220" y="24157"/>
                </a:cubicBezTo>
                <a:cubicBezTo>
                  <a:pt x="69220" y="17486"/>
                  <a:pt x="64553" y="12078"/>
                  <a:pt x="58796" y="12078"/>
                </a:cubicBezTo>
                <a:close/>
                <a:moveTo>
                  <a:pt x="58796" y="0"/>
                </a:moveTo>
                <a:cubicBezTo>
                  <a:pt x="70310" y="0"/>
                  <a:pt x="79644" y="10815"/>
                  <a:pt x="79644" y="24157"/>
                </a:cubicBezTo>
                <a:cubicBezTo>
                  <a:pt x="79644" y="33739"/>
                  <a:pt x="74829" y="42019"/>
                  <a:pt x="67818" y="45846"/>
                </a:cubicBezTo>
                <a:lnTo>
                  <a:pt x="82063" y="45846"/>
                </a:lnTo>
                <a:cubicBezTo>
                  <a:pt x="87953" y="45846"/>
                  <a:pt x="92729" y="51379"/>
                  <a:pt x="92729" y="58205"/>
                </a:cubicBezTo>
                <a:lnTo>
                  <a:pt x="92729" y="63301"/>
                </a:lnTo>
                <a:lnTo>
                  <a:pt x="98373" y="63301"/>
                </a:lnTo>
                <a:cubicBezTo>
                  <a:pt x="99719" y="63301"/>
                  <a:pt x="100844" y="64392"/>
                  <a:pt x="101072" y="65867"/>
                </a:cubicBezTo>
                <a:lnTo>
                  <a:pt x="120000" y="47629"/>
                </a:lnTo>
                <a:lnTo>
                  <a:pt x="120000" y="118217"/>
                </a:lnTo>
                <a:lnTo>
                  <a:pt x="101072" y="99978"/>
                </a:lnTo>
                <a:cubicBezTo>
                  <a:pt x="100844" y="101453"/>
                  <a:pt x="99719" y="102544"/>
                  <a:pt x="98373" y="102544"/>
                </a:cubicBezTo>
                <a:lnTo>
                  <a:pt x="92729" y="102544"/>
                </a:lnTo>
                <a:lnTo>
                  <a:pt x="92729" y="107640"/>
                </a:lnTo>
                <a:cubicBezTo>
                  <a:pt x="92729" y="114466"/>
                  <a:pt x="87953" y="120000"/>
                  <a:pt x="82063" y="120000"/>
                </a:cubicBezTo>
                <a:lnTo>
                  <a:pt x="10665" y="120000"/>
                </a:lnTo>
                <a:cubicBezTo>
                  <a:pt x="4775" y="120000"/>
                  <a:pt x="0" y="114466"/>
                  <a:pt x="0" y="107640"/>
                </a:cubicBezTo>
                <a:lnTo>
                  <a:pt x="0" y="58205"/>
                </a:lnTo>
                <a:cubicBezTo>
                  <a:pt x="0" y="51379"/>
                  <a:pt x="4775" y="45846"/>
                  <a:pt x="10665" y="45846"/>
                </a:cubicBezTo>
                <a:lnTo>
                  <a:pt x="20167" y="45846"/>
                </a:lnTo>
                <a:cubicBezTo>
                  <a:pt x="15632" y="43527"/>
                  <a:pt x="12479" y="38266"/>
                  <a:pt x="12479" y="32152"/>
                </a:cubicBezTo>
                <a:cubicBezTo>
                  <a:pt x="12479" y="23858"/>
                  <a:pt x="18281" y="17135"/>
                  <a:pt x="25439" y="17135"/>
                </a:cubicBezTo>
                <a:cubicBezTo>
                  <a:pt x="32597" y="17135"/>
                  <a:pt x="38399" y="23858"/>
                  <a:pt x="38399" y="32152"/>
                </a:cubicBezTo>
                <a:cubicBezTo>
                  <a:pt x="38399" y="38266"/>
                  <a:pt x="35246" y="43527"/>
                  <a:pt x="30711" y="45846"/>
                </a:cubicBezTo>
                <a:lnTo>
                  <a:pt x="49774" y="45846"/>
                </a:lnTo>
                <a:cubicBezTo>
                  <a:pt x="42762" y="42019"/>
                  <a:pt x="37948" y="33739"/>
                  <a:pt x="37948" y="24157"/>
                </a:cubicBezTo>
                <a:cubicBezTo>
                  <a:pt x="37948" y="10815"/>
                  <a:pt x="47282" y="0"/>
                  <a:pt x="58796"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7" name="Shape 717"/>
          <p:cNvSpPr/>
          <p:nvPr/>
        </p:nvSpPr>
        <p:spPr>
          <a:xfrm>
            <a:off x="6026758" y="2739966"/>
            <a:ext cx="376184" cy="352141"/>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18" name="Shape 718"/>
          <p:cNvSpPr/>
          <p:nvPr/>
        </p:nvSpPr>
        <p:spPr>
          <a:xfrm>
            <a:off x="5408278" y="4035194"/>
            <a:ext cx="230741" cy="399316"/>
          </a:xfrm>
          <a:custGeom>
            <a:avLst/>
            <a:gdLst/>
            <a:ahLst/>
            <a:cxnLst/>
            <a:rect l="0" t="0" r="0" b="0"/>
            <a:pathLst>
              <a:path w="120000" h="120000" extrusionOk="0">
                <a:moveTo>
                  <a:pt x="59999" y="105648"/>
                </a:moveTo>
                <a:cubicBezTo>
                  <a:pt x="55224" y="105648"/>
                  <a:pt x="51353" y="107884"/>
                  <a:pt x="51353" y="110644"/>
                </a:cubicBezTo>
                <a:cubicBezTo>
                  <a:pt x="51353" y="113403"/>
                  <a:pt x="55224" y="115640"/>
                  <a:pt x="59999" y="115640"/>
                </a:cubicBezTo>
                <a:cubicBezTo>
                  <a:pt x="64775" y="115640"/>
                  <a:pt x="68646" y="113403"/>
                  <a:pt x="68646" y="110644"/>
                </a:cubicBezTo>
                <a:cubicBezTo>
                  <a:pt x="68646" y="107884"/>
                  <a:pt x="64775" y="105648"/>
                  <a:pt x="59999" y="105648"/>
                </a:cubicBezTo>
                <a:close/>
                <a:moveTo>
                  <a:pt x="9230" y="11966"/>
                </a:moveTo>
                <a:lnTo>
                  <a:pt x="9230" y="99976"/>
                </a:lnTo>
                <a:lnTo>
                  <a:pt x="110769" y="99976"/>
                </a:lnTo>
                <a:lnTo>
                  <a:pt x="110769" y="11966"/>
                </a:lnTo>
                <a:close/>
                <a:moveTo>
                  <a:pt x="46155" y="3965"/>
                </a:moveTo>
                <a:cubicBezTo>
                  <a:pt x="44243" y="3965"/>
                  <a:pt x="42694" y="4861"/>
                  <a:pt x="42694" y="5965"/>
                </a:cubicBezTo>
                <a:cubicBezTo>
                  <a:pt x="42694" y="7070"/>
                  <a:pt x="44243" y="7965"/>
                  <a:pt x="46155" y="7965"/>
                </a:cubicBezTo>
                <a:lnTo>
                  <a:pt x="73844" y="7965"/>
                </a:lnTo>
                <a:cubicBezTo>
                  <a:pt x="75756" y="7965"/>
                  <a:pt x="77305" y="7070"/>
                  <a:pt x="77305" y="5965"/>
                </a:cubicBezTo>
                <a:cubicBezTo>
                  <a:pt x="77305" y="4861"/>
                  <a:pt x="75756" y="3965"/>
                  <a:pt x="73844" y="3965"/>
                </a:cubicBezTo>
                <a:close/>
                <a:moveTo>
                  <a:pt x="20000" y="0"/>
                </a:moveTo>
                <a:lnTo>
                  <a:pt x="99999" y="0"/>
                </a:lnTo>
                <a:cubicBezTo>
                  <a:pt x="111045" y="0"/>
                  <a:pt x="119999" y="5174"/>
                  <a:pt x="119999" y="11557"/>
                </a:cubicBezTo>
                <a:lnTo>
                  <a:pt x="119999" y="108442"/>
                </a:lnTo>
                <a:cubicBezTo>
                  <a:pt x="119999" y="114825"/>
                  <a:pt x="111045" y="120000"/>
                  <a:pt x="99999" y="120000"/>
                </a:cubicBezTo>
                <a:lnTo>
                  <a:pt x="20000" y="120000"/>
                </a:lnTo>
                <a:cubicBezTo>
                  <a:pt x="8954" y="120000"/>
                  <a:pt x="0" y="114825"/>
                  <a:pt x="0" y="108442"/>
                </a:cubicBezTo>
                <a:lnTo>
                  <a:pt x="0" y="11557"/>
                </a:lnTo>
                <a:cubicBezTo>
                  <a:pt x="0" y="5174"/>
                  <a:pt x="8954" y="0"/>
                  <a:pt x="2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719" name="Shape 719"/>
          <p:cNvGrpSpPr/>
          <p:nvPr/>
        </p:nvGrpSpPr>
        <p:grpSpPr>
          <a:xfrm>
            <a:off x="1008844" y="1135558"/>
            <a:ext cx="2091091" cy="923329"/>
            <a:chOff x="2113657" y="4283314"/>
            <a:chExt cx="2120135" cy="923329"/>
          </a:xfrm>
        </p:grpSpPr>
        <p:sp>
          <p:nvSpPr>
            <p:cNvPr id="720" name="Shape 720"/>
            <p:cNvSpPr txBox="1"/>
            <p:nvPr/>
          </p:nvSpPr>
          <p:spPr>
            <a:xfrm>
              <a:off x="2113657" y="4560312"/>
              <a:ext cx="2120134" cy="646331"/>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721" name="Shape 721"/>
            <p:cNvSpPr txBox="1"/>
            <p:nvPr/>
          </p:nvSpPr>
          <p:spPr>
            <a:xfrm>
              <a:off x="2113658" y="4283314"/>
              <a:ext cx="2120134"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722" name="Shape 722"/>
          <p:cNvGrpSpPr/>
          <p:nvPr/>
        </p:nvGrpSpPr>
        <p:grpSpPr>
          <a:xfrm>
            <a:off x="323527" y="2466386"/>
            <a:ext cx="2091091" cy="923329"/>
            <a:chOff x="2113657" y="4283314"/>
            <a:chExt cx="2120135" cy="923329"/>
          </a:xfrm>
        </p:grpSpPr>
        <p:sp>
          <p:nvSpPr>
            <p:cNvPr id="723" name="Shape 723"/>
            <p:cNvSpPr txBox="1"/>
            <p:nvPr/>
          </p:nvSpPr>
          <p:spPr>
            <a:xfrm>
              <a:off x="2113657" y="4560312"/>
              <a:ext cx="2120134" cy="646331"/>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724" name="Shape 724"/>
            <p:cNvSpPr txBox="1"/>
            <p:nvPr/>
          </p:nvSpPr>
          <p:spPr>
            <a:xfrm>
              <a:off x="2113658" y="4283314"/>
              <a:ext cx="2120134"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725" name="Shape 725"/>
          <p:cNvGrpSpPr/>
          <p:nvPr/>
        </p:nvGrpSpPr>
        <p:grpSpPr>
          <a:xfrm>
            <a:off x="1008844" y="3773188"/>
            <a:ext cx="2091091" cy="923329"/>
            <a:chOff x="2113657" y="4283314"/>
            <a:chExt cx="2120135" cy="923329"/>
          </a:xfrm>
        </p:grpSpPr>
        <p:sp>
          <p:nvSpPr>
            <p:cNvPr id="726" name="Shape 726"/>
            <p:cNvSpPr txBox="1"/>
            <p:nvPr/>
          </p:nvSpPr>
          <p:spPr>
            <a:xfrm>
              <a:off x="2113657" y="4560312"/>
              <a:ext cx="2120134" cy="646331"/>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727" name="Shape 727"/>
            <p:cNvSpPr txBox="1"/>
            <p:nvPr/>
          </p:nvSpPr>
          <p:spPr>
            <a:xfrm>
              <a:off x="2113658" y="4283314"/>
              <a:ext cx="2120134"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728" name="Shape 728"/>
          <p:cNvGrpSpPr/>
          <p:nvPr/>
        </p:nvGrpSpPr>
        <p:grpSpPr>
          <a:xfrm>
            <a:off x="6121411" y="1131590"/>
            <a:ext cx="2091091" cy="923329"/>
            <a:chOff x="2113657" y="4283314"/>
            <a:chExt cx="2120135" cy="923329"/>
          </a:xfrm>
        </p:grpSpPr>
        <p:sp>
          <p:nvSpPr>
            <p:cNvPr id="729" name="Shape 729"/>
            <p:cNvSpPr txBox="1"/>
            <p:nvPr/>
          </p:nvSpPr>
          <p:spPr>
            <a:xfrm>
              <a:off x="2113657" y="4560312"/>
              <a:ext cx="2120134"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730" name="Shape 730"/>
            <p:cNvSpPr txBox="1"/>
            <p:nvPr/>
          </p:nvSpPr>
          <p:spPr>
            <a:xfrm>
              <a:off x="2113658" y="4283314"/>
              <a:ext cx="212013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731" name="Shape 731"/>
          <p:cNvGrpSpPr/>
          <p:nvPr/>
        </p:nvGrpSpPr>
        <p:grpSpPr>
          <a:xfrm>
            <a:off x="6660231" y="2462417"/>
            <a:ext cx="2091091" cy="923329"/>
            <a:chOff x="2113657" y="4283314"/>
            <a:chExt cx="2120135" cy="923329"/>
          </a:xfrm>
        </p:grpSpPr>
        <p:sp>
          <p:nvSpPr>
            <p:cNvPr id="732" name="Shape 732"/>
            <p:cNvSpPr txBox="1"/>
            <p:nvPr/>
          </p:nvSpPr>
          <p:spPr>
            <a:xfrm>
              <a:off x="2113657" y="4560312"/>
              <a:ext cx="2120134"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733" name="Shape 733"/>
            <p:cNvSpPr txBox="1"/>
            <p:nvPr/>
          </p:nvSpPr>
          <p:spPr>
            <a:xfrm>
              <a:off x="2113658" y="4283314"/>
              <a:ext cx="212013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grpSp>
        <p:nvGrpSpPr>
          <p:cNvPr id="734" name="Shape 734"/>
          <p:cNvGrpSpPr/>
          <p:nvPr/>
        </p:nvGrpSpPr>
        <p:grpSpPr>
          <a:xfrm>
            <a:off x="6121411" y="3769220"/>
            <a:ext cx="2091091" cy="923329"/>
            <a:chOff x="2113657" y="4283314"/>
            <a:chExt cx="2120135" cy="923329"/>
          </a:xfrm>
        </p:grpSpPr>
        <p:sp>
          <p:nvSpPr>
            <p:cNvPr id="735" name="Shape 735"/>
            <p:cNvSpPr txBox="1"/>
            <p:nvPr/>
          </p:nvSpPr>
          <p:spPr>
            <a:xfrm>
              <a:off x="2113657" y="4560312"/>
              <a:ext cx="2120134"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t>
              </a:r>
            </a:p>
          </p:txBody>
        </p:sp>
        <p:sp>
          <p:nvSpPr>
            <p:cNvPr id="736" name="Shape 736"/>
            <p:cNvSpPr txBox="1"/>
            <p:nvPr/>
          </p:nvSpPr>
          <p:spPr>
            <a:xfrm>
              <a:off x="2113658" y="4283314"/>
              <a:ext cx="212013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
        <p:nvSpPr>
          <p:cNvPr id="737" name="Shape 737"/>
          <p:cNvSpPr/>
          <p:nvPr/>
        </p:nvSpPr>
        <p:spPr>
          <a:xfrm>
            <a:off x="5300489" y="1454501"/>
            <a:ext cx="446316" cy="262534"/>
          </a:xfrm>
          <a:custGeom>
            <a:avLst/>
            <a:gdLst/>
            <a:ahLst/>
            <a:cxnLst/>
            <a:rect l="0" t="0" r="0" b="0"/>
            <a:pathLst>
              <a:path w="120000" h="120000" extrusionOk="0">
                <a:moveTo>
                  <a:pt x="49325" y="0"/>
                </a:moveTo>
                <a:cubicBezTo>
                  <a:pt x="57674" y="0"/>
                  <a:pt x="65058" y="7019"/>
                  <a:pt x="69179" y="18219"/>
                </a:cubicBezTo>
                <a:cubicBezTo>
                  <a:pt x="71776" y="14188"/>
                  <a:pt x="75252" y="11987"/>
                  <a:pt x="79031" y="11987"/>
                </a:cubicBezTo>
                <a:cubicBezTo>
                  <a:pt x="87238" y="11987"/>
                  <a:pt x="94019" y="22369"/>
                  <a:pt x="94791" y="35895"/>
                </a:cubicBezTo>
                <a:cubicBezTo>
                  <a:pt x="94933" y="35750"/>
                  <a:pt x="95076" y="35747"/>
                  <a:pt x="95220" y="35747"/>
                </a:cubicBezTo>
                <a:cubicBezTo>
                  <a:pt x="108905" y="35747"/>
                  <a:pt x="120000" y="54608"/>
                  <a:pt x="120000" y="77873"/>
                </a:cubicBezTo>
                <a:cubicBezTo>
                  <a:pt x="120000" y="99840"/>
                  <a:pt x="110109" y="117880"/>
                  <a:pt x="97485" y="119805"/>
                </a:cubicBezTo>
                <a:lnTo>
                  <a:pt x="97485" y="120000"/>
                </a:lnTo>
                <a:lnTo>
                  <a:pt x="95220" y="120000"/>
                </a:lnTo>
                <a:lnTo>
                  <a:pt x="27654" y="120000"/>
                </a:lnTo>
                <a:lnTo>
                  <a:pt x="27654" y="119685"/>
                </a:lnTo>
                <a:cubicBezTo>
                  <a:pt x="26712" y="119904"/>
                  <a:pt x="25752" y="120000"/>
                  <a:pt x="24779" y="120000"/>
                </a:cubicBezTo>
                <a:cubicBezTo>
                  <a:pt x="11094" y="120000"/>
                  <a:pt x="0" y="101139"/>
                  <a:pt x="0" y="77873"/>
                </a:cubicBezTo>
                <a:cubicBezTo>
                  <a:pt x="0" y="54608"/>
                  <a:pt x="11094" y="35747"/>
                  <a:pt x="24779" y="35747"/>
                </a:cubicBezTo>
                <a:lnTo>
                  <a:pt x="25282" y="35920"/>
                </a:lnTo>
                <a:cubicBezTo>
                  <a:pt x="26617" y="15537"/>
                  <a:pt x="36904" y="0"/>
                  <a:pt x="49325"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grpSp>
        <p:nvGrpSpPr>
          <p:cNvPr id="742" name="Shape 742"/>
          <p:cNvGrpSpPr/>
          <p:nvPr/>
        </p:nvGrpSpPr>
        <p:grpSpPr>
          <a:xfrm>
            <a:off x="2208809" y="1295540"/>
            <a:ext cx="6111969" cy="3551033"/>
            <a:chOff x="635000" y="1382712"/>
            <a:chExt cx="7869237" cy="4572000"/>
          </a:xfrm>
        </p:grpSpPr>
        <p:sp>
          <p:nvSpPr>
            <p:cNvPr id="743" name="Shape 743"/>
            <p:cNvSpPr/>
            <p:nvPr/>
          </p:nvSpPr>
          <p:spPr>
            <a:xfrm>
              <a:off x="811212" y="3267075"/>
              <a:ext cx="7478713" cy="2654299"/>
            </a:xfrm>
            <a:custGeom>
              <a:avLst/>
              <a:gdLst/>
              <a:ahLst/>
              <a:cxnLst/>
              <a:rect l="0" t="0" r="0" b="0"/>
              <a:pathLst>
                <a:path w="120000" h="120000" extrusionOk="0">
                  <a:moveTo>
                    <a:pt x="32859" y="116267"/>
                  </a:moveTo>
                  <a:lnTo>
                    <a:pt x="33215" y="116842"/>
                  </a:lnTo>
                  <a:lnTo>
                    <a:pt x="33572" y="117775"/>
                  </a:lnTo>
                  <a:lnTo>
                    <a:pt x="33929" y="118636"/>
                  </a:lnTo>
                  <a:lnTo>
                    <a:pt x="34336" y="119282"/>
                  </a:lnTo>
                  <a:lnTo>
                    <a:pt x="34336" y="119856"/>
                  </a:lnTo>
                  <a:lnTo>
                    <a:pt x="34107" y="119856"/>
                  </a:lnTo>
                  <a:lnTo>
                    <a:pt x="33878" y="119999"/>
                  </a:lnTo>
                  <a:lnTo>
                    <a:pt x="33521" y="119999"/>
                  </a:lnTo>
                  <a:lnTo>
                    <a:pt x="33215" y="119784"/>
                  </a:lnTo>
                  <a:lnTo>
                    <a:pt x="33037" y="119641"/>
                  </a:lnTo>
                  <a:lnTo>
                    <a:pt x="32961" y="118636"/>
                  </a:lnTo>
                  <a:lnTo>
                    <a:pt x="32859" y="117344"/>
                  </a:lnTo>
                  <a:lnTo>
                    <a:pt x="32859" y="116267"/>
                  </a:lnTo>
                  <a:close/>
                  <a:moveTo>
                    <a:pt x="35712" y="114114"/>
                  </a:moveTo>
                  <a:lnTo>
                    <a:pt x="36068" y="114330"/>
                  </a:lnTo>
                  <a:lnTo>
                    <a:pt x="36476" y="114760"/>
                  </a:lnTo>
                  <a:lnTo>
                    <a:pt x="36781" y="115119"/>
                  </a:lnTo>
                  <a:lnTo>
                    <a:pt x="36680" y="115119"/>
                  </a:lnTo>
                  <a:lnTo>
                    <a:pt x="36374" y="115622"/>
                  </a:lnTo>
                  <a:lnTo>
                    <a:pt x="36068" y="115980"/>
                  </a:lnTo>
                  <a:lnTo>
                    <a:pt x="35712" y="116267"/>
                  </a:lnTo>
                  <a:lnTo>
                    <a:pt x="35712" y="115765"/>
                  </a:lnTo>
                  <a:lnTo>
                    <a:pt x="35763" y="115622"/>
                  </a:lnTo>
                  <a:lnTo>
                    <a:pt x="35839" y="115478"/>
                  </a:lnTo>
                  <a:lnTo>
                    <a:pt x="35890" y="115334"/>
                  </a:lnTo>
                  <a:lnTo>
                    <a:pt x="35890" y="115263"/>
                  </a:lnTo>
                  <a:lnTo>
                    <a:pt x="35941" y="115119"/>
                  </a:lnTo>
                  <a:lnTo>
                    <a:pt x="35966" y="114832"/>
                  </a:lnTo>
                  <a:lnTo>
                    <a:pt x="35890" y="114832"/>
                  </a:lnTo>
                  <a:lnTo>
                    <a:pt x="35661" y="115478"/>
                  </a:lnTo>
                  <a:lnTo>
                    <a:pt x="35457" y="115837"/>
                  </a:lnTo>
                  <a:lnTo>
                    <a:pt x="35228" y="115980"/>
                  </a:lnTo>
                  <a:lnTo>
                    <a:pt x="34922" y="116267"/>
                  </a:lnTo>
                  <a:lnTo>
                    <a:pt x="34922" y="115119"/>
                  </a:lnTo>
                  <a:lnTo>
                    <a:pt x="35177" y="114832"/>
                  </a:lnTo>
                  <a:lnTo>
                    <a:pt x="35457" y="114473"/>
                  </a:lnTo>
                  <a:lnTo>
                    <a:pt x="35712" y="114114"/>
                  </a:lnTo>
                  <a:close/>
                  <a:moveTo>
                    <a:pt x="34998" y="99976"/>
                  </a:moveTo>
                  <a:lnTo>
                    <a:pt x="35100" y="100191"/>
                  </a:lnTo>
                  <a:lnTo>
                    <a:pt x="35177" y="100334"/>
                  </a:lnTo>
                  <a:lnTo>
                    <a:pt x="35228" y="100478"/>
                  </a:lnTo>
                  <a:lnTo>
                    <a:pt x="35279" y="100693"/>
                  </a:lnTo>
                  <a:lnTo>
                    <a:pt x="35279" y="100980"/>
                  </a:lnTo>
                  <a:lnTo>
                    <a:pt x="35304" y="101339"/>
                  </a:lnTo>
                  <a:lnTo>
                    <a:pt x="35100" y="101339"/>
                  </a:lnTo>
                  <a:lnTo>
                    <a:pt x="35049" y="101052"/>
                  </a:lnTo>
                  <a:lnTo>
                    <a:pt x="34998" y="100837"/>
                  </a:lnTo>
                  <a:lnTo>
                    <a:pt x="34998" y="100693"/>
                  </a:lnTo>
                  <a:lnTo>
                    <a:pt x="34947" y="100550"/>
                  </a:lnTo>
                  <a:lnTo>
                    <a:pt x="34998" y="100334"/>
                  </a:lnTo>
                  <a:lnTo>
                    <a:pt x="34998" y="99976"/>
                  </a:lnTo>
                  <a:close/>
                  <a:moveTo>
                    <a:pt x="109250" y="98325"/>
                  </a:moveTo>
                  <a:lnTo>
                    <a:pt x="109378" y="99330"/>
                  </a:lnTo>
                  <a:lnTo>
                    <a:pt x="109428" y="100478"/>
                  </a:lnTo>
                  <a:lnTo>
                    <a:pt x="109327" y="101555"/>
                  </a:lnTo>
                  <a:lnTo>
                    <a:pt x="109123" y="102200"/>
                  </a:lnTo>
                  <a:lnTo>
                    <a:pt x="108894" y="102559"/>
                  </a:lnTo>
                  <a:lnTo>
                    <a:pt x="108588" y="102990"/>
                  </a:lnTo>
                  <a:lnTo>
                    <a:pt x="108461" y="101483"/>
                  </a:lnTo>
                  <a:lnTo>
                    <a:pt x="108282" y="99976"/>
                  </a:lnTo>
                  <a:lnTo>
                    <a:pt x="108104" y="98612"/>
                  </a:lnTo>
                  <a:lnTo>
                    <a:pt x="108461" y="98612"/>
                  </a:lnTo>
                  <a:lnTo>
                    <a:pt x="108766" y="99114"/>
                  </a:lnTo>
                  <a:lnTo>
                    <a:pt x="109021" y="98971"/>
                  </a:lnTo>
                  <a:lnTo>
                    <a:pt x="109250" y="98325"/>
                  </a:lnTo>
                  <a:close/>
                  <a:moveTo>
                    <a:pt x="116586" y="98110"/>
                  </a:moveTo>
                  <a:lnTo>
                    <a:pt x="116663" y="98181"/>
                  </a:lnTo>
                  <a:lnTo>
                    <a:pt x="116765" y="98325"/>
                  </a:lnTo>
                  <a:lnTo>
                    <a:pt x="116815" y="98468"/>
                  </a:lnTo>
                  <a:lnTo>
                    <a:pt x="116841" y="98612"/>
                  </a:lnTo>
                  <a:lnTo>
                    <a:pt x="116892" y="98684"/>
                  </a:lnTo>
                  <a:lnTo>
                    <a:pt x="116994" y="98971"/>
                  </a:lnTo>
                  <a:lnTo>
                    <a:pt x="116994" y="98827"/>
                  </a:lnTo>
                  <a:lnTo>
                    <a:pt x="117019" y="98684"/>
                  </a:lnTo>
                  <a:lnTo>
                    <a:pt x="117070" y="98468"/>
                  </a:lnTo>
                  <a:lnTo>
                    <a:pt x="117070" y="98325"/>
                  </a:lnTo>
                  <a:lnTo>
                    <a:pt x="117121" y="98325"/>
                  </a:lnTo>
                  <a:lnTo>
                    <a:pt x="117172" y="98325"/>
                  </a:lnTo>
                  <a:lnTo>
                    <a:pt x="117172" y="98612"/>
                  </a:lnTo>
                  <a:lnTo>
                    <a:pt x="117198" y="98827"/>
                  </a:lnTo>
                  <a:lnTo>
                    <a:pt x="117248" y="99186"/>
                  </a:lnTo>
                  <a:lnTo>
                    <a:pt x="117248" y="99617"/>
                  </a:lnTo>
                  <a:lnTo>
                    <a:pt x="117248" y="99976"/>
                  </a:lnTo>
                  <a:lnTo>
                    <a:pt x="116943" y="100980"/>
                  </a:lnTo>
                  <a:lnTo>
                    <a:pt x="116663" y="102200"/>
                  </a:lnTo>
                  <a:lnTo>
                    <a:pt x="116765" y="102990"/>
                  </a:lnTo>
                  <a:lnTo>
                    <a:pt x="116714" y="103205"/>
                  </a:lnTo>
                  <a:lnTo>
                    <a:pt x="116586" y="103492"/>
                  </a:lnTo>
                  <a:lnTo>
                    <a:pt x="116459" y="103564"/>
                  </a:lnTo>
                  <a:lnTo>
                    <a:pt x="116331" y="103708"/>
                  </a:lnTo>
                  <a:lnTo>
                    <a:pt x="116179" y="103995"/>
                  </a:lnTo>
                  <a:lnTo>
                    <a:pt x="116102" y="104066"/>
                  </a:lnTo>
                  <a:lnTo>
                    <a:pt x="116000" y="104497"/>
                  </a:lnTo>
                  <a:lnTo>
                    <a:pt x="116000" y="104856"/>
                  </a:lnTo>
                  <a:lnTo>
                    <a:pt x="115975" y="105215"/>
                  </a:lnTo>
                  <a:lnTo>
                    <a:pt x="115975" y="105574"/>
                  </a:lnTo>
                  <a:lnTo>
                    <a:pt x="115924" y="106076"/>
                  </a:lnTo>
                  <a:lnTo>
                    <a:pt x="115822" y="106363"/>
                  </a:lnTo>
                  <a:lnTo>
                    <a:pt x="115695" y="106578"/>
                  </a:lnTo>
                  <a:lnTo>
                    <a:pt x="115567" y="106866"/>
                  </a:lnTo>
                  <a:lnTo>
                    <a:pt x="115440" y="107081"/>
                  </a:lnTo>
                  <a:lnTo>
                    <a:pt x="115287" y="107440"/>
                  </a:lnTo>
                  <a:lnTo>
                    <a:pt x="115109" y="107440"/>
                  </a:lnTo>
                  <a:lnTo>
                    <a:pt x="114905" y="107009"/>
                  </a:lnTo>
                  <a:lnTo>
                    <a:pt x="114676" y="106578"/>
                  </a:lnTo>
                  <a:lnTo>
                    <a:pt x="114497" y="106220"/>
                  </a:lnTo>
                  <a:lnTo>
                    <a:pt x="114319" y="105502"/>
                  </a:lnTo>
                  <a:lnTo>
                    <a:pt x="114447" y="105215"/>
                  </a:lnTo>
                  <a:lnTo>
                    <a:pt x="114497" y="104856"/>
                  </a:lnTo>
                  <a:lnTo>
                    <a:pt x="114548" y="104569"/>
                  </a:lnTo>
                  <a:lnTo>
                    <a:pt x="114574" y="104210"/>
                  </a:lnTo>
                  <a:lnTo>
                    <a:pt x="114625" y="103851"/>
                  </a:lnTo>
                  <a:lnTo>
                    <a:pt x="114727" y="103564"/>
                  </a:lnTo>
                  <a:lnTo>
                    <a:pt x="114981" y="103349"/>
                  </a:lnTo>
                  <a:lnTo>
                    <a:pt x="115262" y="103205"/>
                  </a:lnTo>
                  <a:lnTo>
                    <a:pt x="115516" y="102990"/>
                  </a:lnTo>
                  <a:lnTo>
                    <a:pt x="115644" y="102559"/>
                  </a:lnTo>
                  <a:lnTo>
                    <a:pt x="115873" y="101698"/>
                  </a:lnTo>
                  <a:lnTo>
                    <a:pt x="116051" y="100693"/>
                  </a:lnTo>
                  <a:lnTo>
                    <a:pt x="116281" y="99688"/>
                  </a:lnTo>
                  <a:lnTo>
                    <a:pt x="116459" y="98684"/>
                  </a:lnTo>
                  <a:lnTo>
                    <a:pt x="116586" y="98110"/>
                  </a:lnTo>
                  <a:close/>
                  <a:moveTo>
                    <a:pt x="116408" y="88923"/>
                  </a:moveTo>
                  <a:lnTo>
                    <a:pt x="116586" y="88923"/>
                  </a:lnTo>
                  <a:lnTo>
                    <a:pt x="116994" y="90071"/>
                  </a:lnTo>
                  <a:lnTo>
                    <a:pt x="117350" y="91076"/>
                  </a:lnTo>
                  <a:lnTo>
                    <a:pt x="117707" y="92224"/>
                  </a:lnTo>
                  <a:lnTo>
                    <a:pt x="117962" y="93660"/>
                  </a:lnTo>
                  <a:lnTo>
                    <a:pt x="118089" y="93660"/>
                  </a:lnTo>
                  <a:lnTo>
                    <a:pt x="118242" y="93660"/>
                  </a:lnTo>
                  <a:lnTo>
                    <a:pt x="118318" y="93660"/>
                  </a:lnTo>
                  <a:lnTo>
                    <a:pt x="118369" y="93660"/>
                  </a:lnTo>
                  <a:lnTo>
                    <a:pt x="118446" y="93660"/>
                  </a:lnTo>
                  <a:lnTo>
                    <a:pt x="118548" y="93444"/>
                  </a:lnTo>
                  <a:lnTo>
                    <a:pt x="118599" y="93229"/>
                  </a:lnTo>
                  <a:lnTo>
                    <a:pt x="118624" y="92799"/>
                  </a:lnTo>
                  <a:lnTo>
                    <a:pt x="118726" y="92799"/>
                  </a:lnTo>
                  <a:lnTo>
                    <a:pt x="118726" y="94449"/>
                  </a:lnTo>
                  <a:lnTo>
                    <a:pt x="118675" y="94808"/>
                  </a:lnTo>
                  <a:lnTo>
                    <a:pt x="118624" y="95167"/>
                  </a:lnTo>
                  <a:lnTo>
                    <a:pt x="118599" y="95598"/>
                  </a:lnTo>
                  <a:lnTo>
                    <a:pt x="118548" y="95813"/>
                  </a:lnTo>
                  <a:lnTo>
                    <a:pt x="118242" y="95813"/>
                  </a:lnTo>
                  <a:lnTo>
                    <a:pt x="118242" y="96674"/>
                  </a:lnTo>
                  <a:lnTo>
                    <a:pt x="117962" y="97464"/>
                  </a:lnTo>
                  <a:lnTo>
                    <a:pt x="117732" y="98181"/>
                  </a:lnTo>
                  <a:lnTo>
                    <a:pt x="117478" y="98971"/>
                  </a:lnTo>
                  <a:lnTo>
                    <a:pt x="117478" y="98612"/>
                  </a:lnTo>
                  <a:lnTo>
                    <a:pt x="117427" y="98325"/>
                  </a:lnTo>
                  <a:lnTo>
                    <a:pt x="117427" y="98110"/>
                  </a:lnTo>
                  <a:lnTo>
                    <a:pt x="117427" y="97679"/>
                  </a:lnTo>
                  <a:lnTo>
                    <a:pt x="117478" y="97464"/>
                  </a:lnTo>
                  <a:lnTo>
                    <a:pt x="117478" y="97177"/>
                  </a:lnTo>
                  <a:lnTo>
                    <a:pt x="117478" y="96961"/>
                  </a:lnTo>
                  <a:lnTo>
                    <a:pt x="117427" y="96818"/>
                  </a:lnTo>
                  <a:lnTo>
                    <a:pt x="117350" y="96674"/>
                  </a:lnTo>
                  <a:lnTo>
                    <a:pt x="117248" y="96602"/>
                  </a:lnTo>
                  <a:lnTo>
                    <a:pt x="117172" y="96459"/>
                  </a:lnTo>
                  <a:lnTo>
                    <a:pt x="117070" y="96315"/>
                  </a:lnTo>
                  <a:lnTo>
                    <a:pt x="116994" y="96172"/>
                  </a:lnTo>
                  <a:lnTo>
                    <a:pt x="116943" y="96100"/>
                  </a:lnTo>
                  <a:lnTo>
                    <a:pt x="116943" y="95956"/>
                  </a:lnTo>
                  <a:lnTo>
                    <a:pt x="116994" y="95813"/>
                  </a:lnTo>
                  <a:lnTo>
                    <a:pt x="117070" y="95454"/>
                  </a:lnTo>
                  <a:lnTo>
                    <a:pt x="117198" y="95167"/>
                  </a:lnTo>
                  <a:lnTo>
                    <a:pt x="117350" y="94808"/>
                  </a:lnTo>
                  <a:lnTo>
                    <a:pt x="117478" y="94449"/>
                  </a:lnTo>
                  <a:lnTo>
                    <a:pt x="117299" y="93947"/>
                  </a:lnTo>
                  <a:lnTo>
                    <a:pt x="117121" y="93086"/>
                  </a:lnTo>
                  <a:lnTo>
                    <a:pt x="116841" y="91794"/>
                  </a:lnTo>
                  <a:lnTo>
                    <a:pt x="116637" y="90717"/>
                  </a:lnTo>
                  <a:lnTo>
                    <a:pt x="116510" y="89712"/>
                  </a:lnTo>
                  <a:lnTo>
                    <a:pt x="116408" y="88923"/>
                  </a:lnTo>
                  <a:close/>
                  <a:moveTo>
                    <a:pt x="114803" y="75789"/>
                  </a:moveTo>
                  <a:lnTo>
                    <a:pt x="115032" y="75789"/>
                  </a:lnTo>
                  <a:lnTo>
                    <a:pt x="115440" y="76650"/>
                  </a:lnTo>
                  <a:lnTo>
                    <a:pt x="115924" y="77440"/>
                  </a:lnTo>
                  <a:lnTo>
                    <a:pt x="115924" y="78157"/>
                  </a:lnTo>
                  <a:lnTo>
                    <a:pt x="115618" y="78157"/>
                  </a:lnTo>
                  <a:lnTo>
                    <a:pt x="115389" y="77655"/>
                  </a:lnTo>
                  <a:lnTo>
                    <a:pt x="115160" y="77153"/>
                  </a:lnTo>
                  <a:lnTo>
                    <a:pt x="114981" y="76507"/>
                  </a:lnTo>
                  <a:lnTo>
                    <a:pt x="114803" y="75789"/>
                  </a:lnTo>
                  <a:close/>
                  <a:moveTo>
                    <a:pt x="119516" y="71411"/>
                  </a:moveTo>
                  <a:lnTo>
                    <a:pt x="119617" y="71411"/>
                  </a:lnTo>
                  <a:lnTo>
                    <a:pt x="119694" y="71555"/>
                  </a:lnTo>
                  <a:lnTo>
                    <a:pt x="119694" y="71555"/>
                  </a:lnTo>
                  <a:lnTo>
                    <a:pt x="119745" y="71626"/>
                  </a:lnTo>
                  <a:lnTo>
                    <a:pt x="119745" y="71770"/>
                  </a:lnTo>
                  <a:lnTo>
                    <a:pt x="119796" y="71913"/>
                  </a:lnTo>
                  <a:lnTo>
                    <a:pt x="119821" y="72129"/>
                  </a:lnTo>
                  <a:lnTo>
                    <a:pt x="119923" y="72559"/>
                  </a:lnTo>
                  <a:lnTo>
                    <a:pt x="119974" y="72990"/>
                  </a:lnTo>
                  <a:lnTo>
                    <a:pt x="119999" y="73492"/>
                  </a:lnTo>
                  <a:lnTo>
                    <a:pt x="119821" y="73492"/>
                  </a:lnTo>
                  <a:lnTo>
                    <a:pt x="119821" y="72990"/>
                  </a:lnTo>
                  <a:lnTo>
                    <a:pt x="119694" y="72775"/>
                  </a:lnTo>
                  <a:lnTo>
                    <a:pt x="119643" y="72416"/>
                  </a:lnTo>
                  <a:lnTo>
                    <a:pt x="119617" y="72129"/>
                  </a:lnTo>
                  <a:lnTo>
                    <a:pt x="119566" y="71770"/>
                  </a:lnTo>
                  <a:lnTo>
                    <a:pt x="119516" y="71411"/>
                  </a:lnTo>
                  <a:close/>
                  <a:moveTo>
                    <a:pt x="115440" y="69904"/>
                  </a:moveTo>
                  <a:lnTo>
                    <a:pt x="115516" y="69904"/>
                  </a:lnTo>
                  <a:lnTo>
                    <a:pt x="115567" y="70047"/>
                  </a:lnTo>
                  <a:lnTo>
                    <a:pt x="115567" y="70119"/>
                  </a:lnTo>
                  <a:lnTo>
                    <a:pt x="115618" y="70119"/>
                  </a:lnTo>
                  <a:lnTo>
                    <a:pt x="115644" y="70119"/>
                  </a:lnTo>
                  <a:lnTo>
                    <a:pt x="115695" y="70263"/>
                  </a:lnTo>
                  <a:lnTo>
                    <a:pt x="115746" y="70622"/>
                  </a:lnTo>
                  <a:lnTo>
                    <a:pt x="115746" y="71052"/>
                  </a:lnTo>
                  <a:lnTo>
                    <a:pt x="115797" y="71267"/>
                  </a:lnTo>
                  <a:lnTo>
                    <a:pt x="115822" y="71555"/>
                  </a:lnTo>
                  <a:lnTo>
                    <a:pt x="115873" y="71770"/>
                  </a:lnTo>
                  <a:lnTo>
                    <a:pt x="115924" y="72129"/>
                  </a:lnTo>
                  <a:lnTo>
                    <a:pt x="115618" y="72129"/>
                  </a:lnTo>
                  <a:lnTo>
                    <a:pt x="115567" y="71555"/>
                  </a:lnTo>
                  <a:lnTo>
                    <a:pt x="115465" y="71124"/>
                  </a:lnTo>
                  <a:lnTo>
                    <a:pt x="115440" y="70622"/>
                  </a:lnTo>
                  <a:lnTo>
                    <a:pt x="115440" y="69904"/>
                  </a:lnTo>
                  <a:close/>
                  <a:moveTo>
                    <a:pt x="74047" y="69401"/>
                  </a:moveTo>
                  <a:lnTo>
                    <a:pt x="74047" y="69904"/>
                  </a:lnTo>
                  <a:lnTo>
                    <a:pt x="74251" y="71267"/>
                  </a:lnTo>
                  <a:lnTo>
                    <a:pt x="74251" y="72775"/>
                  </a:lnTo>
                  <a:lnTo>
                    <a:pt x="74124" y="74138"/>
                  </a:lnTo>
                  <a:lnTo>
                    <a:pt x="73895" y="75502"/>
                  </a:lnTo>
                  <a:lnTo>
                    <a:pt x="73640" y="76794"/>
                  </a:lnTo>
                  <a:lnTo>
                    <a:pt x="73411" y="78014"/>
                  </a:lnTo>
                  <a:lnTo>
                    <a:pt x="73232" y="79019"/>
                  </a:lnTo>
                  <a:lnTo>
                    <a:pt x="73156" y="80311"/>
                  </a:lnTo>
                  <a:lnTo>
                    <a:pt x="73105" y="81387"/>
                  </a:lnTo>
                  <a:lnTo>
                    <a:pt x="73054" y="82320"/>
                  </a:lnTo>
                  <a:lnTo>
                    <a:pt x="72876" y="83038"/>
                  </a:lnTo>
                  <a:lnTo>
                    <a:pt x="72570" y="83684"/>
                  </a:lnTo>
                  <a:lnTo>
                    <a:pt x="72570" y="83397"/>
                  </a:lnTo>
                  <a:lnTo>
                    <a:pt x="72392" y="83325"/>
                  </a:lnTo>
                  <a:lnTo>
                    <a:pt x="72264" y="83181"/>
                  </a:lnTo>
                  <a:lnTo>
                    <a:pt x="72137" y="82894"/>
                  </a:lnTo>
                  <a:lnTo>
                    <a:pt x="72035" y="82535"/>
                  </a:lnTo>
                  <a:lnTo>
                    <a:pt x="71984" y="82033"/>
                  </a:lnTo>
                  <a:lnTo>
                    <a:pt x="71806" y="81028"/>
                  </a:lnTo>
                  <a:lnTo>
                    <a:pt x="71780" y="80023"/>
                  </a:lnTo>
                  <a:lnTo>
                    <a:pt x="71908" y="79162"/>
                  </a:lnTo>
                  <a:lnTo>
                    <a:pt x="72035" y="78157"/>
                  </a:lnTo>
                  <a:lnTo>
                    <a:pt x="72163" y="77153"/>
                  </a:lnTo>
                  <a:lnTo>
                    <a:pt x="72163" y="76507"/>
                  </a:lnTo>
                  <a:lnTo>
                    <a:pt x="72137" y="75502"/>
                  </a:lnTo>
                  <a:lnTo>
                    <a:pt x="72086" y="74497"/>
                  </a:lnTo>
                  <a:lnTo>
                    <a:pt x="72086" y="73492"/>
                  </a:lnTo>
                  <a:lnTo>
                    <a:pt x="72570" y="73492"/>
                  </a:lnTo>
                  <a:lnTo>
                    <a:pt x="72697" y="72918"/>
                  </a:lnTo>
                  <a:lnTo>
                    <a:pt x="72978" y="72129"/>
                  </a:lnTo>
                  <a:lnTo>
                    <a:pt x="73232" y="71267"/>
                  </a:lnTo>
                  <a:lnTo>
                    <a:pt x="73538" y="70406"/>
                  </a:lnTo>
                  <a:lnTo>
                    <a:pt x="73818" y="69760"/>
                  </a:lnTo>
                  <a:lnTo>
                    <a:pt x="74047" y="69401"/>
                  </a:lnTo>
                  <a:close/>
                  <a:moveTo>
                    <a:pt x="113479" y="65526"/>
                  </a:moveTo>
                  <a:lnTo>
                    <a:pt x="113835" y="65885"/>
                  </a:lnTo>
                  <a:lnTo>
                    <a:pt x="113835" y="66387"/>
                  </a:lnTo>
                  <a:lnTo>
                    <a:pt x="113555" y="66387"/>
                  </a:lnTo>
                  <a:lnTo>
                    <a:pt x="113555" y="66100"/>
                  </a:lnTo>
                  <a:lnTo>
                    <a:pt x="113530" y="66028"/>
                  </a:lnTo>
                  <a:lnTo>
                    <a:pt x="113530" y="65885"/>
                  </a:lnTo>
                  <a:lnTo>
                    <a:pt x="113479" y="65885"/>
                  </a:lnTo>
                  <a:lnTo>
                    <a:pt x="113479" y="65741"/>
                  </a:lnTo>
                  <a:lnTo>
                    <a:pt x="113479" y="65526"/>
                  </a:lnTo>
                  <a:close/>
                  <a:moveTo>
                    <a:pt x="107111" y="65239"/>
                  </a:moveTo>
                  <a:lnTo>
                    <a:pt x="107212" y="65239"/>
                  </a:lnTo>
                  <a:lnTo>
                    <a:pt x="107238" y="65885"/>
                  </a:lnTo>
                  <a:lnTo>
                    <a:pt x="107289" y="66746"/>
                  </a:lnTo>
                  <a:lnTo>
                    <a:pt x="107416" y="67751"/>
                  </a:lnTo>
                  <a:lnTo>
                    <a:pt x="107518" y="68612"/>
                  </a:lnTo>
                  <a:lnTo>
                    <a:pt x="107594" y="69114"/>
                  </a:lnTo>
                  <a:lnTo>
                    <a:pt x="107645" y="69258"/>
                  </a:lnTo>
                  <a:lnTo>
                    <a:pt x="107773" y="69401"/>
                  </a:lnTo>
                  <a:lnTo>
                    <a:pt x="107875" y="69401"/>
                  </a:lnTo>
                  <a:lnTo>
                    <a:pt x="108002" y="69545"/>
                  </a:lnTo>
                  <a:lnTo>
                    <a:pt x="108104" y="69545"/>
                  </a:lnTo>
                  <a:lnTo>
                    <a:pt x="108180" y="69617"/>
                  </a:lnTo>
                  <a:lnTo>
                    <a:pt x="108180" y="70047"/>
                  </a:lnTo>
                  <a:lnTo>
                    <a:pt x="108282" y="70909"/>
                  </a:lnTo>
                  <a:lnTo>
                    <a:pt x="108359" y="71913"/>
                  </a:lnTo>
                  <a:lnTo>
                    <a:pt x="108486" y="73133"/>
                  </a:lnTo>
                  <a:lnTo>
                    <a:pt x="108588" y="73995"/>
                  </a:lnTo>
                  <a:lnTo>
                    <a:pt x="108664" y="74641"/>
                  </a:lnTo>
                  <a:lnTo>
                    <a:pt x="108894" y="74641"/>
                  </a:lnTo>
                  <a:lnTo>
                    <a:pt x="109021" y="74784"/>
                  </a:lnTo>
                  <a:lnTo>
                    <a:pt x="109174" y="74928"/>
                  </a:lnTo>
                  <a:lnTo>
                    <a:pt x="109250" y="75143"/>
                  </a:lnTo>
                  <a:lnTo>
                    <a:pt x="109327" y="75502"/>
                  </a:lnTo>
                  <a:lnTo>
                    <a:pt x="109556" y="76435"/>
                  </a:lnTo>
                  <a:lnTo>
                    <a:pt x="109658" y="77655"/>
                  </a:lnTo>
                  <a:lnTo>
                    <a:pt x="110142" y="77655"/>
                  </a:lnTo>
                  <a:lnTo>
                    <a:pt x="110320" y="78947"/>
                  </a:lnTo>
                  <a:lnTo>
                    <a:pt x="110575" y="79808"/>
                  </a:lnTo>
                  <a:lnTo>
                    <a:pt x="110804" y="80669"/>
                  </a:lnTo>
                  <a:lnTo>
                    <a:pt x="111033" y="81818"/>
                  </a:lnTo>
                  <a:lnTo>
                    <a:pt x="111110" y="83684"/>
                  </a:lnTo>
                  <a:lnTo>
                    <a:pt x="111084" y="85191"/>
                  </a:lnTo>
                  <a:lnTo>
                    <a:pt x="110931" y="86698"/>
                  </a:lnTo>
                  <a:lnTo>
                    <a:pt x="110728" y="88062"/>
                  </a:lnTo>
                  <a:lnTo>
                    <a:pt x="110498" y="89569"/>
                  </a:lnTo>
                  <a:lnTo>
                    <a:pt x="110218" y="91220"/>
                  </a:lnTo>
                  <a:lnTo>
                    <a:pt x="110142" y="92224"/>
                  </a:lnTo>
                  <a:lnTo>
                    <a:pt x="110014" y="93229"/>
                  </a:lnTo>
                  <a:lnTo>
                    <a:pt x="109912" y="94306"/>
                  </a:lnTo>
                  <a:lnTo>
                    <a:pt x="109785" y="95167"/>
                  </a:lnTo>
                  <a:lnTo>
                    <a:pt x="109556" y="95813"/>
                  </a:lnTo>
                  <a:lnTo>
                    <a:pt x="109301" y="96172"/>
                  </a:lnTo>
                  <a:lnTo>
                    <a:pt x="108995" y="96602"/>
                  </a:lnTo>
                  <a:lnTo>
                    <a:pt x="108664" y="96961"/>
                  </a:lnTo>
                  <a:lnTo>
                    <a:pt x="108461" y="97177"/>
                  </a:lnTo>
                  <a:lnTo>
                    <a:pt x="108180" y="96602"/>
                  </a:lnTo>
                  <a:lnTo>
                    <a:pt x="107875" y="95813"/>
                  </a:lnTo>
                  <a:lnTo>
                    <a:pt x="107645" y="96315"/>
                  </a:lnTo>
                  <a:lnTo>
                    <a:pt x="107391" y="96602"/>
                  </a:lnTo>
                  <a:lnTo>
                    <a:pt x="107060" y="96459"/>
                  </a:lnTo>
                  <a:lnTo>
                    <a:pt x="106728" y="96315"/>
                  </a:lnTo>
                  <a:lnTo>
                    <a:pt x="106321" y="96172"/>
                  </a:lnTo>
                  <a:lnTo>
                    <a:pt x="106143" y="93660"/>
                  </a:lnTo>
                  <a:lnTo>
                    <a:pt x="106015" y="93588"/>
                  </a:lnTo>
                  <a:lnTo>
                    <a:pt x="105862" y="93444"/>
                  </a:lnTo>
                  <a:lnTo>
                    <a:pt x="105735" y="93301"/>
                  </a:lnTo>
                  <a:lnTo>
                    <a:pt x="105659" y="93086"/>
                  </a:lnTo>
                  <a:lnTo>
                    <a:pt x="105557" y="92942"/>
                  </a:lnTo>
                  <a:lnTo>
                    <a:pt x="105506" y="92799"/>
                  </a:lnTo>
                  <a:lnTo>
                    <a:pt x="105506" y="92727"/>
                  </a:lnTo>
                  <a:lnTo>
                    <a:pt x="105557" y="92583"/>
                  </a:lnTo>
                  <a:lnTo>
                    <a:pt x="105557" y="92440"/>
                  </a:lnTo>
                  <a:lnTo>
                    <a:pt x="105557" y="92296"/>
                  </a:lnTo>
                  <a:lnTo>
                    <a:pt x="105506" y="92224"/>
                  </a:lnTo>
                  <a:lnTo>
                    <a:pt x="105480" y="92081"/>
                  </a:lnTo>
                  <a:lnTo>
                    <a:pt x="105327" y="91937"/>
                  </a:lnTo>
                  <a:lnTo>
                    <a:pt x="105302" y="92081"/>
                  </a:lnTo>
                  <a:lnTo>
                    <a:pt x="105302" y="92224"/>
                  </a:lnTo>
                  <a:lnTo>
                    <a:pt x="105302" y="92224"/>
                  </a:lnTo>
                  <a:lnTo>
                    <a:pt x="105251" y="92296"/>
                  </a:lnTo>
                  <a:lnTo>
                    <a:pt x="105200" y="92296"/>
                  </a:lnTo>
                  <a:lnTo>
                    <a:pt x="105149" y="92296"/>
                  </a:lnTo>
                  <a:lnTo>
                    <a:pt x="105149" y="91937"/>
                  </a:lnTo>
                  <a:lnTo>
                    <a:pt x="105022" y="91937"/>
                  </a:lnTo>
                  <a:lnTo>
                    <a:pt x="105022" y="91722"/>
                  </a:lnTo>
                  <a:lnTo>
                    <a:pt x="105200" y="91435"/>
                  </a:lnTo>
                  <a:lnTo>
                    <a:pt x="105327" y="91076"/>
                  </a:lnTo>
                  <a:lnTo>
                    <a:pt x="105429" y="90717"/>
                  </a:lnTo>
                  <a:lnTo>
                    <a:pt x="105327" y="90717"/>
                  </a:lnTo>
                  <a:lnTo>
                    <a:pt x="105327" y="90287"/>
                  </a:lnTo>
                  <a:lnTo>
                    <a:pt x="105124" y="90933"/>
                  </a:lnTo>
                  <a:lnTo>
                    <a:pt x="104894" y="91291"/>
                  </a:lnTo>
                  <a:lnTo>
                    <a:pt x="104538" y="91722"/>
                  </a:lnTo>
                  <a:lnTo>
                    <a:pt x="104410" y="90933"/>
                  </a:lnTo>
                  <a:lnTo>
                    <a:pt x="104232" y="90215"/>
                  </a:lnTo>
                  <a:lnTo>
                    <a:pt x="104003" y="89569"/>
                  </a:lnTo>
                  <a:lnTo>
                    <a:pt x="103697" y="89066"/>
                  </a:lnTo>
                  <a:lnTo>
                    <a:pt x="103290" y="88923"/>
                  </a:lnTo>
                  <a:lnTo>
                    <a:pt x="103035" y="88708"/>
                  </a:lnTo>
                  <a:lnTo>
                    <a:pt x="102678" y="88564"/>
                  </a:lnTo>
                  <a:lnTo>
                    <a:pt x="102169" y="88708"/>
                  </a:lnTo>
                  <a:lnTo>
                    <a:pt x="101685" y="88779"/>
                  </a:lnTo>
                  <a:lnTo>
                    <a:pt x="101201" y="89066"/>
                  </a:lnTo>
                  <a:lnTo>
                    <a:pt x="100768" y="89282"/>
                  </a:lnTo>
                  <a:lnTo>
                    <a:pt x="100437" y="89569"/>
                  </a:lnTo>
                  <a:lnTo>
                    <a:pt x="100258" y="91220"/>
                  </a:lnTo>
                  <a:lnTo>
                    <a:pt x="99825" y="91220"/>
                  </a:lnTo>
                  <a:lnTo>
                    <a:pt x="99418" y="91076"/>
                  </a:lnTo>
                  <a:lnTo>
                    <a:pt x="98985" y="91220"/>
                  </a:lnTo>
                  <a:lnTo>
                    <a:pt x="98679" y="91435"/>
                  </a:lnTo>
                  <a:lnTo>
                    <a:pt x="98348" y="91794"/>
                  </a:lnTo>
                  <a:lnTo>
                    <a:pt x="98093" y="92224"/>
                  </a:lnTo>
                  <a:lnTo>
                    <a:pt x="97788" y="92296"/>
                  </a:lnTo>
                  <a:lnTo>
                    <a:pt x="97431" y="92296"/>
                  </a:lnTo>
                  <a:lnTo>
                    <a:pt x="97329" y="91794"/>
                  </a:lnTo>
                  <a:lnTo>
                    <a:pt x="97253" y="91435"/>
                  </a:lnTo>
                  <a:lnTo>
                    <a:pt x="97100" y="91076"/>
                  </a:lnTo>
                  <a:lnTo>
                    <a:pt x="97023" y="90717"/>
                  </a:lnTo>
                  <a:lnTo>
                    <a:pt x="97253" y="89784"/>
                  </a:lnTo>
                  <a:lnTo>
                    <a:pt x="97278" y="88708"/>
                  </a:lnTo>
                  <a:lnTo>
                    <a:pt x="97253" y="87416"/>
                  </a:lnTo>
                  <a:lnTo>
                    <a:pt x="97074" y="86196"/>
                  </a:lnTo>
                  <a:lnTo>
                    <a:pt x="96896" y="84832"/>
                  </a:lnTo>
                  <a:lnTo>
                    <a:pt x="96667" y="83540"/>
                  </a:lnTo>
                  <a:lnTo>
                    <a:pt x="96540" y="82392"/>
                  </a:lnTo>
                  <a:lnTo>
                    <a:pt x="96438" y="81531"/>
                  </a:lnTo>
                  <a:lnTo>
                    <a:pt x="96540" y="81531"/>
                  </a:lnTo>
                  <a:lnTo>
                    <a:pt x="96616" y="81674"/>
                  </a:lnTo>
                  <a:lnTo>
                    <a:pt x="96667" y="81674"/>
                  </a:lnTo>
                  <a:lnTo>
                    <a:pt x="96718" y="81818"/>
                  </a:lnTo>
                  <a:lnTo>
                    <a:pt x="96718" y="81818"/>
                  </a:lnTo>
                  <a:lnTo>
                    <a:pt x="96769" y="81674"/>
                  </a:lnTo>
                  <a:lnTo>
                    <a:pt x="96794" y="81531"/>
                  </a:lnTo>
                  <a:lnTo>
                    <a:pt x="96845" y="81315"/>
                  </a:lnTo>
                  <a:lnTo>
                    <a:pt x="96616" y="80669"/>
                  </a:lnTo>
                  <a:lnTo>
                    <a:pt x="96540" y="79880"/>
                  </a:lnTo>
                  <a:lnTo>
                    <a:pt x="96438" y="79019"/>
                  </a:lnTo>
                  <a:lnTo>
                    <a:pt x="96667" y="78301"/>
                  </a:lnTo>
                  <a:lnTo>
                    <a:pt x="96845" y="77511"/>
                  </a:lnTo>
                  <a:lnTo>
                    <a:pt x="97023" y="76794"/>
                  </a:lnTo>
                  <a:lnTo>
                    <a:pt x="97278" y="76148"/>
                  </a:lnTo>
                  <a:lnTo>
                    <a:pt x="97609" y="75789"/>
                  </a:lnTo>
                  <a:lnTo>
                    <a:pt x="97813" y="75789"/>
                  </a:lnTo>
                  <a:lnTo>
                    <a:pt x="98170" y="75645"/>
                  </a:lnTo>
                  <a:lnTo>
                    <a:pt x="98628" y="75430"/>
                  </a:lnTo>
                  <a:lnTo>
                    <a:pt x="99036" y="75143"/>
                  </a:lnTo>
                  <a:lnTo>
                    <a:pt x="99392" y="74928"/>
                  </a:lnTo>
                  <a:lnTo>
                    <a:pt x="99520" y="73995"/>
                  </a:lnTo>
                  <a:lnTo>
                    <a:pt x="99724" y="72990"/>
                  </a:lnTo>
                  <a:lnTo>
                    <a:pt x="100004" y="72272"/>
                  </a:lnTo>
                  <a:lnTo>
                    <a:pt x="100360" y="71913"/>
                  </a:lnTo>
                  <a:lnTo>
                    <a:pt x="100360" y="71052"/>
                  </a:lnTo>
                  <a:lnTo>
                    <a:pt x="100539" y="70765"/>
                  </a:lnTo>
                  <a:lnTo>
                    <a:pt x="100768" y="70119"/>
                  </a:lnTo>
                  <a:lnTo>
                    <a:pt x="101023" y="69545"/>
                  </a:lnTo>
                  <a:lnTo>
                    <a:pt x="101303" y="69043"/>
                  </a:lnTo>
                  <a:lnTo>
                    <a:pt x="101558" y="68612"/>
                  </a:lnTo>
                  <a:lnTo>
                    <a:pt x="101736" y="68899"/>
                  </a:lnTo>
                  <a:lnTo>
                    <a:pt x="101787" y="69043"/>
                  </a:lnTo>
                  <a:lnTo>
                    <a:pt x="101787" y="69258"/>
                  </a:lnTo>
                  <a:lnTo>
                    <a:pt x="101787" y="69545"/>
                  </a:lnTo>
                  <a:lnTo>
                    <a:pt x="101838" y="69904"/>
                  </a:lnTo>
                  <a:lnTo>
                    <a:pt x="101965" y="70047"/>
                  </a:lnTo>
                  <a:lnTo>
                    <a:pt x="102092" y="70047"/>
                  </a:lnTo>
                  <a:lnTo>
                    <a:pt x="102169" y="70119"/>
                  </a:lnTo>
                  <a:lnTo>
                    <a:pt x="102322" y="70263"/>
                  </a:lnTo>
                  <a:lnTo>
                    <a:pt x="102398" y="69114"/>
                  </a:lnTo>
                  <a:lnTo>
                    <a:pt x="102526" y="68540"/>
                  </a:lnTo>
                  <a:lnTo>
                    <a:pt x="102704" y="68110"/>
                  </a:lnTo>
                  <a:lnTo>
                    <a:pt x="102933" y="67751"/>
                  </a:lnTo>
                  <a:lnTo>
                    <a:pt x="103162" y="67535"/>
                  </a:lnTo>
                  <a:lnTo>
                    <a:pt x="103392" y="66889"/>
                  </a:lnTo>
                  <a:lnTo>
                    <a:pt x="103290" y="66746"/>
                  </a:lnTo>
                  <a:lnTo>
                    <a:pt x="103290" y="66602"/>
                  </a:lnTo>
                  <a:lnTo>
                    <a:pt x="103239" y="66531"/>
                  </a:lnTo>
                  <a:lnTo>
                    <a:pt x="103213" y="66387"/>
                  </a:lnTo>
                  <a:lnTo>
                    <a:pt x="103570" y="66387"/>
                  </a:lnTo>
                  <a:lnTo>
                    <a:pt x="103926" y="66889"/>
                  </a:lnTo>
                  <a:lnTo>
                    <a:pt x="104309" y="67033"/>
                  </a:lnTo>
                  <a:lnTo>
                    <a:pt x="104716" y="67033"/>
                  </a:lnTo>
                  <a:lnTo>
                    <a:pt x="105149" y="66889"/>
                  </a:lnTo>
                  <a:lnTo>
                    <a:pt x="105149" y="67535"/>
                  </a:lnTo>
                  <a:lnTo>
                    <a:pt x="104843" y="68612"/>
                  </a:lnTo>
                  <a:lnTo>
                    <a:pt x="104665" y="70263"/>
                  </a:lnTo>
                  <a:lnTo>
                    <a:pt x="104971" y="70765"/>
                  </a:lnTo>
                  <a:lnTo>
                    <a:pt x="105378" y="71411"/>
                  </a:lnTo>
                  <a:lnTo>
                    <a:pt x="105786" y="72057"/>
                  </a:lnTo>
                  <a:lnTo>
                    <a:pt x="106194" y="72416"/>
                  </a:lnTo>
                  <a:lnTo>
                    <a:pt x="106499" y="72416"/>
                  </a:lnTo>
                  <a:lnTo>
                    <a:pt x="106728" y="71411"/>
                  </a:lnTo>
                  <a:lnTo>
                    <a:pt x="106856" y="69760"/>
                  </a:lnTo>
                  <a:lnTo>
                    <a:pt x="106881" y="68110"/>
                  </a:lnTo>
                  <a:lnTo>
                    <a:pt x="106983" y="66531"/>
                  </a:lnTo>
                  <a:lnTo>
                    <a:pt x="107111" y="65239"/>
                  </a:lnTo>
                  <a:close/>
                  <a:moveTo>
                    <a:pt x="113071" y="64377"/>
                  </a:moveTo>
                  <a:lnTo>
                    <a:pt x="113173" y="64665"/>
                  </a:lnTo>
                  <a:lnTo>
                    <a:pt x="113249" y="64880"/>
                  </a:lnTo>
                  <a:lnTo>
                    <a:pt x="113351" y="65023"/>
                  </a:lnTo>
                  <a:lnTo>
                    <a:pt x="113351" y="65526"/>
                  </a:lnTo>
                  <a:lnTo>
                    <a:pt x="113173" y="65526"/>
                  </a:lnTo>
                  <a:lnTo>
                    <a:pt x="113122" y="65526"/>
                  </a:lnTo>
                  <a:lnTo>
                    <a:pt x="113071" y="65382"/>
                  </a:lnTo>
                  <a:lnTo>
                    <a:pt x="113020" y="65382"/>
                  </a:lnTo>
                  <a:lnTo>
                    <a:pt x="112995" y="65382"/>
                  </a:lnTo>
                  <a:lnTo>
                    <a:pt x="112842" y="65239"/>
                  </a:lnTo>
                  <a:lnTo>
                    <a:pt x="112893" y="65023"/>
                  </a:lnTo>
                  <a:lnTo>
                    <a:pt x="112893" y="64736"/>
                  </a:lnTo>
                  <a:lnTo>
                    <a:pt x="112893" y="64736"/>
                  </a:lnTo>
                  <a:lnTo>
                    <a:pt x="112893" y="64665"/>
                  </a:lnTo>
                  <a:lnTo>
                    <a:pt x="112944" y="64665"/>
                  </a:lnTo>
                  <a:lnTo>
                    <a:pt x="112995" y="64665"/>
                  </a:lnTo>
                  <a:lnTo>
                    <a:pt x="113071" y="64377"/>
                  </a:lnTo>
                  <a:close/>
                  <a:moveTo>
                    <a:pt x="98501" y="64377"/>
                  </a:moveTo>
                  <a:lnTo>
                    <a:pt x="98679" y="64521"/>
                  </a:lnTo>
                  <a:lnTo>
                    <a:pt x="98807" y="64521"/>
                  </a:lnTo>
                  <a:lnTo>
                    <a:pt x="98934" y="64521"/>
                  </a:lnTo>
                  <a:lnTo>
                    <a:pt x="99036" y="64665"/>
                  </a:lnTo>
                  <a:lnTo>
                    <a:pt x="99163" y="64736"/>
                  </a:lnTo>
                  <a:lnTo>
                    <a:pt x="99163" y="65239"/>
                  </a:lnTo>
                  <a:lnTo>
                    <a:pt x="99061" y="65239"/>
                  </a:lnTo>
                  <a:lnTo>
                    <a:pt x="99061" y="65526"/>
                  </a:lnTo>
                  <a:lnTo>
                    <a:pt x="98934" y="65382"/>
                  </a:lnTo>
                  <a:lnTo>
                    <a:pt x="98807" y="65239"/>
                  </a:lnTo>
                  <a:lnTo>
                    <a:pt x="98679" y="65023"/>
                  </a:lnTo>
                  <a:lnTo>
                    <a:pt x="98577" y="64736"/>
                  </a:lnTo>
                  <a:lnTo>
                    <a:pt x="98501" y="64377"/>
                  </a:lnTo>
                  <a:close/>
                  <a:moveTo>
                    <a:pt x="113173" y="63660"/>
                  </a:moveTo>
                  <a:lnTo>
                    <a:pt x="113479" y="63660"/>
                  </a:lnTo>
                  <a:lnTo>
                    <a:pt x="113657" y="65239"/>
                  </a:lnTo>
                  <a:lnTo>
                    <a:pt x="113479" y="65239"/>
                  </a:lnTo>
                  <a:lnTo>
                    <a:pt x="113479" y="65023"/>
                  </a:lnTo>
                  <a:lnTo>
                    <a:pt x="113351" y="64736"/>
                  </a:lnTo>
                  <a:lnTo>
                    <a:pt x="113300" y="64521"/>
                  </a:lnTo>
                  <a:lnTo>
                    <a:pt x="113249" y="64234"/>
                  </a:lnTo>
                  <a:lnTo>
                    <a:pt x="113198" y="64019"/>
                  </a:lnTo>
                  <a:lnTo>
                    <a:pt x="113173" y="63660"/>
                  </a:lnTo>
                  <a:close/>
                  <a:moveTo>
                    <a:pt x="100946" y="63373"/>
                  </a:moveTo>
                  <a:lnTo>
                    <a:pt x="101430" y="63373"/>
                  </a:lnTo>
                  <a:lnTo>
                    <a:pt x="101430" y="63660"/>
                  </a:lnTo>
                  <a:lnTo>
                    <a:pt x="101328" y="63660"/>
                  </a:lnTo>
                  <a:lnTo>
                    <a:pt x="101023" y="64234"/>
                  </a:lnTo>
                  <a:lnTo>
                    <a:pt x="100666" y="64880"/>
                  </a:lnTo>
                  <a:lnTo>
                    <a:pt x="100360" y="65526"/>
                  </a:lnTo>
                  <a:lnTo>
                    <a:pt x="100258" y="65526"/>
                  </a:lnTo>
                  <a:lnTo>
                    <a:pt x="100233" y="65382"/>
                  </a:lnTo>
                  <a:lnTo>
                    <a:pt x="100233" y="65382"/>
                  </a:lnTo>
                  <a:lnTo>
                    <a:pt x="100182" y="65382"/>
                  </a:lnTo>
                  <a:lnTo>
                    <a:pt x="100131" y="65239"/>
                  </a:lnTo>
                  <a:lnTo>
                    <a:pt x="100055" y="65239"/>
                  </a:lnTo>
                  <a:lnTo>
                    <a:pt x="100055" y="65023"/>
                  </a:lnTo>
                  <a:lnTo>
                    <a:pt x="100488" y="64234"/>
                  </a:lnTo>
                  <a:lnTo>
                    <a:pt x="100946" y="63373"/>
                  </a:lnTo>
                  <a:close/>
                  <a:moveTo>
                    <a:pt x="99774" y="63014"/>
                  </a:moveTo>
                  <a:lnTo>
                    <a:pt x="99876" y="63229"/>
                  </a:lnTo>
                  <a:lnTo>
                    <a:pt x="99902" y="63229"/>
                  </a:lnTo>
                  <a:lnTo>
                    <a:pt x="99902" y="63229"/>
                  </a:lnTo>
                  <a:lnTo>
                    <a:pt x="99902" y="63373"/>
                  </a:lnTo>
                  <a:lnTo>
                    <a:pt x="99902" y="63373"/>
                  </a:lnTo>
                  <a:lnTo>
                    <a:pt x="99902" y="63660"/>
                  </a:lnTo>
                  <a:lnTo>
                    <a:pt x="99953" y="63875"/>
                  </a:lnTo>
                  <a:lnTo>
                    <a:pt x="99774" y="63875"/>
                  </a:lnTo>
                  <a:lnTo>
                    <a:pt x="99469" y="64162"/>
                  </a:lnTo>
                  <a:lnTo>
                    <a:pt x="99112" y="64162"/>
                  </a:lnTo>
                  <a:lnTo>
                    <a:pt x="98807" y="63875"/>
                  </a:lnTo>
                  <a:lnTo>
                    <a:pt x="98807" y="63732"/>
                  </a:lnTo>
                  <a:lnTo>
                    <a:pt x="98857" y="63732"/>
                  </a:lnTo>
                  <a:lnTo>
                    <a:pt x="98857" y="63732"/>
                  </a:lnTo>
                  <a:lnTo>
                    <a:pt x="98857" y="63732"/>
                  </a:lnTo>
                  <a:lnTo>
                    <a:pt x="98857" y="63732"/>
                  </a:lnTo>
                  <a:lnTo>
                    <a:pt x="98883" y="63660"/>
                  </a:lnTo>
                  <a:lnTo>
                    <a:pt x="99112" y="63373"/>
                  </a:lnTo>
                  <a:lnTo>
                    <a:pt x="99341" y="63373"/>
                  </a:lnTo>
                  <a:lnTo>
                    <a:pt x="99545" y="63373"/>
                  </a:lnTo>
                  <a:lnTo>
                    <a:pt x="99774" y="63014"/>
                  </a:lnTo>
                  <a:close/>
                  <a:moveTo>
                    <a:pt x="98093" y="63014"/>
                  </a:moveTo>
                  <a:lnTo>
                    <a:pt x="98272" y="63157"/>
                  </a:lnTo>
                  <a:lnTo>
                    <a:pt x="98348" y="63229"/>
                  </a:lnTo>
                  <a:lnTo>
                    <a:pt x="98450" y="63373"/>
                  </a:lnTo>
                  <a:lnTo>
                    <a:pt x="98526" y="63660"/>
                  </a:lnTo>
                  <a:lnTo>
                    <a:pt x="98577" y="63875"/>
                  </a:lnTo>
                  <a:lnTo>
                    <a:pt x="98501" y="63875"/>
                  </a:lnTo>
                  <a:lnTo>
                    <a:pt x="98272" y="64162"/>
                  </a:lnTo>
                  <a:lnTo>
                    <a:pt x="97991" y="64162"/>
                  </a:lnTo>
                  <a:lnTo>
                    <a:pt x="97686" y="64162"/>
                  </a:lnTo>
                  <a:lnTo>
                    <a:pt x="97686" y="63660"/>
                  </a:lnTo>
                  <a:lnTo>
                    <a:pt x="97813" y="63516"/>
                  </a:lnTo>
                  <a:lnTo>
                    <a:pt x="97966" y="63373"/>
                  </a:lnTo>
                  <a:lnTo>
                    <a:pt x="97991" y="63229"/>
                  </a:lnTo>
                  <a:lnTo>
                    <a:pt x="98093" y="63014"/>
                  </a:lnTo>
                  <a:close/>
                  <a:moveTo>
                    <a:pt x="112358" y="62511"/>
                  </a:moveTo>
                  <a:lnTo>
                    <a:pt x="112536" y="62727"/>
                  </a:lnTo>
                  <a:lnTo>
                    <a:pt x="112638" y="62870"/>
                  </a:lnTo>
                  <a:lnTo>
                    <a:pt x="112765" y="63157"/>
                  </a:lnTo>
                  <a:lnTo>
                    <a:pt x="112842" y="63373"/>
                  </a:lnTo>
                  <a:lnTo>
                    <a:pt x="112893" y="63732"/>
                  </a:lnTo>
                  <a:lnTo>
                    <a:pt x="112995" y="64162"/>
                  </a:lnTo>
                  <a:lnTo>
                    <a:pt x="112842" y="64162"/>
                  </a:lnTo>
                  <a:lnTo>
                    <a:pt x="112765" y="63875"/>
                  </a:lnTo>
                  <a:lnTo>
                    <a:pt x="112638" y="63660"/>
                  </a:lnTo>
                  <a:lnTo>
                    <a:pt x="112536" y="63373"/>
                  </a:lnTo>
                  <a:lnTo>
                    <a:pt x="112460" y="63014"/>
                  </a:lnTo>
                  <a:lnTo>
                    <a:pt x="112358" y="62511"/>
                  </a:lnTo>
                  <a:close/>
                  <a:moveTo>
                    <a:pt x="111696" y="62009"/>
                  </a:moveTo>
                  <a:lnTo>
                    <a:pt x="111772" y="62009"/>
                  </a:lnTo>
                  <a:lnTo>
                    <a:pt x="111823" y="62153"/>
                  </a:lnTo>
                  <a:lnTo>
                    <a:pt x="111874" y="62153"/>
                  </a:lnTo>
                  <a:lnTo>
                    <a:pt x="111925" y="62224"/>
                  </a:lnTo>
                  <a:lnTo>
                    <a:pt x="111925" y="62368"/>
                  </a:lnTo>
                  <a:lnTo>
                    <a:pt x="112001" y="62511"/>
                  </a:lnTo>
                  <a:lnTo>
                    <a:pt x="112103" y="62511"/>
                  </a:lnTo>
                  <a:lnTo>
                    <a:pt x="112103" y="62727"/>
                  </a:lnTo>
                  <a:lnTo>
                    <a:pt x="111950" y="62655"/>
                  </a:lnTo>
                  <a:lnTo>
                    <a:pt x="111874" y="62511"/>
                  </a:lnTo>
                  <a:lnTo>
                    <a:pt x="111823" y="62368"/>
                  </a:lnTo>
                  <a:lnTo>
                    <a:pt x="111772" y="62224"/>
                  </a:lnTo>
                  <a:lnTo>
                    <a:pt x="111696" y="62009"/>
                  </a:lnTo>
                  <a:close/>
                  <a:moveTo>
                    <a:pt x="103952" y="60645"/>
                  </a:moveTo>
                  <a:lnTo>
                    <a:pt x="104283" y="60861"/>
                  </a:lnTo>
                  <a:lnTo>
                    <a:pt x="104283" y="61363"/>
                  </a:lnTo>
                  <a:lnTo>
                    <a:pt x="104054" y="61722"/>
                  </a:lnTo>
                  <a:lnTo>
                    <a:pt x="104054" y="61722"/>
                  </a:lnTo>
                  <a:lnTo>
                    <a:pt x="104003" y="61866"/>
                  </a:lnTo>
                  <a:lnTo>
                    <a:pt x="104003" y="61866"/>
                  </a:lnTo>
                  <a:lnTo>
                    <a:pt x="104003" y="61866"/>
                  </a:lnTo>
                  <a:lnTo>
                    <a:pt x="104003" y="61866"/>
                  </a:lnTo>
                  <a:lnTo>
                    <a:pt x="103952" y="62009"/>
                  </a:lnTo>
                  <a:lnTo>
                    <a:pt x="103952" y="60645"/>
                  </a:lnTo>
                  <a:close/>
                  <a:moveTo>
                    <a:pt x="111110" y="59210"/>
                  </a:moveTo>
                  <a:lnTo>
                    <a:pt x="111390" y="59712"/>
                  </a:lnTo>
                  <a:lnTo>
                    <a:pt x="111568" y="60502"/>
                  </a:lnTo>
                  <a:lnTo>
                    <a:pt x="111696" y="61363"/>
                  </a:lnTo>
                  <a:lnTo>
                    <a:pt x="111619" y="61363"/>
                  </a:lnTo>
                  <a:lnTo>
                    <a:pt x="111619" y="61722"/>
                  </a:lnTo>
                  <a:lnTo>
                    <a:pt x="111288" y="61363"/>
                  </a:lnTo>
                  <a:lnTo>
                    <a:pt x="111212" y="60717"/>
                  </a:lnTo>
                  <a:lnTo>
                    <a:pt x="111161" y="60143"/>
                  </a:lnTo>
                  <a:lnTo>
                    <a:pt x="111110" y="59210"/>
                  </a:lnTo>
                  <a:close/>
                  <a:moveTo>
                    <a:pt x="110320" y="59210"/>
                  </a:moveTo>
                  <a:lnTo>
                    <a:pt x="110549" y="59210"/>
                  </a:lnTo>
                  <a:lnTo>
                    <a:pt x="110549" y="60645"/>
                  </a:lnTo>
                  <a:lnTo>
                    <a:pt x="109658" y="61363"/>
                  </a:lnTo>
                  <a:lnTo>
                    <a:pt x="109505" y="61220"/>
                  </a:lnTo>
                  <a:lnTo>
                    <a:pt x="109378" y="61148"/>
                  </a:lnTo>
                  <a:lnTo>
                    <a:pt x="109199" y="61004"/>
                  </a:lnTo>
                  <a:lnTo>
                    <a:pt x="109072" y="60861"/>
                  </a:lnTo>
                  <a:lnTo>
                    <a:pt x="109072" y="60358"/>
                  </a:lnTo>
                  <a:lnTo>
                    <a:pt x="109607" y="60215"/>
                  </a:lnTo>
                  <a:lnTo>
                    <a:pt x="110014" y="59856"/>
                  </a:lnTo>
                  <a:lnTo>
                    <a:pt x="110320" y="59210"/>
                  </a:lnTo>
                  <a:close/>
                  <a:moveTo>
                    <a:pt x="101023" y="58133"/>
                  </a:moveTo>
                  <a:lnTo>
                    <a:pt x="101430" y="58133"/>
                  </a:lnTo>
                  <a:lnTo>
                    <a:pt x="101481" y="58277"/>
                  </a:lnTo>
                  <a:lnTo>
                    <a:pt x="101481" y="58277"/>
                  </a:lnTo>
                  <a:lnTo>
                    <a:pt x="101481" y="58277"/>
                  </a:lnTo>
                  <a:lnTo>
                    <a:pt x="101481" y="58277"/>
                  </a:lnTo>
                  <a:lnTo>
                    <a:pt x="101481" y="58277"/>
                  </a:lnTo>
                  <a:lnTo>
                    <a:pt x="101507" y="58349"/>
                  </a:lnTo>
                  <a:lnTo>
                    <a:pt x="101507" y="58851"/>
                  </a:lnTo>
                  <a:lnTo>
                    <a:pt x="101023" y="58851"/>
                  </a:lnTo>
                  <a:lnTo>
                    <a:pt x="101023" y="58133"/>
                  </a:lnTo>
                  <a:close/>
                  <a:moveTo>
                    <a:pt x="101736" y="57846"/>
                  </a:moveTo>
                  <a:lnTo>
                    <a:pt x="102704" y="58133"/>
                  </a:lnTo>
                  <a:lnTo>
                    <a:pt x="102704" y="58349"/>
                  </a:lnTo>
                  <a:lnTo>
                    <a:pt x="102755" y="58636"/>
                  </a:lnTo>
                  <a:lnTo>
                    <a:pt x="102755" y="58851"/>
                  </a:lnTo>
                  <a:lnTo>
                    <a:pt x="102806" y="59210"/>
                  </a:lnTo>
                  <a:lnTo>
                    <a:pt x="102704" y="59210"/>
                  </a:lnTo>
                  <a:lnTo>
                    <a:pt x="102449" y="58779"/>
                  </a:lnTo>
                  <a:lnTo>
                    <a:pt x="102143" y="58636"/>
                  </a:lnTo>
                  <a:lnTo>
                    <a:pt x="101736" y="58636"/>
                  </a:lnTo>
                  <a:lnTo>
                    <a:pt x="101736" y="57846"/>
                  </a:lnTo>
                  <a:close/>
                  <a:moveTo>
                    <a:pt x="109836" y="57272"/>
                  </a:moveTo>
                  <a:lnTo>
                    <a:pt x="110320" y="57272"/>
                  </a:lnTo>
                  <a:lnTo>
                    <a:pt x="110549" y="57990"/>
                  </a:lnTo>
                  <a:lnTo>
                    <a:pt x="110728" y="58779"/>
                  </a:lnTo>
                  <a:lnTo>
                    <a:pt x="110804" y="59712"/>
                  </a:lnTo>
                  <a:lnTo>
                    <a:pt x="110728" y="59712"/>
                  </a:lnTo>
                  <a:lnTo>
                    <a:pt x="110498" y="59138"/>
                  </a:lnTo>
                  <a:lnTo>
                    <a:pt x="110269" y="58492"/>
                  </a:lnTo>
                  <a:lnTo>
                    <a:pt x="110014" y="57990"/>
                  </a:lnTo>
                  <a:lnTo>
                    <a:pt x="109836" y="57272"/>
                  </a:lnTo>
                  <a:close/>
                  <a:moveTo>
                    <a:pt x="103341" y="55765"/>
                  </a:moveTo>
                  <a:lnTo>
                    <a:pt x="103595" y="55765"/>
                  </a:lnTo>
                  <a:lnTo>
                    <a:pt x="103952" y="55837"/>
                  </a:lnTo>
                  <a:lnTo>
                    <a:pt x="104054" y="56770"/>
                  </a:lnTo>
                  <a:lnTo>
                    <a:pt x="104181" y="57488"/>
                  </a:lnTo>
                  <a:lnTo>
                    <a:pt x="104360" y="58133"/>
                  </a:lnTo>
                  <a:lnTo>
                    <a:pt x="104360" y="58349"/>
                  </a:lnTo>
                  <a:lnTo>
                    <a:pt x="104436" y="58349"/>
                  </a:lnTo>
                  <a:lnTo>
                    <a:pt x="104436" y="58133"/>
                  </a:lnTo>
                  <a:lnTo>
                    <a:pt x="104665" y="57488"/>
                  </a:lnTo>
                  <a:lnTo>
                    <a:pt x="104894" y="57129"/>
                  </a:lnTo>
                  <a:lnTo>
                    <a:pt x="105200" y="56842"/>
                  </a:lnTo>
                  <a:lnTo>
                    <a:pt x="105659" y="56770"/>
                  </a:lnTo>
                  <a:lnTo>
                    <a:pt x="106015" y="57344"/>
                  </a:lnTo>
                  <a:lnTo>
                    <a:pt x="106448" y="57846"/>
                  </a:lnTo>
                  <a:lnTo>
                    <a:pt x="106983" y="58349"/>
                  </a:lnTo>
                  <a:lnTo>
                    <a:pt x="107416" y="59138"/>
                  </a:lnTo>
                  <a:lnTo>
                    <a:pt x="107773" y="59856"/>
                  </a:lnTo>
                  <a:lnTo>
                    <a:pt x="107951" y="60861"/>
                  </a:lnTo>
                  <a:lnTo>
                    <a:pt x="108282" y="61004"/>
                  </a:lnTo>
                  <a:lnTo>
                    <a:pt x="108486" y="61220"/>
                  </a:lnTo>
                  <a:lnTo>
                    <a:pt x="108766" y="61363"/>
                  </a:lnTo>
                  <a:lnTo>
                    <a:pt x="108766" y="62009"/>
                  </a:lnTo>
                  <a:lnTo>
                    <a:pt x="108715" y="62009"/>
                  </a:lnTo>
                  <a:lnTo>
                    <a:pt x="108639" y="62153"/>
                  </a:lnTo>
                  <a:lnTo>
                    <a:pt x="108537" y="62153"/>
                  </a:lnTo>
                  <a:lnTo>
                    <a:pt x="108486" y="62224"/>
                  </a:lnTo>
                  <a:lnTo>
                    <a:pt x="108461" y="62368"/>
                  </a:lnTo>
                  <a:lnTo>
                    <a:pt x="108486" y="62368"/>
                  </a:lnTo>
                  <a:lnTo>
                    <a:pt x="108588" y="62511"/>
                  </a:lnTo>
                  <a:lnTo>
                    <a:pt x="108894" y="63732"/>
                  </a:lnTo>
                  <a:lnTo>
                    <a:pt x="109327" y="64736"/>
                  </a:lnTo>
                  <a:lnTo>
                    <a:pt x="109836" y="65526"/>
                  </a:lnTo>
                  <a:lnTo>
                    <a:pt x="109836" y="66100"/>
                  </a:lnTo>
                  <a:lnTo>
                    <a:pt x="109250" y="66100"/>
                  </a:lnTo>
                  <a:lnTo>
                    <a:pt x="109174" y="65885"/>
                  </a:lnTo>
                  <a:lnTo>
                    <a:pt x="109072" y="65741"/>
                  </a:lnTo>
                  <a:lnTo>
                    <a:pt x="108995" y="65741"/>
                  </a:lnTo>
                  <a:lnTo>
                    <a:pt x="108894" y="65741"/>
                  </a:lnTo>
                  <a:lnTo>
                    <a:pt x="108817" y="65669"/>
                  </a:lnTo>
                  <a:lnTo>
                    <a:pt x="108664" y="65526"/>
                  </a:lnTo>
                  <a:lnTo>
                    <a:pt x="108537" y="65239"/>
                  </a:lnTo>
                  <a:lnTo>
                    <a:pt x="108461" y="65023"/>
                  </a:lnTo>
                  <a:lnTo>
                    <a:pt x="108359" y="64521"/>
                  </a:lnTo>
                  <a:lnTo>
                    <a:pt x="108282" y="64162"/>
                  </a:lnTo>
                  <a:lnTo>
                    <a:pt x="108180" y="63875"/>
                  </a:lnTo>
                  <a:lnTo>
                    <a:pt x="107824" y="63373"/>
                  </a:lnTo>
                  <a:lnTo>
                    <a:pt x="107569" y="63373"/>
                  </a:lnTo>
                  <a:lnTo>
                    <a:pt x="107238" y="63660"/>
                  </a:lnTo>
                  <a:lnTo>
                    <a:pt x="106932" y="64162"/>
                  </a:lnTo>
                  <a:lnTo>
                    <a:pt x="106627" y="64377"/>
                  </a:lnTo>
                  <a:lnTo>
                    <a:pt x="106321" y="63875"/>
                  </a:lnTo>
                  <a:lnTo>
                    <a:pt x="106015" y="63660"/>
                  </a:lnTo>
                  <a:lnTo>
                    <a:pt x="105684" y="63516"/>
                  </a:lnTo>
                  <a:lnTo>
                    <a:pt x="105251" y="63660"/>
                  </a:lnTo>
                  <a:lnTo>
                    <a:pt x="105302" y="63157"/>
                  </a:lnTo>
                  <a:lnTo>
                    <a:pt x="105327" y="62727"/>
                  </a:lnTo>
                  <a:lnTo>
                    <a:pt x="105378" y="62511"/>
                  </a:lnTo>
                  <a:lnTo>
                    <a:pt x="105429" y="62224"/>
                  </a:lnTo>
                  <a:lnTo>
                    <a:pt x="105480" y="62009"/>
                  </a:lnTo>
                  <a:lnTo>
                    <a:pt x="105429" y="61722"/>
                  </a:lnTo>
                  <a:lnTo>
                    <a:pt x="105200" y="60645"/>
                  </a:lnTo>
                  <a:lnTo>
                    <a:pt x="104894" y="59999"/>
                  </a:lnTo>
                  <a:lnTo>
                    <a:pt x="104538" y="59712"/>
                  </a:lnTo>
                  <a:lnTo>
                    <a:pt x="104130" y="59354"/>
                  </a:lnTo>
                  <a:lnTo>
                    <a:pt x="103748" y="59138"/>
                  </a:lnTo>
                  <a:lnTo>
                    <a:pt x="103417" y="58636"/>
                  </a:lnTo>
                  <a:lnTo>
                    <a:pt x="103213" y="57846"/>
                  </a:lnTo>
                  <a:lnTo>
                    <a:pt x="103290" y="57775"/>
                  </a:lnTo>
                  <a:lnTo>
                    <a:pt x="103341" y="57775"/>
                  </a:lnTo>
                  <a:lnTo>
                    <a:pt x="103392" y="57631"/>
                  </a:lnTo>
                  <a:lnTo>
                    <a:pt x="103392" y="57631"/>
                  </a:lnTo>
                  <a:lnTo>
                    <a:pt x="103417" y="57488"/>
                  </a:lnTo>
                  <a:lnTo>
                    <a:pt x="103468" y="57272"/>
                  </a:lnTo>
                  <a:lnTo>
                    <a:pt x="103213" y="57129"/>
                  </a:lnTo>
                  <a:lnTo>
                    <a:pt x="102933" y="56770"/>
                  </a:lnTo>
                  <a:lnTo>
                    <a:pt x="102704" y="56483"/>
                  </a:lnTo>
                  <a:lnTo>
                    <a:pt x="102704" y="55837"/>
                  </a:lnTo>
                  <a:lnTo>
                    <a:pt x="103060" y="55765"/>
                  </a:lnTo>
                  <a:lnTo>
                    <a:pt x="103341" y="55765"/>
                  </a:lnTo>
                  <a:close/>
                  <a:moveTo>
                    <a:pt x="39303" y="54258"/>
                  </a:moveTo>
                  <a:lnTo>
                    <a:pt x="39125" y="55119"/>
                  </a:lnTo>
                  <a:lnTo>
                    <a:pt x="38998" y="55119"/>
                  </a:lnTo>
                  <a:lnTo>
                    <a:pt x="38998" y="55334"/>
                  </a:lnTo>
                  <a:lnTo>
                    <a:pt x="39278" y="55622"/>
                  </a:lnTo>
                  <a:lnTo>
                    <a:pt x="39533" y="55980"/>
                  </a:lnTo>
                  <a:lnTo>
                    <a:pt x="39711" y="56339"/>
                  </a:lnTo>
                  <a:lnTo>
                    <a:pt x="39813" y="56483"/>
                  </a:lnTo>
                  <a:lnTo>
                    <a:pt x="39838" y="56339"/>
                  </a:lnTo>
                  <a:lnTo>
                    <a:pt x="39838" y="56267"/>
                  </a:lnTo>
                  <a:lnTo>
                    <a:pt x="39838" y="56267"/>
                  </a:lnTo>
                  <a:lnTo>
                    <a:pt x="39889" y="56124"/>
                  </a:lnTo>
                  <a:lnTo>
                    <a:pt x="39889" y="55837"/>
                  </a:lnTo>
                  <a:lnTo>
                    <a:pt x="39711" y="55837"/>
                  </a:lnTo>
                  <a:lnTo>
                    <a:pt x="39660" y="55837"/>
                  </a:lnTo>
                  <a:lnTo>
                    <a:pt x="39634" y="55765"/>
                  </a:lnTo>
                  <a:lnTo>
                    <a:pt x="39583" y="55765"/>
                  </a:lnTo>
                  <a:lnTo>
                    <a:pt x="39482" y="55765"/>
                  </a:lnTo>
                  <a:lnTo>
                    <a:pt x="39405" y="55622"/>
                  </a:lnTo>
                  <a:lnTo>
                    <a:pt x="39405" y="54258"/>
                  </a:lnTo>
                  <a:lnTo>
                    <a:pt x="39303" y="54258"/>
                  </a:lnTo>
                  <a:close/>
                  <a:moveTo>
                    <a:pt x="100666" y="53325"/>
                  </a:moveTo>
                  <a:lnTo>
                    <a:pt x="100717" y="53325"/>
                  </a:lnTo>
                  <a:lnTo>
                    <a:pt x="100717" y="53468"/>
                  </a:lnTo>
                  <a:lnTo>
                    <a:pt x="100717" y="53612"/>
                  </a:lnTo>
                  <a:lnTo>
                    <a:pt x="100768" y="53612"/>
                  </a:lnTo>
                  <a:lnTo>
                    <a:pt x="100768" y="53755"/>
                  </a:lnTo>
                  <a:lnTo>
                    <a:pt x="100844" y="53755"/>
                  </a:lnTo>
                  <a:lnTo>
                    <a:pt x="100793" y="53827"/>
                  </a:lnTo>
                  <a:lnTo>
                    <a:pt x="100793" y="53827"/>
                  </a:lnTo>
                  <a:lnTo>
                    <a:pt x="100793" y="53827"/>
                  </a:lnTo>
                  <a:lnTo>
                    <a:pt x="100793" y="53827"/>
                  </a:lnTo>
                  <a:lnTo>
                    <a:pt x="100768" y="53827"/>
                  </a:lnTo>
                  <a:lnTo>
                    <a:pt x="100768" y="53971"/>
                  </a:lnTo>
                  <a:lnTo>
                    <a:pt x="100615" y="54330"/>
                  </a:lnTo>
                  <a:lnTo>
                    <a:pt x="100488" y="54760"/>
                  </a:lnTo>
                  <a:lnTo>
                    <a:pt x="100360" y="55119"/>
                  </a:lnTo>
                  <a:lnTo>
                    <a:pt x="99876" y="54976"/>
                  </a:lnTo>
                  <a:lnTo>
                    <a:pt x="99469" y="54976"/>
                  </a:lnTo>
                  <a:lnTo>
                    <a:pt x="98985" y="55119"/>
                  </a:lnTo>
                  <a:lnTo>
                    <a:pt x="98985" y="55837"/>
                  </a:lnTo>
                  <a:lnTo>
                    <a:pt x="99061" y="55980"/>
                  </a:lnTo>
                  <a:lnTo>
                    <a:pt x="99061" y="56124"/>
                  </a:lnTo>
                  <a:lnTo>
                    <a:pt x="99112" y="56267"/>
                  </a:lnTo>
                  <a:lnTo>
                    <a:pt x="99163" y="56483"/>
                  </a:lnTo>
                  <a:lnTo>
                    <a:pt x="99647" y="55980"/>
                  </a:lnTo>
                  <a:lnTo>
                    <a:pt x="100131" y="55622"/>
                  </a:lnTo>
                  <a:lnTo>
                    <a:pt x="100131" y="56267"/>
                  </a:lnTo>
                  <a:lnTo>
                    <a:pt x="100055" y="56267"/>
                  </a:lnTo>
                  <a:lnTo>
                    <a:pt x="99902" y="56483"/>
                  </a:lnTo>
                  <a:lnTo>
                    <a:pt x="99724" y="56770"/>
                  </a:lnTo>
                  <a:lnTo>
                    <a:pt x="99545" y="56985"/>
                  </a:lnTo>
                  <a:lnTo>
                    <a:pt x="99698" y="57846"/>
                  </a:lnTo>
                  <a:lnTo>
                    <a:pt x="99876" y="58636"/>
                  </a:lnTo>
                  <a:lnTo>
                    <a:pt x="99953" y="59354"/>
                  </a:lnTo>
                  <a:lnTo>
                    <a:pt x="100055" y="60645"/>
                  </a:lnTo>
                  <a:lnTo>
                    <a:pt x="99953" y="60645"/>
                  </a:lnTo>
                  <a:lnTo>
                    <a:pt x="99953" y="60861"/>
                  </a:lnTo>
                  <a:lnTo>
                    <a:pt x="99876" y="60717"/>
                  </a:lnTo>
                  <a:lnTo>
                    <a:pt x="99825" y="60717"/>
                  </a:lnTo>
                  <a:lnTo>
                    <a:pt x="99825" y="60717"/>
                  </a:lnTo>
                  <a:lnTo>
                    <a:pt x="99825" y="60645"/>
                  </a:lnTo>
                  <a:lnTo>
                    <a:pt x="99774" y="60645"/>
                  </a:lnTo>
                  <a:lnTo>
                    <a:pt x="99520" y="59856"/>
                  </a:lnTo>
                  <a:lnTo>
                    <a:pt x="99291" y="58995"/>
                  </a:lnTo>
                  <a:lnTo>
                    <a:pt x="99061" y="58133"/>
                  </a:lnTo>
                  <a:lnTo>
                    <a:pt x="99061" y="60861"/>
                  </a:lnTo>
                  <a:lnTo>
                    <a:pt x="98679" y="60861"/>
                  </a:lnTo>
                  <a:lnTo>
                    <a:pt x="98679" y="60717"/>
                  </a:lnTo>
                  <a:lnTo>
                    <a:pt x="98628" y="60717"/>
                  </a:lnTo>
                  <a:lnTo>
                    <a:pt x="98628" y="60717"/>
                  </a:lnTo>
                  <a:lnTo>
                    <a:pt x="98628" y="60717"/>
                  </a:lnTo>
                  <a:lnTo>
                    <a:pt x="98628" y="60645"/>
                  </a:lnTo>
                  <a:lnTo>
                    <a:pt x="98577" y="60645"/>
                  </a:lnTo>
                  <a:lnTo>
                    <a:pt x="98628" y="59712"/>
                  </a:lnTo>
                  <a:lnTo>
                    <a:pt x="98577" y="59210"/>
                  </a:lnTo>
                  <a:lnTo>
                    <a:pt x="98501" y="58779"/>
                  </a:lnTo>
                  <a:lnTo>
                    <a:pt x="98399" y="58133"/>
                  </a:lnTo>
                  <a:lnTo>
                    <a:pt x="98399" y="57488"/>
                  </a:lnTo>
                  <a:lnTo>
                    <a:pt x="98526" y="56770"/>
                  </a:lnTo>
                  <a:lnTo>
                    <a:pt x="98705" y="55765"/>
                  </a:lnTo>
                  <a:lnTo>
                    <a:pt x="98883" y="54832"/>
                  </a:lnTo>
                  <a:lnTo>
                    <a:pt x="99061" y="54114"/>
                  </a:lnTo>
                  <a:lnTo>
                    <a:pt x="99163" y="53755"/>
                  </a:lnTo>
                  <a:lnTo>
                    <a:pt x="99596" y="54114"/>
                  </a:lnTo>
                  <a:lnTo>
                    <a:pt x="99876" y="54114"/>
                  </a:lnTo>
                  <a:lnTo>
                    <a:pt x="100080" y="53971"/>
                  </a:lnTo>
                  <a:lnTo>
                    <a:pt x="100360" y="53755"/>
                  </a:lnTo>
                  <a:lnTo>
                    <a:pt x="100615" y="53325"/>
                  </a:lnTo>
                  <a:lnTo>
                    <a:pt x="100666" y="53325"/>
                  </a:lnTo>
                  <a:close/>
                  <a:moveTo>
                    <a:pt x="101609" y="53110"/>
                  </a:moveTo>
                  <a:lnTo>
                    <a:pt x="101787" y="53325"/>
                  </a:lnTo>
                  <a:lnTo>
                    <a:pt x="101863" y="53468"/>
                  </a:lnTo>
                  <a:lnTo>
                    <a:pt x="101965" y="53755"/>
                  </a:lnTo>
                  <a:lnTo>
                    <a:pt x="101991" y="53971"/>
                  </a:lnTo>
                  <a:lnTo>
                    <a:pt x="101991" y="54473"/>
                  </a:lnTo>
                  <a:lnTo>
                    <a:pt x="101991" y="55119"/>
                  </a:lnTo>
                  <a:lnTo>
                    <a:pt x="101914" y="55263"/>
                  </a:lnTo>
                  <a:lnTo>
                    <a:pt x="101863" y="55334"/>
                  </a:lnTo>
                  <a:lnTo>
                    <a:pt x="101863" y="55478"/>
                  </a:lnTo>
                  <a:lnTo>
                    <a:pt x="101863" y="55622"/>
                  </a:lnTo>
                  <a:lnTo>
                    <a:pt x="101863" y="55765"/>
                  </a:lnTo>
                  <a:lnTo>
                    <a:pt x="101863" y="55837"/>
                  </a:lnTo>
                  <a:lnTo>
                    <a:pt x="101838" y="55980"/>
                  </a:lnTo>
                  <a:lnTo>
                    <a:pt x="101736" y="56267"/>
                  </a:lnTo>
                  <a:lnTo>
                    <a:pt x="101736" y="55622"/>
                  </a:lnTo>
                  <a:lnTo>
                    <a:pt x="101558" y="54832"/>
                  </a:lnTo>
                  <a:lnTo>
                    <a:pt x="101558" y="53971"/>
                  </a:lnTo>
                  <a:lnTo>
                    <a:pt x="101609" y="53110"/>
                  </a:lnTo>
                  <a:close/>
                  <a:moveTo>
                    <a:pt x="89993" y="49593"/>
                  </a:moveTo>
                  <a:lnTo>
                    <a:pt x="90834" y="49880"/>
                  </a:lnTo>
                  <a:lnTo>
                    <a:pt x="91165" y="50956"/>
                  </a:lnTo>
                  <a:lnTo>
                    <a:pt x="91521" y="51602"/>
                  </a:lnTo>
                  <a:lnTo>
                    <a:pt x="91878" y="52248"/>
                  </a:lnTo>
                  <a:lnTo>
                    <a:pt x="92311" y="52822"/>
                  </a:lnTo>
                  <a:lnTo>
                    <a:pt x="92438" y="53110"/>
                  </a:lnTo>
                  <a:lnTo>
                    <a:pt x="92438" y="53253"/>
                  </a:lnTo>
                  <a:lnTo>
                    <a:pt x="92489" y="53253"/>
                  </a:lnTo>
                  <a:lnTo>
                    <a:pt x="92668" y="53755"/>
                  </a:lnTo>
                  <a:lnTo>
                    <a:pt x="92973" y="54760"/>
                  </a:lnTo>
                  <a:lnTo>
                    <a:pt x="93254" y="55837"/>
                  </a:lnTo>
                  <a:lnTo>
                    <a:pt x="93559" y="57129"/>
                  </a:lnTo>
                  <a:lnTo>
                    <a:pt x="93992" y="58133"/>
                  </a:lnTo>
                  <a:lnTo>
                    <a:pt x="93916" y="59354"/>
                  </a:lnTo>
                  <a:lnTo>
                    <a:pt x="93916" y="60861"/>
                  </a:lnTo>
                  <a:lnTo>
                    <a:pt x="94272" y="61004"/>
                  </a:lnTo>
                  <a:lnTo>
                    <a:pt x="94502" y="61220"/>
                  </a:lnTo>
                  <a:lnTo>
                    <a:pt x="94655" y="61650"/>
                  </a:lnTo>
                  <a:lnTo>
                    <a:pt x="94884" y="62009"/>
                  </a:lnTo>
                  <a:lnTo>
                    <a:pt x="95164" y="62009"/>
                  </a:lnTo>
                  <a:lnTo>
                    <a:pt x="95368" y="61722"/>
                  </a:lnTo>
                  <a:lnTo>
                    <a:pt x="95546" y="61507"/>
                  </a:lnTo>
                  <a:lnTo>
                    <a:pt x="95724" y="61363"/>
                  </a:lnTo>
                  <a:lnTo>
                    <a:pt x="96132" y="61722"/>
                  </a:lnTo>
                  <a:lnTo>
                    <a:pt x="96590" y="62224"/>
                  </a:lnTo>
                  <a:lnTo>
                    <a:pt x="97023" y="62870"/>
                  </a:lnTo>
                  <a:lnTo>
                    <a:pt x="97431" y="63373"/>
                  </a:lnTo>
                  <a:lnTo>
                    <a:pt x="97380" y="63373"/>
                  </a:lnTo>
                  <a:lnTo>
                    <a:pt x="97329" y="63516"/>
                  </a:lnTo>
                  <a:lnTo>
                    <a:pt x="97329" y="63516"/>
                  </a:lnTo>
                  <a:lnTo>
                    <a:pt x="97278" y="63516"/>
                  </a:lnTo>
                  <a:lnTo>
                    <a:pt x="97202" y="63660"/>
                  </a:lnTo>
                  <a:lnTo>
                    <a:pt x="96947" y="63875"/>
                  </a:lnTo>
                  <a:lnTo>
                    <a:pt x="96438" y="63875"/>
                  </a:lnTo>
                  <a:lnTo>
                    <a:pt x="95877" y="63660"/>
                  </a:lnTo>
                  <a:lnTo>
                    <a:pt x="95291" y="63229"/>
                  </a:lnTo>
                  <a:lnTo>
                    <a:pt x="94655" y="62870"/>
                  </a:lnTo>
                  <a:lnTo>
                    <a:pt x="94171" y="62511"/>
                  </a:lnTo>
                  <a:lnTo>
                    <a:pt x="93789" y="62009"/>
                  </a:lnTo>
                  <a:lnTo>
                    <a:pt x="93610" y="61722"/>
                  </a:lnTo>
                  <a:lnTo>
                    <a:pt x="93687" y="61507"/>
                  </a:lnTo>
                  <a:lnTo>
                    <a:pt x="93687" y="61507"/>
                  </a:lnTo>
                  <a:lnTo>
                    <a:pt x="93738" y="61363"/>
                  </a:lnTo>
                  <a:lnTo>
                    <a:pt x="93789" y="61148"/>
                  </a:lnTo>
                  <a:lnTo>
                    <a:pt x="93254" y="60717"/>
                  </a:lnTo>
                  <a:lnTo>
                    <a:pt x="92795" y="59999"/>
                  </a:lnTo>
                  <a:lnTo>
                    <a:pt x="92388" y="58851"/>
                  </a:lnTo>
                  <a:lnTo>
                    <a:pt x="92082" y="57631"/>
                  </a:lnTo>
                  <a:lnTo>
                    <a:pt x="91776" y="56267"/>
                  </a:lnTo>
                  <a:lnTo>
                    <a:pt x="91521" y="54832"/>
                  </a:lnTo>
                  <a:lnTo>
                    <a:pt x="91241" y="53755"/>
                  </a:lnTo>
                  <a:lnTo>
                    <a:pt x="90987" y="52822"/>
                  </a:lnTo>
                  <a:lnTo>
                    <a:pt x="90706" y="52248"/>
                  </a:lnTo>
                  <a:lnTo>
                    <a:pt x="90401" y="51459"/>
                  </a:lnTo>
                  <a:lnTo>
                    <a:pt x="90120" y="50741"/>
                  </a:lnTo>
                  <a:lnTo>
                    <a:pt x="89993" y="49593"/>
                  </a:lnTo>
                  <a:close/>
                  <a:moveTo>
                    <a:pt x="97609" y="48229"/>
                  </a:moveTo>
                  <a:lnTo>
                    <a:pt x="97864" y="48444"/>
                  </a:lnTo>
                  <a:lnTo>
                    <a:pt x="98170" y="48947"/>
                  </a:lnTo>
                  <a:lnTo>
                    <a:pt x="98450" y="49736"/>
                  </a:lnTo>
                  <a:lnTo>
                    <a:pt x="98577" y="50382"/>
                  </a:lnTo>
                  <a:lnTo>
                    <a:pt x="98450" y="50598"/>
                  </a:lnTo>
                  <a:lnTo>
                    <a:pt x="98323" y="50956"/>
                  </a:lnTo>
                  <a:lnTo>
                    <a:pt x="98170" y="51244"/>
                  </a:lnTo>
                  <a:lnTo>
                    <a:pt x="97991" y="51459"/>
                  </a:lnTo>
                  <a:lnTo>
                    <a:pt x="98144" y="52607"/>
                  </a:lnTo>
                  <a:lnTo>
                    <a:pt x="98323" y="53468"/>
                  </a:lnTo>
                  <a:lnTo>
                    <a:pt x="98501" y="54473"/>
                  </a:lnTo>
                  <a:lnTo>
                    <a:pt x="98348" y="54617"/>
                  </a:lnTo>
                  <a:lnTo>
                    <a:pt x="98272" y="54617"/>
                  </a:lnTo>
                  <a:lnTo>
                    <a:pt x="98221" y="54617"/>
                  </a:lnTo>
                  <a:lnTo>
                    <a:pt x="98221" y="54617"/>
                  </a:lnTo>
                  <a:lnTo>
                    <a:pt x="98170" y="54760"/>
                  </a:lnTo>
                  <a:lnTo>
                    <a:pt x="98144" y="54832"/>
                  </a:lnTo>
                  <a:lnTo>
                    <a:pt x="98093" y="55119"/>
                  </a:lnTo>
                  <a:lnTo>
                    <a:pt x="97864" y="56267"/>
                  </a:lnTo>
                  <a:lnTo>
                    <a:pt x="97737" y="57631"/>
                  </a:lnTo>
                  <a:lnTo>
                    <a:pt x="97507" y="58851"/>
                  </a:lnTo>
                  <a:lnTo>
                    <a:pt x="97380" y="59138"/>
                  </a:lnTo>
                  <a:lnTo>
                    <a:pt x="97253" y="59138"/>
                  </a:lnTo>
                  <a:lnTo>
                    <a:pt x="97100" y="59210"/>
                  </a:lnTo>
                  <a:lnTo>
                    <a:pt x="96947" y="59210"/>
                  </a:lnTo>
                  <a:lnTo>
                    <a:pt x="96667" y="58779"/>
                  </a:lnTo>
                  <a:lnTo>
                    <a:pt x="96412" y="58636"/>
                  </a:lnTo>
                  <a:lnTo>
                    <a:pt x="96081" y="58636"/>
                  </a:lnTo>
                  <a:lnTo>
                    <a:pt x="95775" y="58492"/>
                  </a:lnTo>
                  <a:lnTo>
                    <a:pt x="95470" y="58133"/>
                  </a:lnTo>
                  <a:lnTo>
                    <a:pt x="95164" y="56985"/>
                  </a:lnTo>
                  <a:lnTo>
                    <a:pt x="94935" y="55478"/>
                  </a:lnTo>
                  <a:lnTo>
                    <a:pt x="94884" y="53755"/>
                  </a:lnTo>
                  <a:lnTo>
                    <a:pt x="95113" y="53468"/>
                  </a:lnTo>
                  <a:lnTo>
                    <a:pt x="95291" y="53468"/>
                  </a:lnTo>
                  <a:lnTo>
                    <a:pt x="95470" y="53612"/>
                  </a:lnTo>
                  <a:lnTo>
                    <a:pt x="95648" y="53325"/>
                  </a:lnTo>
                  <a:lnTo>
                    <a:pt x="95877" y="52320"/>
                  </a:lnTo>
                  <a:lnTo>
                    <a:pt x="96438" y="52105"/>
                  </a:lnTo>
                  <a:lnTo>
                    <a:pt x="96540" y="51889"/>
                  </a:lnTo>
                  <a:lnTo>
                    <a:pt x="96616" y="51602"/>
                  </a:lnTo>
                  <a:lnTo>
                    <a:pt x="96616" y="51459"/>
                  </a:lnTo>
                  <a:lnTo>
                    <a:pt x="96667" y="51387"/>
                  </a:lnTo>
                  <a:lnTo>
                    <a:pt x="96667" y="51244"/>
                  </a:lnTo>
                  <a:lnTo>
                    <a:pt x="96667" y="51100"/>
                  </a:lnTo>
                  <a:lnTo>
                    <a:pt x="96718" y="50956"/>
                  </a:lnTo>
                  <a:lnTo>
                    <a:pt x="96718" y="50956"/>
                  </a:lnTo>
                  <a:lnTo>
                    <a:pt x="96794" y="50956"/>
                  </a:lnTo>
                  <a:lnTo>
                    <a:pt x="96947" y="50956"/>
                  </a:lnTo>
                  <a:lnTo>
                    <a:pt x="97100" y="50956"/>
                  </a:lnTo>
                  <a:lnTo>
                    <a:pt x="97202" y="50095"/>
                  </a:lnTo>
                  <a:lnTo>
                    <a:pt x="97329" y="49449"/>
                  </a:lnTo>
                  <a:lnTo>
                    <a:pt x="97457" y="48875"/>
                  </a:lnTo>
                  <a:lnTo>
                    <a:pt x="97609" y="48229"/>
                  </a:lnTo>
                  <a:close/>
                  <a:moveTo>
                    <a:pt x="84797" y="46578"/>
                  </a:moveTo>
                  <a:lnTo>
                    <a:pt x="85052" y="47081"/>
                  </a:lnTo>
                  <a:lnTo>
                    <a:pt x="85204" y="47942"/>
                  </a:lnTo>
                  <a:lnTo>
                    <a:pt x="85204" y="49234"/>
                  </a:lnTo>
                  <a:lnTo>
                    <a:pt x="85204" y="49377"/>
                  </a:lnTo>
                  <a:lnTo>
                    <a:pt x="85230" y="49377"/>
                  </a:lnTo>
                  <a:lnTo>
                    <a:pt x="85281" y="49449"/>
                  </a:lnTo>
                  <a:lnTo>
                    <a:pt x="85281" y="49449"/>
                  </a:lnTo>
                  <a:lnTo>
                    <a:pt x="85281" y="49593"/>
                  </a:lnTo>
                  <a:lnTo>
                    <a:pt x="85281" y="49880"/>
                  </a:lnTo>
                  <a:lnTo>
                    <a:pt x="85204" y="49880"/>
                  </a:lnTo>
                  <a:lnTo>
                    <a:pt x="85102" y="49952"/>
                  </a:lnTo>
                  <a:lnTo>
                    <a:pt x="85052" y="50239"/>
                  </a:lnTo>
                  <a:lnTo>
                    <a:pt x="84975" y="50382"/>
                  </a:lnTo>
                  <a:lnTo>
                    <a:pt x="84924" y="50382"/>
                  </a:lnTo>
                  <a:lnTo>
                    <a:pt x="84873" y="50239"/>
                  </a:lnTo>
                  <a:lnTo>
                    <a:pt x="84848" y="50239"/>
                  </a:lnTo>
                  <a:lnTo>
                    <a:pt x="84848" y="50239"/>
                  </a:lnTo>
                  <a:lnTo>
                    <a:pt x="84797" y="50095"/>
                  </a:lnTo>
                  <a:lnTo>
                    <a:pt x="84618" y="49090"/>
                  </a:lnTo>
                  <a:lnTo>
                    <a:pt x="84618" y="47583"/>
                  </a:lnTo>
                  <a:lnTo>
                    <a:pt x="84669" y="47368"/>
                  </a:lnTo>
                  <a:lnTo>
                    <a:pt x="84720" y="47224"/>
                  </a:lnTo>
                  <a:lnTo>
                    <a:pt x="84746" y="46937"/>
                  </a:lnTo>
                  <a:lnTo>
                    <a:pt x="84797" y="46578"/>
                  </a:lnTo>
                  <a:close/>
                  <a:moveTo>
                    <a:pt x="100768" y="45071"/>
                  </a:moveTo>
                  <a:lnTo>
                    <a:pt x="100972" y="45717"/>
                  </a:lnTo>
                  <a:lnTo>
                    <a:pt x="101125" y="46435"/>
                  </a:lnTo>
                  <a:lnTo>
                    <a:pt x="101125" y="47583"/>
                  </a:lnTo>
                  <a:lnTo>
                    <a:pt x="101150" y="47870"/>
                  </a:lnTo>
                  <a:lnTo>
                    <a:pt x="101201" y="47870"/>
                  </a:lnTo>
                  <a:lnTo>
                    <a:pt x="101201" y="47942"/>
                  </a:lnTo>
                  <a:lnTo>
                    <a:pt x="101201" y="47942"/>
                  </a:lnTo>
                  <a:lnTo>
                    <a:pt x="101150" y="47942"/>
                  </a:lnTo>
                  <a:lnTo>
                    <a:pt x="101125" y="48229"/>
                  </a:lnTo>
                  <a:lnTo>
                    <a:pt x="101125" y="48444"/>
                  </a:lnTo>
                  <a:lnTo>
                    <a:pt x="101074" y="48444"/>
                  </a:lnTo>
                  <a:lnTo>
                    <a:pt x="101074" y="48588"/>
                  </a:lnTo>
                  <a:lnTo>
                    <a:pt x="101074" y="48588"/>
                  </a:lnTo>
                  <a:lnTo>
                    <a:pt x="101074" y="48588"/>
                  </a:lnTo>
                  <a:lnTo>
                    <a:pt x="101023" y="48588"/>
                  </a:lnTo>
                  <a:lnTo>
                    <a:pt x="100946" y="48732"/>
                  </a:lnTo>
                  <a:lnTo>
                    <a:pt x="100895" y="48444"/>
                  </a:lnTo>
                  <a:lnTo>
                    <a:pt x="100895" y="48373"/>
                  </a:lnTo>
                  <a:lnTo>
                    <a:pt x="100895" y="48373"/>
                  </a:lnTo>
                  <a:lnTo>
                    <a:pt x="100895" y="48373"/>
                  </a:lnTo>
                  <a:lnTo>
                    <a:pt x="100844" y="48373"/>
                  </a:lnTo>
                  <a:lnTo>
                    <a:pt x="100793" y="48373"/>
                  </a:lnTo>
                  <a:lnTo>
                    <a:pt x="100768" y="48229"/>
                  </a:lnTo>
                  <a:lnTo>
                    <a:pt x="100768" y="48444"/>
                  </a:lnTo>
                  <a:lnTo>
                    <a:pt x="100793" y="48588"/>
                  </a:lnTo>
                  <a:lnTo>
                    <a:pt x="100844" y="48732"/>
                  </a:lnTo>
                  <a:lnTo>
                    <a:pt x="100895" y="48875"/>
                  </a:lnTo>
                  <a:lnTo>
                    <a:pt x="100895" y="48875"/>
                  </a:lnTo>
                  <a:lnTo>
                    <a:pt x="100844" y="48947"/>
                  </a:lnTo>
                  <a:lnTo>
                    <a:pt x="100844" y="49090"/>
                  </a:lnTo>
                  <a:lnTo>
                    <a:pt x="100844" y="49234"/>
                  </a:lnTo>
                  <a:lnTo>
                    <a:pt x="100844" y="49593"/>
                  </a:lnTo>
                  <a:lnTo>
                    <a:pt x="100615" y="49593"/>
                  </a:lnTo>
                  <a:lnTo>
                    <a:pt x="100615" y="49234"/>
                  </a:lnTo>
                  <a:lnTo>
                    <a:pt x="100488" y="49090"/>
                  </a:lnTo>
                  <a:lnTo>
                    <a:pt x="100360" y="48875"/>
                  </a:lnTo>
                  <a:lnTo>
                    <a:pt x="100309" y="48588"/>
                  </a:lnTo>
                  <a:lnTo>
                    <a:pt x="100258" y="48229"/>
                  </a:lnTo>
                  <a:lnTo>
                    <a:pt x="100233" y="47870"/>
                  </a:lnTo>
                  <a:lnTo>
                    <a:pt x="100131" y="47368"/>
                  </a:lnTo>
                  <a:lnTo>
                    <a:pt x="100004" y="47583"/>
                  </a:lnTo>
                  <a:lnTo>
                    <a:pt x="99825" y="47870"/>
                  </a:lnTo>
                  <a:lnTo>
                    <a:pt x="99647" y="47942"/>
                  </a:lnTo>
                  <a:lnTo>
                    <a:pt x="99469" y="48229"/>
                  </a:lnTo>
                  <a:lnTo>
                    <a:pt x="99469" y="47583"/>
                  </a:lnTo>
                  <a:lnTo>
                    <a:pt x="99520" y="47440"/>
                  </a:lnTo>
                  <a:lnTo>
                    <a:pt x="99520" y="47440"/>
                  </a:lnTo>
                  <a:lnTo>
                    <a:pt x="99520" y="47368"/>
                  </a:lnTo>
                  <a:lnTo>
                    <a:pt x="99545" y="47368"/>
                  </a:lnTo>
                  <a:lnTo>
                    <a:pt x="99545" y="47081"/>
                  </a:lnTo>
                  <a:lnTo>
                    <a:pt x="99902" y="46722"/>
                  </a:lnTo>
                  <a:lnTo>
                    <a:pt x="100233" y="46435"/>
                  </a:lnTo>
                  <a:lnTo>
                    <a:pt x="100539" y="45933"/>
                  </a:lnTo>
                  <a:lnTo>
                    <a:pt x="100768" y="45071"/>
                  </a:lnTo>
                  <a:close/>
                  <a:moveTo>
                    <a:pt x="31662" y="45071"/>
                  </a:moveTo>
                  <a:lnTo>
                    <a:pt x="31713" y="45430"/>
                  </a:lnTo>
                  <a:lnTo>
                    <a:pt x="31713" y="45574"/>
                  </a:lnTo>
                  <a:lnTo>
                    <a:pt x="31713" y="45717"/>
                  </a:lnTo>
                  <a:lnTo>
                    <a:pt x="31713" y="45717"/>
                  </a:lnTo>
                  <a:lnTo>
                    <a:pt x="31763" y="45861"/>
                  </a:lnTo>
                  <a:lnTo>
                    <a:pt x="31789" y="45861"/>
                  </a:lnTo>
                  <a:lnTo>
                    <a:pt x="31891" y="45933"/>
                  </a:lnTo>
                  <a:lnTo>
                    <a:pt x="31891" y="45430"/>
                  </a:lnTo>
                  <a:lnTo>
                    <a:pt x="31662" y="45071"/>
                  </a:lnTo>
                  <a:close/>
                  <a:moveTo>
                    <a:pt x="98577" y="43708"/>
                  </a:moveTo>
                  <a:lnTo>
                    <a:pt x="98679" y="43995"/>
                  </a:lnTo>
                  <a:lnTo>
                    <a:pt x="98705" y="43995"/>
                  </a:lnTo>
                  <a:lnTo>
                    <a:pt x="98756" y="43995"/>
                  </a:lnTo>
                  <a:lnTo>
                    <a:pt x="98756" y="44066"/>
                  </a:lnTo>
                  <a:lnTo>
                    <a:pt x="98756" y="44066"/>
                  </a:lnTo>
                  <a:lnTo>
                    <a:pt x="98756" y="44354"/>
                  </a:lnTo>
                  <a:lnTo>
                    <a:pt x="98807" y="44569"/>
                  </a:lnTo>
                  <a:lnTo>
                    <a:pt x="98526" y="45215"/>
                  </a:lnTo>
                  <a:lnTo>
                    <a:pt x="98348" y="45861"/>
                  </a:lnTo>
                  <a:lnTo>
                    <a:pt x="98144" y="46363"/>
                  </a:lnTo>
                  <a:lnTo>
                    <a:pt x="97813" y="46866"/>
                  </a:lnTo>
                  <a:lnTo>
                    <a:pt x="97813" y="46578"/>
                  </a:lnTo>
                  <a:lnTo>
                    <a:pt x="98093" y="45717"/>
                  </a:lnTo>
                  <a:lnTo>
                    <a:pt x="98399" y="44856"/>
                  </a:lnTo>
                  <a:lnTo>
                    <a:pt x="98577" y="43708"/>
                  </a:lnTo>
                  <a:close/>
                  <a:moveTo>
                    <a:pt x="34922" y="37105"/>
                  </a:moveTo>
                  <a:lnTo>
                    <a:pt x="35100" y="37177"/>
                  </a:lnTo>
                  <a:lnTo>
                    <a:pt x="35304" y="37464"/>
                  </a:lnTo>
                  <a:lnTo>
                    <a:pt x="35228" y="37607"/>
                  </a:lnTo>
                  <a:lnTo>
                    <a:pt x="35177" y="37822"/>
                  </a:lnTo>
                  <a:lnTo>
                    <a:pt x="35100" y="37966"/>
                  </a:lnTo>
                  <a:lnTo>
                    <a:pt x="34947" y="37966"/>
                  </a:lnTo>
                  <a:lnTo>
                    <a:pt x="34820" y="37822"/>
                  </a:lnTo>
                  <a:lnTo>
                    <a:pt x="34693" y="37822"/>
                  </a:lnTo>
                  <a:lnTo>
                    <a:pt x="34565" y="37822"/>
                  </a:lnTo>
                  <a:lnTo>
                    <a:pt x="34413" y="37966"/>
                  </a:lnTo>
                  <a:lnTo>
                    <a:pt x="34413" y="37177"/>
                  </a:lnTo>
                  <a:lnTo>
                    <a:pt x="34744" y="37105"/>
                  </a:lnTo>
                  <a:lnTo>
                    <a:pt x="34922" y="37105"/>
                  </a:lnTo>
                  <a:close/>
                  <a:moveTo>
                    <a:pt x="99647" y="36315"/>
                  </a:moveTo>
                  <a:lnTo>
                    <a:pt x="99647" y="37607"/>
                  </a:lnTo>
                  <a:lnTo>
                    <a:pt x="99596" y="38468"/>
                  </a:lnTo>
                  <a:lnTo>
                    <a:pt x="99520" y="39186"/>
                  </a:lnTo>
                  <a:lnTo>
                    <a:pt x="99469" y="40478"/>
                  </a:lnTo>
                  <a:lnTo>
                    <a:pt x="99545" y="40478"/>
                  </a:lnTo>
                  <a:lnTo>
                    <a:pt x="99545" y="40693"/>
                  </a:lnTo>
                  <a:lnTo>
                    <a:pt x="99724" y="40693"/>
                  </a:lnTo>
                  <a:lnTo>
                    <a:pt x="99825" y="40693"/>
                  </a:lnTo>
                  <a:lnTo>
                    <a:pt x="99902" y="40693"/>
                  </a:lnTo>
                  <a:lnTo>
                    <a:pt x="100004" y="40837"/>
                  </a:lnTo>
                  <a:lnTo>
                    <a:pt x="100080" y="40980"/>
                  </a:lnTo>
                  <a:lnTo>
                    <a:pt x="100258" y="41052"/>
                  </a:lnTo>
                  <a:lnTo>
                    <a:pt x="100360" y="41985"/>
                  </a:lnTo>
                  <a:lnTo>
                    <a:pt x="100539" y="42559"/>
                  </a:lnTo>
                  <a:lnTo>
                    <a:pt x="100768" y="43205"/>
                  </a:lnTo>
                  <a:lnTo>
                    <a:pt x="100946" y="44066"/>
                  </a:lnTo>
                  <a:lnTo>
                    <a:pt x="100793" y="44210"/>
                  </a:lnTo>
                  <a:lnTo>
                    <a:pt x="100717" y="44354"/>
                  </a:lnTo>
                  <a:lnTo>
                    <a:pt x="100666" y="44354"/>
                  </a:lnTo>
                  <a:lnTo>
                    <a:pt x="100666" y="44497"/>
                  </a:lnTo>
                  <a:lnTo>
                    <a:pt x="100666" y="44569"/>
                  </a:lnTo>
                  <a:lnTo>
                    <a:pt x="100666" y="44569"/>
                  </a:lnTo>
                  <a:lnTo>
                    <a:pt x="100666" y="44712"/>
                  </a:lnTo>
                  <a:lnTo>
                    <a:pt x="100590" y="44712"/>
                  </a:lnTo>
                  <a:lnTo>
                    <a:pt x="100437" y="44856"/>
                  </a:lnTo>
                  <a:lnTo>
                    <a:pt x="100411" y="44569"/>
                  </a:lnTo>
                  <a:lnTo>
                    <a:pt x="100411" y="44569"/>
                  </a:lnTo>
                  <a:lnTo>
                    <a:pt x="100411" y="44497"/>
                  </a:lnTo>
                  <a:lnTo>
                    <a:pt x="100411" y="44497"/>
                  </a:lnTo>
                  <a:lnTo>
                    <a:pt x="100360" y="44497"/>
                  </a:lnTo>
                  <a:lnTo>
                    <a:pt x="100309" y="44497"/>
                  </a:lnTo>
                  <a:lnTo>
                    <a:pt x="100258" y="44354"/>
                  </a:lnTo>
                  <a:lnTo>
                    <a:pt x="100182" y="44856"/>
                  </a:lnTo>
                  <a:lnTo>
                    <a:pt x="100131" y="45215"/>
                  </a:lnTo>
                  <a:lnTo>
                    <a:pt x="100055" y="45574"/>
                  </a:lnTo>
                  <a:lnTo>
                    <a:pt x="99902" y="45717"/>
                  </a:lnTo>
                  <a:lnTo>
                    <a:pt x="99774" y="45933"/>
                  </a:lnTo>
                  <a:lnTo>
                    <a:pt x="99774" y="45717"/>
                  </a:lnTo>
                  <a:lnTo>
                    <a:pt x="99698" y="45430"/>
                  </a:lnTo>
                  <a:lnTo>
                    <a:pt x="99698" y="45215"/>
                  </a:lnTo>
                  <a:lnTo>
                    <a:pt x="99698" y="45071"/>
                  </a:lnTo>
                  <a:lnTo>
                    <a:pt x="99698" y="44999"/>
                  </a:lnTo>
                  <a:lnTo>
                    <a:pt x="99698" y="44999"/>
                  </a:lnTo>
                  <a:lnTo>
                    <a:pt x="99698" y="44856"/>
                  </a:lnTo>
                  <a:lnTo>
                    <a:pt x="99647" y="44712"/>
                  </a:lnTo>
                  <a:lnTo>
                    <a:pt x="99596" y="44712"/>
                  </a:lnTo>
                  <a:lnTo>
                    <a:pt x="99469" y="44569"/>
                  </a:lnTo>
                  <a:lnTo>
                    <a:pt x="99469" y="44210"/>
                  </a:lnTo>
                  <a:lnTo>
                    <a:pt x="99469" y="43851"/>
                  </a:lnTo>
                  <a:lnTo>
                    <a:pt x="99520" y="43564"/>
                  </a:lnTo>
                  <a:lnTo>
                    <a:pt x="99520" y="43492"/>
                  </a:lnTo>
                  <a:lnTo>
                    <a:pt x="99545" y="43349"/>
                  </a:lnTo>
                  <a:lnTo>
                    <a:pt x="99647" y="43349"/>
                  </a:lnTo>
                  <a:lnTo>
                    <a:pt x="99774" y="43205"/>
                  </a:lnTo>
                  <a:lnTo>
                    <a:pt x="99953" y="43205"/>
                  </a:lnTo>
                  <a:lnTo>
                    <a:pt x="99953" y="44066"/>
                  </a:lnTo>
                  <a:lnTo>
                    <a:pt x="100258" y="44066"/>
                  </a:lnTo>
                  <a:lnTo>
                    <a:pt x="100258" y="43851"/>
                  </a:lnTo>
                  <a:lnTo>
                    <a:pt x="100309" y="43564"/>
                  </a:lnTo>
                  <a:lnTo>
                    <a:pt x="100360" y="43492"/>
                  </a:lnTo>
                  <a:lnTo>
                    <a:pt x="100360" y="43349"/>
                  </a:lnTo>
                  <a:lnTo>
                    <a:pt x="100411" y="43205"/>
                  </a:lnTo>
                  <a:lnTo>
                    <a:pt x="100437" y="42990"/>
                  </a:lnTo>
                  <a:lnTo>
                    <a:pt x="100360" y="42990"/>
                  </a:lnTo>
                  <a:lnTo>
                    <a:pt x="99902" y="41985"/>
                  </a:lnTo>
                  <a:lnTo>
                    <a:pt x="99392" y="41339"/>
                  </a:lnTo>
                  <a:lnTo>
                    <a:pt x="99392" y="41842"/>
                  </a:lnTo>
                  <a:lnTo>
                    <a:pt x="99341" y="42200"/>
                  </a:lnTo>
                  <a:lnTo>
                    <a:pt x="99291" y="42559"/>
                  </a:lnTo>
                  <a:lnTo>
                    <a:pt x="99291" y="42990"/>
                  </a:lnTo>
                  <a:lnTo>
                    <a:pt x="99240" y="42846"/>
                  </a:lnTo>
                  <a:lnTo>
                    <a:pt x="99214" y="42703"/>
                  </a:lnTo>
                  <a:lnTo>
                    <a:pt x="99214" y="42703"/>
                  </a:lnTo>
                  <a:lnTo>
                    <a:pt x="99214" y="42559"/>
                  </a:lnTo>
                  <a:lnTo>
                    <a:pt x="99163" y="42488"/>
                  </a:lnTo>
                  <a:lnTo>
                    <a:pt x="99036" y="41555"/>
                  </a:lnTo>
                  <a:lnTo>
                    <a:pt x="98883" y="40478"/>
                  </a:lnTo>
                  <a:lnTo>
                    <a:pt x="98857" y="39043"/>
                  </a:lnTo>
                  <a:lnTo>
                    <a:pt x="98883" y="37822"/>
                  </a:lnTo>
                  <a:lnTo>
                    <a:pt x="99061" y="36602"/>
                  </a:lnTo>
                  <a:lnTo>
                    <a:pt x="99214" y="36459"/>
                  </a:lnTo>
                  <a:lnTo>
                    <a:pt x="99341" y="36315"/>
                  </a:lnTo>
                  <a:lnTo>
                    <a:pt x="99469" y="36315"/>
                  </a:lnTo>
                  <a:lnTo>
                    <a:pt x="99647" y="36315"/>
                  </a:lnTo>
                  <a:close/>
                  <a:moveTo>
                    <a:pt x="33266" y="36315"/>
                  </a:moveTo>
                  <a:lnTo>
                    <a:pt x="33445" y="36315"/>
                  </a:lnTo>
                  <a:lnTo>
                    <a:pt x="33623" y="36459"/>
                  </a:lnTo>
                  <a:lnTo>
                    <a:pt x="33801" y="36459"/>
                  </a:lnTo>
                  <a:lnTo>
                    <a:pt x="33929" y="36602"/>
                  </a:lnTo>
                  <a:lnTo>
                    <a:pt x="33929" y="37177"/>
                  </a:lnTo>
                  <a:lnTo>
                    <a:pt x="33266" y="37177"/>
                  </a:lnTo>
                  <a:lnTo>
                    <a:pt x="33266" y="36315"/>
                  </a:lnTo>
                  <a:close/>
                  <a:moveTo>
                    <a:pt x="29522" y="36315"/>
                  </a:moveTo>
                  <a:lnTo>
                    <a:pt x="29751" y="36459"/>
                  </a:lnTo>
                  <a:lnTo>
                    <a:pt x="29879" y="36674"/>
                  </a:lnTo>
                  <a:lnTo>
                    <a:pt x="30057" y="36961"/>
                  </a:lnTo>
                  <a:lnTo>
                    <a:pt x="30210" y="37177"/>
                  </a:lnTo>
                  <a:lnTo>
                    <a:pt x="30210" y="37464"/>
                  </a:lnTo>
                  <a:lnTo>
                    <a:pt x="30031" y="37464"/>
                  </a:lnTo>
                  <a:lnTo>
                    <a:pt x="29879" y="37607"/>
                  </a:lnTo>
                  <a:lnTo>
                    <a:pt x="29751" y="37679"/>
                  </a:lnTo>
                  <a:lnTo>
                    <a:pt x="29675" y="37607"/>
                  </a:lnTo>
                  <a:lnTo>
                    <a:pt x="29496" y="37607"/>
                  </a:lnTo>
                  <a:lnTo>
                    <a:pt x="29344" y="37464"/>
                  </a:lnTo>
                  <a:lnTo>
                    <a:pt x="29344" y="36602"/>
                  </a:lnTo>
                  <a:lnTo>
                    <a:pt x="29395" y="36602"/>
                  </a:lnTo>
                  <a:lnTo>
                    <a:pt x="29445" y="36459"/>
                  </a:lnTo>
                  <a:lnTo>
                    <a:pt x="29496" y="36459"/>
                  </a:lnTo>
                  <a:lnTo>
                    <a:pt x="29496" y="36459"/>
                  </a:lnTo>
                  <a:lnTo>
                    <a:pt x="29522" y="36315"/>
                  </a:lnTo>
                  <a:close/>
                  <a:moveTo>
                    <a:pt x="31076" y="35167"/>
                  </a:moveTo>
                  <a:lnTo>
                    <a:pt x="31611" y="35311"/>
                  </a:lnTo>
                  <a:lnTo>
                    <a:pt x="32069" y="35598"/>
                  </a:lnTo>
                  <a:lnTo>
                    <a:pt x="32426" y="35956"/>
                  </a:lnTo>
                  <a:lnTo>
                    <a:pt x="32859" y="36315"/>
                  </a:lnTo>
                  <a:lnTo>
                    <a:pt x="32859" y="36961"/>
                  </a:lnTo>
                  <a:lnTo>
                    <a:pt x="32680" y="36961"/>
                  </a:lnTo>
                  <a:lnTo>
                    <a:pt x="32604" y="37105"/>
                  </a:lnTo>
                  <a:lnTo>
                    <a:pt x="32477" y="37177"/>
                  </a:lnTo>
                  <a:lnTo>
                    <a:pt x="32375" y="37320"/>
                  </a:lnTo>
                  <a:lnTo>
                    <a:pt x="32298" y="37464"/>
                  </a:lnTo>
                  <a:lnTo>
                    <a:pt x="32146" y="37464"/>
                  </a:lnTo>
                  <a:lnTo>
                    <a:pt x="32146" y="37320"/>
                  </a:lnTo>
                  <a:lnTo>
                    <a:pt x="32146" y="37177"/>
                  </a:lnTo>
                  <a:lnTo>
                    <a:pt x="32120" y="37105"/>
                  </a:lnTo>
                  <a:lnTo>
                    <a:pt x="32069" y="36961"/>
                  </a:lnTo>
                  <a:lnTo>
                    <a:pt x="32018" y="36818"/>
                  </a:lnTo>
                  <a:lnTo>
                    <a:pt x="31967" y="36961"/>
                  </a:lnTo>
                  <a:lnTo>
                    <a:pt x="31891" y="37679"/>
                  </a:lnTo>
                  <a:lnTo>
                    <a:pt x="31763" y="37679"/>
                  </a:lnTo>
                  <a:lnTo>
                    <a:pt x="31432" y="37607"/>
                  </a:lnTo>
                  <a:lnTo>
                    <a:pt x="31076" y="37464"/>
                  </a:lnTo>
                  <a:lnTo>
                    <a:pt x="30821" y="37464"/>
                  </a:lnTo>
                  <a:lnTo>
                    <a:pt x="30694" y="36602"/>
                  </a:lnTo>
                  <a:lnTo>
                    <a:pt x="30923" y="36602"/>
                  </a:lnTo>
                  <a:lnTo>
                    <a:pt x="31076" y="36602"/>
                  </a:lnTo>
                  <a:lnTo>
                    <a:pt x="31254" y="36459"/>
                  </a:lnTo>
                  <a:lnTo>
                    <a:pt x="31407" y="36315"/>
                  </a:lnTo>
                  <a:lnTo>
                    <a:pt x="31305" y="36172"/>
                  </a:lnTo>
                  <a:lnTo>
                    <a:pt x="31229" y="35956"/>
                  </a:lnTo>
                  <a:lnTo>
                    <a:pt x="31178" y="35813"/>
                  </a:lnTo>
                  <a:lnTo>
                    <a:pt x="31127" y="35598"/>
                  </a:lnTo>
                  <a:lnTo>
                    <a:pt x="31076" y="35167"/>
                  </a:lnTo>
                  <a:close/>
                  <a:moveTo>
                    <a:pt x="2547" y="32440"/>
                  </a:moveTo>
                  <a:lnTo>
                    <a:pt x="2954" y="32799"/>
                  </a:lnTo>
                  <a:lnTo>
                    <a:pt x="3260" y="33301"/>
                  </a:lnTo>
                  <a:lnTo>
                    <a:pt x="3617" y="33803"/>
                  </a:lnTo>
                  <a:lnTo>
                    <a:pt x="3617" y="34090"/>
                  </a:lnTo>
                  <a:lnTo>
                    <a:pt x="3515" y="34090"/>
                  </a:lnTo>
                  <a:lnTo>
                    <a:pt x="3209" y="34665"/>
                  </a:lnTo>
                  <a:lnTo>
                    <a:pt x="2903" y="34808"/>
                  </a:lnTo>
                  <a:lnTo>
                    <a:pt x="2623" y="34952"/>
                  </a:lnTo>
                  <a:lnTo>
                    <a:pt x="2317" y="35167"/>
                  </a:lnTo>
                  <a:lnTo>
                    <a:pt x="2317" y="34952"/>
                  </a:lnTo>
                  <a:lnTo>
                    <a:pt x="2241" y="34952"/>
                  </a:lnTo>
                  <a:lnTo>
                    <a:pt x="2317" y="34306"/>
                  </a:lnTo>
                  <a:lnTo>
                    <a:pt x="2317" y="33660"/>
                  </a:lnTo>
                  <a:lnTo>
                    <a:pt x="2317" y="32799"/>
                  </a:lnTo>
                  <a:lnTo>
                    <a:pt x="2419" y="32655"/>
                  </a:lnTo>
                  <a:lnTo>
                    <a:pt x="2445" y="32655"/>
                  </a:lnTo>
                  <a:lnTo>
                    <a:pt x="2445" y="32583"/>
                  </a:lnTo>
                  <a:lnTo>
                    <a:pt x="2496" y="32583"/>
                  </a:lnTo>
                  <a:lnTo>
                    <a:pt x="2547" y="32440"/>
                  </a:lnTo>
                  <a:close/>
                  <a:moveTo>
                    <a:pt x="27968" y="31650"/>
                  </a:moveTo>
                  <a:lnTo>
                    <a:pt x="28681" y="32081"/>
                  </a:lnTo>
                  <a:lnTo>
                    <a:pt x="29318" y="32655"/>
                  </a:lnTo>
                  <a:lnTo>
                    <a:pt x="29802" y="33301"/>
                  </a:lnTo>
                  <a:lnTo>
                    <a:pt x="30286" y="33947"/>
                  </a:lnTo>
                  <a:lnTo>
                    <a:pt x="30821" y="34665"/>
                  </a:lnTo>
                  <a:lnTo>
                    <a:pt x="30821" y="35167"/>
                  </a:lnTo>
                  <a:lnTo>
                    <a:pt x="30592" y="35167"/>
                  </a:lnTo>
                  <a:lnTo>
                    <a:pt x="30337" y="35454"/>
                  </a:lnTo>
                  <a:lnTo>
                    <a:pt x="30031" y="35669"/>
                  </a:lnTo>
                  <a:lnTo>
                    <a:pt x="29700" y="35813"/>
                  </a:lnTo>
                  <a:lnTo>
                    <a:pt x="29751" y="35598"/>
                  </a:lnTo>
                  <a:lnTo>
                    <a:pt x="29751" y="35311"/>
                  </a:lnTo>
                  <a:lnTo>
                    <a:pt x="29751" y="35167"/>
                  </a:lnTo>
                  <a:lnTo>
                    <a:pt x="29751" y="35095"/>
                  </a:lnTo>
                  <a:lnTo>
                    <a:pt x="29751" y="34952"/>
                  </a:lnTo>
                  <a:lnTo>
                    <a:pt x="29700" y="34665"/>
                  </a:lnTo>
                  <a:lnTo>
                    <a:pt x="29038" y="34162"/>
                  </a:lnTo>
                  <a:lnTo>
                    <a:pt x="28427" y="33301"/>
                  </a:lnTo>
                  <a:lnTo>
                    <a:pt x="27764" y="32440"/>
                  </a:lnTo>
                  <a:lnTo>
                    <a:pt x="27611" y="32799"/>
                  </a:lnTo>
                  <a:lnTo>
                    <a:pt x="27535" y="33157"/>
                  </a:lnTo>
                  <a:lnTo>
                    <a:pt x="27408" y="33588"/>
                  </a:lnTo>
                  <a:lnTo>
                    <a:pt x="27255" y="33444"/>
                  </a:lnTo>
                  <a:lnTo>
                    <a:pt x="27077" y="33157"/>
                  </a:lnTo>
                  <a:lnTo>
                    <a:pt x="27000" y="33086"/>
                  </a:lnTo>
                  <a:lnTo>
                    <a:pt x="27178" y="33086"/>
                  </a:lnTo>
                  <a:lnTo>
                    <a:pt x="27306" y="32583"/>
                  </a:lnTo>
                  <a:lnTo>
                    <a:pt x="27433" y="32296"/>
                  </a:lnTo>
                  <a:lnTo>
                    <a:pt x="27586" y="31937"/>
                  </a:lnTo>
                  <a:lnTo>
                    <a:pt x="27713" y="31937"/>
                  </a:lnTo>
                  <a:lnTo>
                    <a:pt x="27790" y="31794"/>
                  </a:lnTo>
                  <a:lnTo>
                    <a:pt x="27892" y="31794"/>
                  </a:lnTo>
                  <a:lnTo>
                    <a:pt x="27968" y="31650"/>
                  </a:lnTo>
                  <a:close/>
                  <a:moveTo>
                    <a:pt x="1961" y="31076"/>
                  </a:moveTo>
                  <a:lnTo>
                    <a:pt x="2317" y="31435"/>
                  </a:lnTo>
                  <a:lnTo>
                    <a:pt x="2317" y="31650"/>
                  </a:lnTo>
                  <a:lnTo>
                    <a:pt x="2241" y="31650"/>
                  </a:lnTo>
                  <a:lnTo>
                    <a:pt x="1961" y="31937"/>
                  </a:lnTo>
                  <a:lnTo>
                    <a:pt x="1706" y="31937"/>
                  </a:lnTo>
                  <a:lnTo>
                    <a:pt x="1477" y="31937"/>
                  </a:lnTo>
                  <a:lnTo>
                    <a:pt x="1477" y="31435"/>
                  </a:lnTo>
                  <a:lnTo>
                    <a:pt x="1604" y="31291"/>
                  </a:lnTo>
                  <a:lnTo>
                    <a:pt x="1732" y="31291"/>
                  </a:lnTo>
                  <a:lnTo>
                    <a:pt x="1834" y="31220"/>
                  </a:lnTo>
                  <a:lnTo>
                    <a:pt x="1961" y="31076"/>
                  </a:lnTo>
                  <a:close/>
                  <a:moveTo>
                    <a:pt x="0" y="29928"/>
                  </a:moveTo>
                  <a:lnTo>
                    <a:pt x="152" y="30071"/>
                  </a:lnTo>
                  <a:lnTo>
                    <a:pt x="331" y="30071"/>
                  </a:lnTo>
                  <a:lnTo>
                    <a:pt x="407" y="30071"/>
                  </a:lnTo>
                  <a:lnTo>
                    <a:pt x="534" y="30215"/>
                  </a:lnTo>
                  <a:lnTo>
                    <a:pt x="687" y="30287"/>
                  </a:lnTo>
                  <a:lnTo>
                    <a:pt x="687" y="30789"/>
                  </a:lnTo>
                  <a:lnTo>
                    <a:pt x="585" y="30789"/>
                  </a:lnTo>
                  <a:lnTo>
                    <a:pt x="458" y="30933"/>
                  </a:lnTo>
                  <a:lnTo>
                    <a:pt x="331" y="31076"/>
                  </a:lnTo>
                  <a:lnTo>
                    <a:pt x="178" y="31076"/>
                  </a:lnTo>
                  <a:lnTo>
                    <a:pt x="0" y="31076"/>
                  </a:lnTo>
                  <a:lnTo>
                    <a:pt x="0" y="29928"/>
                  </a:lnTo>
                  <a:close/>
                  <a:moveTo>
                    <a:pt x="29344" y="29712"/>
                  </a:moveTo>
                  <a:lnTo>
                    <a:pt x="29496" y="29928"/>
                  </a:lnTo>
                  <a:lnTo>
                    <a:pt x="29573" y="30215"/>
                  </a:lnTo>
                  <a:lnTo>
                    <a:pt x="29675" y="30430"/>
                  </a:lnTo>
                  <a:lnTo>
                    <a:pt x="29700" y="30789"/>
                  </a:lnTo>
                  <a:lnTo>
                    <a:pt x="29700" y="31435"/>
                  </a:lnTo>
                  <a:lnTo>
                    <a:pt x="29522" y="31435"/>
                  </a:lnTo>
                  <a:lnTo>
                    <a:pt x="29496" y="31076"/>
                  </a:lnTo>
                  <a:lnTo>
                    <a:pt x="29445" y="30933"/>
                  </a:lnTo>
                  <a:lnTo>
                    <a:pt x="29395" y="30717"/>
                  </a:lnTo>
                  <a:lnTo>
                    <a:pt x="29344" y="30430"/>
                  </a:lnTo>
                  <a:lnTo>
                    <a:pt x="29344" y="30215"/>
                  </a:lnTo>
                  <a:lnTo>
                    <a:pt x="29344" y="29712"/>
                  </a:lnTo>
                  <a:close/>
                  <a:moveTo>
                    <a:pt x="99469" y="29210"/>
                  </a:moveTo>
                  <a:lnTo>
                    <a:pt x="99545" y="29425"/>
                  </a:lnTo>
                  <a:lnTo>
                    <a:pt x="99596" y="29712"/>
                  </a:lnTo>
                  <a:lnTo>
                    <a:pt x="99647" y="29928"/>
                  </a:lnTo>
                  <a:lnTo>
                    <a:pt x="99647" y="30287"/>
                  </a:lnTo>
                  <a:lnTo>
                    <a:pt x="99647" y="30789"/>
                  </a:lnTo>
                  <a:lnTo>
                    <a:pt x="99291" y="33301"/>
                  </a:lnTo>
                  <a:lnTo>
                    <a:pt x="99112" y="32655"/>
                  </a:lnTo>
                  <a:lnTo>
                    <a:pt x="99036" y="32081"/>
                  </a:lnTo>
                  <a:lnTo>
                    <a:pt x="98985" y="31076"/>
                  </a:lnTo>
                  <a:lnTo>
                    <a:pt x="99469" y="29210"/>
                  </a:lnTo>
                  <a:close/>
                  <a:moveTo>
                    <a:pt x="29140" y="28062"/>
                  </a:moveTo>
                  <a:lnTo>
                    <a:pt x="29700" y="28062"/>
                  </a:lnTo>
                  <a:lnTo>
                    <a:pt x="29751" y="28277"/>
                  </a:lnTo>
                  <a:lnTo>
                    <a:pt x="29853" y="28421"/>
                  </a:lnTo>
                  <a:lnTo>
                    <a:pt x="29853" y="28564"/>
                  </a:lnTo>
                  <a:lnTo>
                    <a:pt x="29879" y="28708"/>
                  </a:lnTo>
                  <a:lnTo>
                    <a:pt x="29879" y="28779"/>
                  </a:lnTo>
                  <a:lnTo>
                    <a:pt x="29853" y="28923"/>
                  </a:lnTo>
                  <a:lnTo>
                    <a:pt x="29853" y="29210"/>
                  </a:lnTo>
                  <a:lnTo>
                    <a:pt x="29700" y="28923"/>
                  </a:lnTo>
                  <a:lnTo>
                    <a:pt x="29573" y="28779"/>
                  </a:lnTo>
                  <a:lnTo>
                    <a:pt x="29445" y="28779"/>
                  </a:lnTo>
                  <a:lnTo>
                    <a:pt x="29344" y="28708"/>
                  </a:lnTo>
                  <a:lnTo>
                    <a:pt x="29267" y="28708"/>
                  </a:lnTo>
                  <a:lnTo>
                    <a:pt x="29165" y="28564"/>
                  </a:lnTo>
                  <a:lnTo>
                    <a:pt x="29140" y="28277"/>
                  </a:lnTo>
                  <a:lnTo>
                    <a:pt x="29140" y="28062"/>
                  </a:lnTo>
                  <a:close/>
                  <a:moveTo>
                    <a:pt x="102322" y="23397"/>
                  </a:moveTo>
                  <a:lnTo>
                    <a:pt x="102398" y="23540"/>
                  </a:lnTo>
                  <a:lnTo>
                    <a:pt x="102449" y="23540"/>
                  </a:lnTo>
                  <a:lnTo>
                    <a:pt x="102449" y="23540"/>
                  </a:lnTo>
                  <a:lnTo>
                    <a:pt x="102449" y="23684"/>
                  </a:lnTo>
                  <a:lnTo>
                    <a:pt x="102449" y="23684"/>
                  </a:lnTo>
                  <a:lnTo>
                    <a:pt x="102500" y="23899"/>
                  </a:lnTo>
                  <a:lnTo>
                    <a:pt x="102500" y="24186"/>
                  </a:lnTo>
                  <a:lnTo>
                    <a:pt x="102449" y="24545"/>
                  </a:lnTo>
                  <a:lnTo>
                    <a:pt x="102347" y="24904"/>
                  </a:lnTo>
                  <a:lnTo>
                    <a:pt x="102322" y="25263"/>
                  </a:lnTo>
                  <a:lnTo>
                    <a:pt x="102092" y="25263"/>
                  </a:lnTo>
                  <a:lnTo>
                    <a:pt x="102092" y="24401"/>
                  </a:lnTo>
                  <a:lnTo>
                    <a:pt x="102169" y="24330"/>
                  </a:lnTo>
                  <a:lnTo>
                    <a:pt x="102220" y="24043"/>
                  </a:lnTo>
                  <a:lnTo>
                    <a:pt x="102271" y="23827"/>
                  </a:lnTo>
                  <a:lnTo>
                    <a:pt x="102322" y="23397"/>
                  </a:lnTo>
                  <a:close/>
                  <a:moveTo>
                    <a:pt x="101125" y="20023"/>
                  </a:moveTo>
                  <a:lnTo>
                    <a:pt x="101430" y="20023"/>
                  </a:lnTo>
                  <a:lnTo>
                    <a:pt x="101430" y="20885"/>
                  </a:lnTo>
                  <a:lnTo>
                    <a:pt x="101023" y="20885"/>
                  </a:lnTo>
                  <a:lnTo>
                    <a:pt x="101023" y="20311"/>
                  </a:lnTo>
                  <a:lnTo>
                    <a:pt x="101125" y="20311"/>
                  </a:lnTo>
                  <a:lnTo>
                    <a:pt x="101125" y="20023"/>
                  </a:lnTo>
                  <a:close/>
                  <a:moveTo>
                    <a:pt x="68749" y="17655"/>
                  </a:moveTo>
                  <a:lnTo>
                    <a:pt x="68978" y="17655"/>
                  </a:lnTo>
                  <a:lnTo>
                    <a:pt x="68877" y="18014"/>
                  </a:lnTo>
                  <a:lnTo>
                    <a:pt x="68800" y="18301"/>
                  </a:lnTo>
                  <a:lnTo>
                    <a:pt x="68698" y="18516"/>
                  </a:lnTo>
                  <a:lnTo>
                    <a:pt x="68622" y="18803"/>
                  </a:lnTo>
                  <a:lnTo>
                    <a:pt x="68469" y="19019"/>
                  </a:lnTo>
                  <a:lnTo>
                    <a:pt x="68393" y="19019"/>
                  </a:lnTo>
                  <a:lnTo>
                    <a:pt x="68393" y="19162"/>
                  </a:lnTo>
                  <a:lnTo>
                    <a:pt x="68342" y="19162"/>
                  </a:lnTo>
                  <a:lnTo>
                    <a:pt x="68265" y="19162"/>
                  </a:lnTo>
                  <a:lnTo>
                    <a:pt x="68163" y="19306"/>
                  </a:lnTo>
                  <a:lnTo>
                    <a:pt x="68087" y="18373"/>
                  </a:lnTo>
                  <a:lnTo>
                    <a:pt x="68265" y="18301"/>
                  </a:lnTo>
                  <a:lnTo>
                    <a:pt x="68444" y="18014"/>
                  </a:lnTo>
                  <a:lnTo>
                    <a:pt x="68622" y="17870"/>
                  </a:lnTo>
                  <a:lnTo>
                    <a:pt x="68749" y="17655"/>
                  </a:lnTo>
                  <a:close/>
                  <a:moveTo>
                    <a:pt x="65056" y="17296"/>
                  </a:moveTo>
                  <a:lnTo>
                    <a:pt x="65285" y="17511"/>
                  </a:lnTo>
                  <a:lnTo>
                    <a:pt x="65540" y="17799"/>
                  </a:lnTo>
                  <a:lnTo>
                    <a:pt x="65845" y="18014"/>
                  </a:lnTo>
                  <a:lnTo>
                    <a:pt x="66024" y="18373"/>
                  </a:lnTo>
                  <a:lnTo>
                    <a:pt x="65310" y="18373"/>
                  </a:lnTo>
                  <a:lnTo>
                    <a:pt x="65234" y="18301"/>
                  </a:lnTo>
                  <a:lnTo>
                    <a:pt x="65183" y="18301"/>
                  </a:lnTo>
                  <a:lnTo>
                    <a:pt x="65107" y="18157"/>
                  </a:lnTo>
                  <a:lnTo>
                    <a:pt x="64928" y="18157"/>
                  </a:lnTo>
                  <a:lnTo>
                    <a:pt x="64928" y="17870"/>
                  </a:lnTo>
                  <a:lnTo>
                    <a:pt x="64979" y="17799"/>
                  </a:lnTo>
                  <a:lnTo>
                    <a:pt x="65005" y="17655"/>
                  </a:lnTo>
                  <a:lnTo>
                    <a:pt x="65005" y="17655"/>
                  </a:lnTo>
                  <a:lnTo>
                    <a:pt x="65005" y="17511"/>
                  </a:lnTo>
                  <a:lnTo>
                    <a:pt x="65056" y="17296"/>
                  </a:lnTo>
                  <a:close/>
                  <a:moveTo>
                    <a:pt x="57108" y="12416"/>
                  </a:moveTo>
                  <a:lnTo>
                    <a:pt x="57720" y="12416"/>
                  </a:lnTo>
                  <a:lnTo>
                    <a:pt x="57720" y="12631"/>
                  </a:lnTo>
                  <a:lnTo>
                    <a:pt x="57592" y="12775"/>
                  </a:lnTo>
                  <a:lnTo>
                    <a:pt x="57541" y="12918"/>
                  </a:lnTo>
                  <a:lnTo>
                    <a:pt x="57465" y="12990"/>
                  </a:lnTo>
                  <a:lnTo>
                    <a:pt x="57363" y="13133"/>
                  </a:lnTo>
                  <a:lnTo>
                    <a:pt x="57236" y="13133"/>
                  </a:lnTo>
                  <a:lnTo>
                    <a:pt x="57108" y="12416"/>
                  </a:lnTo>
                  <a:close/>
                  <a:moveTo>
                    <a:pt x="66533" y="10980"/>
                  </a:moveTo>
                  <a:lnTo>
                    <a:pt x="66482" y="11124"/>
                  </a:lnTo>
                  <a:lnTo>
                    <a:pt x="66431" y="11267"/>
                  </a:lnTo>
                  <a:lnTo>
                    <a:pt x="66380" y="11267"/>
                  </a:lnTo>
                  <a:lnTo>
                    <a:pt x="66380" y="11411"/>
                  </a:lnTo>
                  <a:lnTo>
                    <a:pt x="66355" y="11483"/>
                  </a:lnTo>
                  <a:lnTo>
                    <a:pt x="66304" y="11770"/>
                  </a:lnTo>
                  <a:lnTo>
                    <a:pt x="66380" y="11770"/>
                  </a:lnTo>
                  <a:lnTo>
                    <a:pt x="66533" y="11626"/>
                  </a:lnTo>
                  <a:lnTo>
                    <a:pt x="66610" y="11483"/>
                  </a:lnTo>
                  <a:lnTo>
                    <a:pt x="66711" y="11411"/>
                  </a:lnTo>
                  <a:lnTo>
                    <a:pt x="66788" y="11267"/>
                  </a:lnTo>
                  <a:lnTo>
                    <a:pt x="66890" y="10980"/>
                  </a:lnTo>
                  <a:lnTo>
                    <a:pt x="66533" y="10980"/>
                  </a:lnTo>
                  <a:close/>
                  <a:moveTo>
                    <a:pt x="60165" y="10980"/>
                  </a:moveTo>
                  <a:lnTo>
                    <a:pt x="60216" y="12129"/>
                  </a:lnTo>
                  <a:lnTo>
                    <a:pt x="60267" y="13492"/>
                  </a:lnTo>
                  <a:lnTo>
                    <a:pt x="60038" y="13492"/>
                  </a:lnTo>
                  <a:lnTo>
                    <a:pt x="59987" y="13636"/>
                  </a:lnTo>
                  <a:lnTo>
                    <a:pt x="59910" y="13636"/>
                  </a:lnTo>
                  <a:lnTo>
                    <a:pt x="59808" y="13636"/>
                  </a:lnTo>
                  <a:lnTo>
                    <a:pt x="59681" y="13779"/>
                  </a:lnTo>
                  <a:lnTo>
                    <a:pt x="59630" y="12775"/>
                  </a:lnTo>
                  <a:lnTo>
                    <a:pt x="59630" y="11770"/>
                  </a:lnTo>
                  <a:lnTo>
                    <a:pt x="59681" y="11267"/>
                  </a:lnTo>
                  <a:lnTo>
                    <a:pt x="59758" y="11124"/>
                  </a:lnTo>
                  <a:lnTo>
                    <a:pt x="59859" y="10980"/>
                  </a:lnTo>
                  <a:lnTo>
                    <a:pt x="59987" y="10980"/>
                  </a:lnTo>
                  <a:lnTo>
                    <a:pt x="60165" y="10980"/>
                  </a:lnTo>
                  <a:close/>
                  <a:moveTo>
                    <a:pt x="59936" y="8540"/>
                  </a:moveTo>
                  <a:lnTo>
                    <a:pt x="60165" y="8540"/>
                  </a:lnTo>
                  <a:lnTo>
                    <a:pt x="60114" y="9043"/>
                  </a:lnTo>
                  <a:lnTo>
                    <a:pt x="60114" y="9401"/>
                  </a:lnTo>
                  <a:lnTo>
                    <a:pt x="60114" y="9760"/>
                  </a:lnTo>
                  <a:lnTo>
                    <a:pt x="60089" y="10047"/>
                  </a:lnTo>
                  <a:lnTo>
                    <a:pt x="60038" y="10406"/>
                  </a:lnTo>
                  <a:lnTo>
                    <a:pt x="59859" y="10406"/>
                  </a:lnTo>
                  <a:lnTo>
                    <a:pt x="59859" y="9904"/>
                  </a:lnTo>
                  <a:lnTo>
                    <a:pt x="59910" y="9401"/>
                  </a:lnTo>
                  <a:lnTo>
                    <a:pt x="59910" y="8899"/>
                  </a:lnTo>
                  <a:lnTo>
                    <a:pt x="59936" y="8540"/>
                  </a:lnTo>
                  <a:close/>
                  <a:moveTo>
                    <a:pt x="106805" y="5095"/>
                  </a:moveTo>
                  <a:lnTo>
                    <a:pt x="107034" y="6028"/>
                  </a:lnTo>
                  <a:lnTo>
                    <a:pt x="107238" y="6531"/>
                  </a:lnTo>
                  <a:lnTo>
                    <a:pt x="107518" y="6746"/>
                  </a:lnTo>
                  <a:lnTo>
                    <a:pt x="107696" y="7033"/>
                  </a:lnTo>
                  <a:lnTo>
                    <a:pt x="107875" y="7392"/>
                  </a:lnTo>
                  <a:lnTo>
                    <a:pt x="107926" y="7607"/>
                  </a:lnTo>
                  <a:lnTo>
                    <a:pt x="107951" y="7894"/>
                  </a:lnTo>
                  <a:lnTo>
                    <a:pt x="107951" y="8110"/>
                  </a:lnTo>
                  <a:lnTo>
                    <a:pt x="107951" y="8540"/>
                  </a:lnTo>
                  <a:lnTo>
                    <a:pt x="107645" y="8755"/>
                  </a:lnTo>
                  <a:lnTo>
                    <a:pt x="107416" y="9258"/>
                  </a:lnTo>
                  <a:lnTo>
                    <a:pt x="107238" y="9760"/>
                  </a:lnTo>
                  <a:lnTo>
                    <a:pt x="106983" y="10119"/>
                  </a:lnTo>
                  <a:lnTo>
                    <a:pt x="106881" y="9760"/>
                  </a:lnTo>
                  <a:lnTo>
                    <a:pt x="106805" y="9617"/>
                  </a:lnTo>
                  <a:lnTo>
                    <a:pt x="106728" y="9545"/>
                  </a:lnTo>
                  <a:lnTo>
                    <a:pt x="106627" y="9617"/>
                  </a:lnTo>
                  <a:lnTo>
                    <a:pt x="106550" y="9760"/>
                  </a:lnTo>
                  <a:lnTo>
                    <a:pt x="106499" y="10047"/>
                  </a:lnTo>
                  <a:lnTo>
                    <a:pt x="106397" y="10119"/>
                  </a:lnTo>
                  <a:lnTo>
                    <a:pt x="106550" y="11626"/>
                  </a:lnTo>
                  <a:lnTo>
                    <a:pt x="106576" y="12775"/>
                  </a:lnTo>
                  <a:lnTo>
                    <a:pt x="106576" y="13636"/>
                  </a:lnTo>
                  <a:lnTo>
                    <a:pt x="106550" y="14497"/>
                  </a:lnTo>
                  <a:lnTo>
                    <a:pt x="106448" y="15430"/>
                  </a:lnTo>
                  <a:lnTo>
                    <a:pt x="106372" y="16650"/>
                  </a:lnTo>
                  <a:lnTo>
                    <a:pt x="106321" y="18157"/>
                  </a:lnTo>
                  <a:lnTo>
                    <a:pt x="105735" y="19019"/>
                  </a:lnTo>
                  <a:lnTo>
                    <a:pt x="105073" y="19880"/>
                  </a:lnTo>
                  <a:lnTo>
                    <a:pt x="104436" y="20669"/>
                  </a:lnTo>
                  <a:lnTo>
                    <a:pt x="104309" y="20023"/>
                  </a:lnTo>
                  <a:lnTo>
                    <a:pt x="104181" y="19521"/>
                  </a:lnTo>
                  <a:lnTo>
                    <a:pt x="104130" y="20023"/>
                  </a:lnTo>
                  <a:lnTo>
                    <a:pt x="104130" y="20311"/>
                  </a:lnTo>
                  <a:lnTo>
                    <a:pt x="104105" y="20669"/>
                  </a:lnTo>
                  <a:lnTo>
                    <a:pt x="104054" y="20885"/>
                  </a:lnTo>
                  <a:lnTo>
                    <a:pt x="103926" y="20885"/>
                  </a:lnTo>
                  <a:lnTo>
                    <a:pt x="103825" y="20885"/>
                  </a:lnTo>
                  <a:lnTo>
                    <a:pt x="103774" y="21028"/>
                  </a:lnTo>
                  <a:lnTo>
                    <a:pt x="103748" y="21028"/>
                  </a:lnTo>
                  <a:lnTo>
                    <a:pt x="103697" y="21172"/>
                  </a:lnTo>
                  <a:lnTo>
                    <a:pt x="103646" y="21315"/>
                  </a:lnTo>
                  <a:lnTo>
                    <a:pt x="103519" y="21315"/>
                  </a:lnTo>
                  <a:lnTo>
                    <a:pt x="103392" y="21387"/>
                  </a:lnTo>
                  <a:lnTo>
                    <a:pt x="103341" y="21172"/>
                  </a:lnTo>
                  <a:lnTo>
                    <a:pt x="103341" y="20813"/>
                  </a:lnTo>
                  <a:lnTo>
                    <a:pt x="103341" y="20669"/>
                  </a:lnTo>
                  <a:lnTo>
                    <a:pt x="103341" y="20382"/>
                  </a:lnTo>
                  <a:lnTo>
                    <a:pt x="103341" y="20311"/>
                  </a:lnTo>
                  <a:lnTo>
                    <a:pt x="103239" y="20311"/>
                  </a:lnTo>
                  <a:lnTo>
                    <a:pt x="103162" y="20167"/>
                  </a:lnTo>
                  <a:lnTo>
                    <a:pt x="102984" y="20023"/>
                  </a:lnTo>
                  <a:lnTo>
                    <a:pt x="102984" y="20311"/>
                  </a:lnTo>
                  <a:lnTo>
                    <a:pt x="103060" y="20669"/>
                  </a:lnTo>
                  <a:lnTo>
                    <a:pt x="103162" y="20813"/>
                  </a:lnTo>
                  <a:lnTo>
                    <a:pt x="103162" y="21028"/>
                  </a:lnTo>
                  <a:lnTo>
                    <a:pt x="103162" y="21387"/>
                  </a:lnTo>
                  <a:lnTo>
                    <a:pt x="103213" y="22033"/>
                  </a:lnTo>
                  <a:lnTo>
                    <a:pt x="103060" y="22392"/>
                  </a:lnTo>
                  <a:lnTo>
                    <a:pt x="102984" y="22894"/>
                  </a:lnTo>
                  <a:lnTo>
                    <a:pt x="102882" y="23397"/>
                  </a:lnTo>
                  <a:lnTo>
                    <a:pt x="102576" y="23397"/>
                  </a:lnTo>
                  <a:lnTo>
                    <a:pt x="102526" y="22392"/>
                  </a:lnTo>
                  <a:lnTo>
                    <a:pt x="102500" y="21889"/>
                  </a:lnTo>
                  <a:lnTo>
                    <a:pt x="102398" y="21387"/>
                  </a:lnTo>
                  <a:lnTo>
                    <a:pt x="102322" y="20669"/>
                  </a:lnTo>
                  <a:lnTo>
                    <a:pt x="102576" y="20669"/>
                  </a:lnTo>
                  <a:lnTo>
                    <a:pt x="102882" y="19521"/>
                  </a:lnTo>
                  <a:lnTo>
                    <a:pt x="103290" y="18516"/>
                  </a:lnTo>
                  <a:lnTo>
                    <a:pt x="103774" y="17870"/>
                  </a:lnTo>
                  <a:lnTo>
                    <a:pt x="103952" y="17799"/>
                  </a:lnTo>
                  <a:lnTo>
                    <a:pt x="104130" y="17799"/>
                  </a:lnTo>
                  <a:lnTo>
                    <a:pt x="104283" y="17870"/>
                  </a:lnTo>
                  <a:lnTo>
                    <a:pt x="104360" y="17870"/>
                  </a:lnTo>
                  <a:lnTo>
                    <a:pt x="104436" y="17870"/>
                  </a:lnTo>
                  <a:lnTo>
                    <a:pt x="104538" y="17511"/>
                  </a:lnTo>
                  <a:lnTo>
                    <a:pt x="104614" y="17153"/>
                  </a:lnTo>
                  <a:lnTo>
                    <a:pt x="104665" y="16794"/>
                  </a:lnTo>
                  <a:lnTo>
                    <a:pt x="104716" y="16507"/>
                  </a:lnTo>
                  <a:lnTo>
                    <a:pt x="104793" y="16148"/>
                  </a:lnTo>
                  <a:lnTo>
                    <a:pt x="104945" y="15933"/>
                  </a:lnTo>
                  <a:lnTo>
                    <a:pt x="104971" y="16148"/>
                  </a:lnTo>
                  <a:lnTo>
                    <a:pt x="105022" y="16291"/>
                  </a:lnTo>
                  <a:lnTo>
                    <a:pt x="105073" y="16291"/>
                  </a:lnTo>
                  <a:lnTo>
                    <a:pt x="105073" y="16291"/>
                  </a:lnTo>
                  <a:lnTo>
                    <a:pt x="105124" y="16291"/>
                  </a:lnTo>
                  <a:lnTo>
                    <a:pt x="105149" y="16148"/>
                  </a:lnTo>
                  <a:lnTo>
                    <a:pt x="105506" y="15287"/>
                  </a:lnTo>
                  <a:lnTo>
                    <a:pt x="105735" y="14497"/>
                  </a:lnTo>
                  <a:lnTo>
                    <a:pt x="105837" y="13636"/>
                  </a:lnTo>
                  <a:lnTo>
                    <a:pt x="105913" y="12631"/>
                  </a:lnTo>
                  <a:lnTo>
                    <a:pt x="106041" y="11770"/>
                  </a:lnTo>
                  <a:lnTo>
                    <a:pt x="106321" y="10622"/>
                  </a:lnTo>
                  <a:lnTo>
                    <a:pt x="106143" y="10622"/>
                  </a:lnTo>
                  <a:lnTo>
                    <a:pt x="106015" y="10406"/>
                  </a:lnTo>
                  <a:lnTo>
                    <a:pt x="105964" y="10119"/>
                  </a:lnTo>
                  <a:lnTo>
                    <a:pt x="105913" y="9904"/>
                  </a:lnTo>
                  <a:lnTo>
                    <a:pt x="105913" y="9401"/>
                  </a:lnTo>
                  <a:lnTo>
                    <a:pt x="105913" y="8755"/>
                  </a:lnTo>
                  <a:lnTo>
                    <a:pt x="105964" y="8612"/>
                  </a:lnTo>
                  <a:lnTo>
                    <a:pt x="105964" y="8612"/>
                  </a:lnTo>
                  <a:lnTo>
                    <a:pt x="106015" y="8540"/>
                  </a:lnTo>
                  <a:lnTo>
                    <a:pt x="106015" y="8397"/>
                  </a:lnTo>
                  <a:lnTo>
                    <a:pt x="106015" y="8253"/>
                  </a:lnTo>
                  <a:lnTo>
                    <a:pt x="106194" y="8110"/>
                  </a:lnTo>
                  <a:lnTo>
                    <a:pt x="106321" y="8110"/>
                  </a:lnTo>
                  <a:lnTo>
                    <a:pt x="106397" y="8038"/>
                  </a:lnTo>
                  <a:lnTo>
                    <a:pt x="106499" y="8038"/>
                  </a:lnTo>
                  <a:lnTo>
                    <a:pt x="106499" y="6746"/>
                  </a:lnTo>
                  <a:lnTo>
                    <a:pt x="106576" y="5741"/>
                  </a:lnTo>
                  <a:lnTo>
                    <a:pt x="106805" y="5095"/>
                  </a:lnTo>
                  <a:close/>
                  <a:moveTo>
                    <a:pt x="61490" y="4880"/>
                  </a:moveTo>
                  <a:lnTo>
                    <a:pt x="61464" y="5023"/>
                  </a:lnTo>
                  <a:lnTo>
                    <a:pt x="61413" y="5023"/>
                  </a:lnTo>
                  <a:lnTo>
                    <a:pt x="61362" y="5023"/>
                  </a:lnTo>
                  <a:lnTo>
                    <a:pt x="61362" y="5095"/>
                  </a:lnTo>
                  <a:lnTo>
                    <a:pt x="61311" y="5095"/>
                  </a:lnTo>
                  <a:lnTo>
                    <a:pt x="61235" y="5382"/>
                  </a:lnTo>
                  <a:lnTo>
                    <a:pt x="61133" y="5526"/>
                  </a:lnTo>
                  <a:lnTo>
                    <a:pt x="61133" y="5598"/>
                  </a:lnTo>
                  <a:lnTo>
                    <a:pt x="61133" y="5885"/>
                  </a:lnTo>
                  <a:lnTo>
                    <a:pt x="61133" y="6100"/>
                  </a:lnTo>
                  <a:lnTo>
                    <a:pt x="61133" y="6531"/>
                  </a:lnTo>
                  <a:lnTo>
                    <a:pt x="61490" y="7535"/>
                  </a:lnTo>
                  <a:lnTo>
                    <a:pt x="61821" y="8612"/>
                  </a:lnTo>
                  <a:lnTo>
                    <a:pt x="62126" y="9904"/>
                  </a:lnTo>
                  <a:lnTo>
                    <a:pt x="62483" y="9904"/>
                  </a:lnTo>
                  <a:lnTo>
                    <a:pt x="62483" y="10622"/>
                  </a:lnTo>
                  <a:lnTo>
                    <a:pt x="62840" y="10980"/>
                  </a:lnTo>
                  <a:lnTo>
                    <a:pt x="63094" y="11483"/>
                  </a:lnTo>
                  <a:lnTo>
                    <a:pt x="63375" y="12129"/>
                  </a:lnTo>
                  <a:lnTo>
                    <a:pt x="63375" y="12416"/>
                  </a:lnTo>
                  <a:lnTo>
                    <a:pt x="63273" y="12416"/>
                  </a:lnTo>
                  <a:lnTo>
                    <a:pt x="63196" y="12416"/>
                  </a:lnTo>
                  <a:lnTo>
                    <a:pt x="63094" y="12416"/>
                  </a:lnTo>
                  <a:lnTo>
                    <a:pt x="63043" y="12416"/>
                  </a:lnTo>
                  <a:lnTo>
                    <a:pt x="62967" y="12272"/>
                  </a:lnTo>
                  <a:lnTo>
                    <a:pt x="62840" y="12129"/>
                  </a:lnTo>
                  <a:lnTo>
                    <a:pt x="62712" y="12129"/>
                  </a:lnTo>
                  <a:lnTo>
                    <a:pt x="62712" y="12488"/>
                  </a:lnTo>
                  <a:lnTo>
                    <a:pt x="62738" y="12775"/>
                  </a:lnTo>
                  <a:lnTo>
                    <a:pt x="62789" y="12990"/>
                  </a:lnTo>
                  <a:lnTo>
                    <a:pt x="62789" y="13133"/>
                  </a:lnTo>
                  <a:lnTo>
                    <a:pt x="62840" y="13421"/>
                  </a:lnTo>
                  <a:lnTo>
                    <a:pt x="62865" y="13779"/>
                  </a:lnTo>
                  <a:lnTo>
                    <a:pt x="62738" y="13995"/>
                  </a:lnTo>
                  <a:lnTo>
                    <a:pt x="62661" y="14282"/>
                  </a:lnTo>
                  <a:lnTo>
                    <a:pt x="62559" y="14641"/>
                  </a:lnTo>
                  <a:lnTo>
                    <a:pt x="62483" y="15143"/>
                  </a:lnTo>
                  <a:lnTo>
                    <a:pt x="62203" y="15143"/>
                  </a:lnTo>
                  <a:lnTo>
                    <a:pt x="62203" y="16794"/>
                  </a:lnTo>
                  <a:lnTo>
                    <a:pt x="61999" y="16794"/>
                  </a:lnTo>
                  <a:lnTo>
                    <a:pt x="61770" y="16291"/>
                  </a:lnTo>
                  <a:lnTo>
                    <a:pt x="61490" y="16004"/>
                  </a:lnTo>
                  <a:lnTo>
                    <a:pt x="61286" y="15645"/>
                  </a:lnTo>
                  <a:lnTo>
                    <a:pt x="61133" y="14784"/>
                  </a:lnTo>
                  <a:lnTo>
                    <a:pt x="61490" y="14928"/>
                  </a:lnTo>
                  <a:lnTo>
                    <a:pt x="61846" y="14784"/>
                  </a:lnTo>
                  <a:lnTo>
                    <a:pt x="62126" y="14497"/>
                  </a:lnTo>
                  <a:lnTo>
                    <a:pt x="62305" y="13995"/>
                  </a:lnTo>
                  <a:lnTo>
                    <a:pt x="62356" y="13923"/>
                  </a:lnTo>
                  <a:lnTo>
                    <a:pt x="62356" y="13779"/>
                  </a:lnTo>
                  <a:lnTo>
                    <a:pt x="62381" y="13636"/>
                  </a:lnTo>
                  <a:lnTo>
                    <a:pt x="62381" y="13421"/>
                  </a:lnTo>
                  <a:lnTo>
                    <a:pt x="62381" y="13133"/>
                  </a:lnTo>
                  <a:lnTo>
                    <a:pt x="61719" y="11770"/>
                  </a:lnTo>
                  <a:lnTo>
                    <a:pt x="61006" y="10406"/>
                  </a:lnTo>
                  <a:lnTo>
                    <a:pt x="60776" y="9617"/>
                  </a:lnTo>
                  <a:lnTo>
                    <a:pt x="60573" y="8899"/>
                  </a:lnTo>
                  <a:lnTo>
                    <a:pt x="60394" y="8038"/>
                  </a:lnTo>
                  <a:lnTo>
                    <a:pt x="60114" y="7248"/>
                  </a:lnTo>
                  <a:lnTo>
                    <a:pt x="59758" y="6889"/>
                  </a:lnTo>
                  <a:lnTo>
                    <a:pt x="59452" y="7607"/>
                  </a:lnTo>
                  <a:lnTo>
                    <a:pt x="59044" y="8253"/>
                  </a:lnTo>
                  <a:lnTo>
                    <a:pt x="58560" y="8540"/>
                  </a:lnTo>
                  <a:lnTo>
                    <a:pt x="58509" y="8253"/>
                  </a:lnTo>
                  <a:lnTo>
                    <a:pt x="58484" y="8038"/>
                  </a:lnTo>
                  <a:lnTo>
                    <a:pt x="58433" y="7894"/>
                  </a:lnTo>
                  <a:lnTo>
                    <a:pt x="58331" y="7894"/>
                  </a:lnTo>
                  <a:lnTo>
                    <a:pt x="58306" y="7894"/>
                  </a:lnTo>
                  <a:lnTo>
                    <a:pt x="58204" y="8038"/>
                  </a:lnTo>
                  <a:lnTo>
                    <a:pt x="57974" y="8540"/>
                  </a:lnTo>
                  <a:lnTo>
                    <a:pt x="57898" y="9258"/>
                  </a:lnTo>
                  <a:lnTo>
                    <a:pt x="57847" y="10047"/>
                  </a:lnTo>
                  <a:lnTo>
                    <a:pt x="57720" y="10622"/>
                  </a:lnTo>
                  <a:lnTo>
                    <a:pt x="57236" y="10622"/>
                  </a:lnTo>
                  <a:lnTo>
                    <a:pt x="57057" y="11267"/>
                  </a:lnTo>
                  <a:lnTo>
                    <a:pt x="56930" y="11985"/>
                  </a:lnTo>
                  <a:lnTo>
                    <a:pt x="56828" y="12918"/>
                  </a:lnTo>
                  <a:lnTo>
                    <a:pt x="56777" y="12990"/>
                  </a:lnTo>
                  <a:lnTo>
                    <a:pt x="56777" y="13277"/>
                  </a:lnTo>
                  <a:lnTo>
                    <a:pt x="56828" y="13421"/>
                  </a:lnTo>
                  <a:lnTo>
                    <a:pt x="56879" y="13492"/>
                  </a:lnTo>
                  <a:lnTo>
                    <a:pt x="56956" y="13779"/>
                  </a:lnTo>
                  <a:lnTo>
                    <a:pt x="57007" y="13995"/>
                  </a:lnTo>
                  <a:lnTo>
                    <a:pt x="56879" y="13995"/>
                  </a:lnTo>
                  <a:lnTo>
                    <a:pt x="56828" y="14138"/>
                  </a:lnTo>
                  <a:lnTo>
                    <a:pt x="56777" y="14138"/>
                  </a:lnTo>
                  <a:lnTo>
                    <a:pt x="56752" y="14282"/>
                  </a:lnTo>
                  <a:lnTo>
                    <a:pt x="56701" y="14425"/>
                  </a:lnTo>
                  <a:lnTo>
                    <a:pt x="56599" y="14497"/>
                  </a:lnTo>
                  <a:lnTo>
                    <a:pt x="56599" y="14784"/>
                  </a:lnTo>
                  <a:lnTo>
                    <a:pt x="56599" y="14784"/>
                  </a:lnTo>
                  <a:lnTo>
                    <a:pt x="56599" y="14928"/>
                  </a:lnTo>
                  <a:lnTo>
                    <a:pt x="56599" y="14928"/>
                  </a:lnTo>
                  <a:lnTo>
                    <a:pt x="56599" y="14999"/>
                  </a:lnTo>
                  <a:lnTo>
                    <a:pt x="56599" y="15430"/>
                  </a:lnTo>
                  <a:lnTo>
                    <a:pt x="56293" y="15502"/>
                  </a:lnTo>
                  <a:lnTo>
                    <a:pt x="56166" y="15789"/>
                  </a:lnTo>
                  <a:lnTo>
                    <a:pt x="56064" y="16004"/>
                  </a:lnTo>
                  <a:lnTo>
                    <a:pt x="55988" y="16435"/>
                  </a:lnTo>
                  <a:lnTo>
                    <a:pt x="55860" y="16794"/>
                  </a:lnTo>
                  <a:lnTo>
                    <a:pt x="55707" y="16937"/>
                  </a:lnTo>
                  <a:lnTo>
                    <a:pt x="55631" y="16937"/>
                  </a:lnTo>
                  <a:lnTo>
                    <a:pt x="55504" y="16794"/>
                  </a:lnTo>
                  <a:lnTo>
                    <a:pt x="55402" y="16650"/>
                  </a:lnTo>
                  <a:lnTo>
                    <a:pt x="55325" y="16507"/>
                  </a:lnTo>
                  <a:lnTo>
                    <a:pt x="55274" y="16507"/>
                  </a:lnTo>
                  <a:lnTo>
                    <a:pt x="55198" y="16650"/>
                  </a:lnTo>
                  <a:lnTo>
                    <a:pt x="55096" y="16794"/>
                  </a:lnTo>
                  <a:lnTo>
                    <a:pt x="55020" y="16937"/>
                  </a:lnTo>
                  <a:lnTo>
                    <a:pt x="54867" y="17009"/>
                  </a:lnTo>
                  <a:lnTo>
                    <a:pt x="54867" y="17655"/>
                  </a:lnTo>
                  <a:lnTo>
                    <a:pt x="56115" y="18157"/>
                  </a:lnTo>
                  <a:lnTo>
                    <a:pt x="56472" y="17655"/>
                  </a:lnTo>
                  <a:lnTo>
                    <a:pt x="56828" y="17009"/>
                  </a:lnTo>
                  <a:lnTo>
                    <a:pt x="57108" y="16507"/>
                  </a:lnTo>
                  <a:lnTo>
                    <a:pt x="57490" y="16291"/>
                  </a:lnTo>
                  <a:lnTo>
                    <a:pt x="58076" y="16004"/>
                  </a:lnTo>
                  <a:lnTo>
                    <a:pt x="58688" y="15933"/>
                  </a:lnTo>
                  <a:lnTo>
                    <a:pt x="59375" y="15933"/>
                  </a:lnTo>
                  <a:lnTo>
                    <a:pt x="59936" y="15933"/>
                  </a:lnTo>
                  <a:lnTo>
                    <a:pt x="60420" y="16004"/>
                  </a:lnTo>
                  <a:lnTo>
                    <a:pt x="60649" y="16148"/>
                  </a:lnTo>
                  <a:lnTo>
                    <a:pt x="60751" y="16148"/>
                  </a:lnTo>
                  <a:lnTo>
                    <a:pt x="60598" y="17296"/>
                  </a:lnTo>
                  <a:lnTo>
                    <a:pt x="60522" y="18516"/>
                  </a:lnTo>
                  <a:lnTo>
                    <a:pt x="60420" y="19808"/>
                  </a:lnTo>
                  <a:lnTo>
                    <a:pt x="60573" y="20023"/>
                  </a:lnTo>
                  <a:lnTo>
                    <a:pt x="60598" y="20311"/>
                  </a:lnTo>
                  <a:lnTo>
                    <a:pt x="60700" y="20526"/>
                  </a:lnTo>
                  <a:lnTo>
                    <a:pt x="60751" y="20669"/>
                  </a:lnTo>
                  <a:lnTo>
                    <a:pt x="60827" y="20885"/>
                  </a:lnTo>
                  <a:lnTo>
                    <a:pt x="61133" y="21172"/>
                  </a:lnTo>
                  <a:lnTo>
                    <a:pt x="61490" y="21172"/>
                  </a:lnTo>
                  <a:lnTo>
                    <a:pt x="61846" y="21315"/>
                  </a:lnTo>
                  <a:lnTo>
                    <a:pt x="62203" y="21818"/>
                  </a:lnTo>
                  <a:lnTo>
                    <a:pt x="62305" y="22822"/>
                  </a:lnTo>
                  <a:lnTo>
                    <a:pt x="62483" y="23038"/>
                  </a:lnTo>
                  <a:lnTo>
                    <a:pt x="62738" y="23325"/>
                  </a:lnTo>
                  <a:lnTo>
                    <a:pt x="63094" y="23540"/>
                  </a:lnTo>
                  <a:lnTo>
                    <a:pt x="63400" y="23827"/>
                  </a:lnTo>
                  <a:lnTo>
                    <a:pt x="63578" y="23899"/>
                  </a:lnTo>
                  <a:lnTo>
                    <a:pt x="63629" y="23181"/>
                  </a:lnTo>
                  <a:lnTo>
                    <a:pt x="63731" y="22535"/>
                  </a:lnTo>
                  <a:lnTo>
                    <a:pt x="63808" y="21889"/>
                  </a:lnTo>
                  <a:lnTo>
                    <a:pt x="64088" y="21387"/>
                  </a:lnTo>
                  <a:lnTo>
                    <a:pt x="64470" y="21172"/>
                  </a:lnTo>
                  <a:lnTo>
                    <a:pt x="64827" y="21387"/>
                  </a:lnTo>
                  <a:lnTo>
                    <a:pt x="65183" y="21889"/>
                  </a:lnTo>
                  <a:lnTo>
                    <a:pt x="65540" y="22320"/>
                  </a:lnTo>
                  <a:lnTo>
                    <a:pt x="65718" y="22392"/>
                  </a:lnTo>
                  <a:lnTo>
                    <a:pt x="66075" y="22535"/>
                  </a:lnTo>
                  <a:lnTo>
                    <a:pt x="66431" y="22822"/>
                  </a:lnTo>
                  <a:lnTo>
                    <a:pt x="66788" y="22894"/>
                  </a:lnTo>
                  <a:lnTo>
                    <a:pt x="67068" y="23038"/>
                  </a:lnTo>
                  <a:lnTo>
                    <a:pt x="67195" y="23181"/>
                  </a:lnTo>
                  <a:lnTo>
                    <a:pt x="67272" y="23038"/>
                  </a:lnTo>
                  <a:lnTo>
                    <a:pt x="67323" y="22822"/>
                  </a:lnTo>
                  <a:lnTo>
                    <a:pt x="67374" y="22679"/>
                  </a:lnTo>
                  <a:lnTo>
                    <a:pt x="67450" y="22392"/>
                  </a:lnTo>
                  <a:lnTo>
                    <a:pt x="67552" y="22320"/>
                  </a:lnTo>
                  <a:lnTo>
                    <a:pt x="67628" y="22320"/>
                  </a:lnTo>
                  <a:lnTo>
                    <a:pt x="67756" y="22320"/>
                  </a:lnTo>
                  <a:lnTo>
                    <a:pt x="68087" y="22535"/>
                  </a:lnTo>
                  <a:lnTo>
                    <a:pt x="68342" y="22894"/>
                  </a:lnTo>
                  <a:lnTo>
                    <a:pt x="68647" y="22822"/>
                  </a:lnTo>
                  <a:lnTo>
                    <a:pt x="68978" y="22535"/>
                  </a:lnTo>
                  <a:lnTo>
                    <a:pt x="69004" y="21531"/>
                  </a:lnTo>
                  <a:lnTo>
                    <a:pt x="69182" y="20311"/>
                  </a:lnTo>
                  <a:lnTo>
                    <a:pt x="69335" y="19162"/>
                  </a:lnTo>
                  <a:lnTo>
                    <a:pt x="69412" y="18157"/>
                  </a:lnTo>
                  <a:lnTo>
                    <a:pt x="69335" y="17296"/>
                  </a:lnTo>
                  <a:lnTo>
                    <a:pt x="69284" y="17009"/>
                  </a:lnTo>
                  <a:lnTo>
                    <a:pt x="69284" y="16794"/>
                  </a:lnTo>
                  <a:lnTo>
                    <a:pt x="69233" y="16650"/>
                  </a:lnTo>
                  <a:lnTo>
                    <a:pt x="69182" y="16507"/>
                  </a:lnTo>
                  <a:lnTo>
                    <a:pt x="69106" y="16507"/>
                  </a:lnTo>
                  <a:lnTo>
                    <a:pt x="69004" y="16507"/>
                  </a:lnTo>
                  <a:lnTo>
                    <a:pt x="68826" y="16507"/>
                  </a:lnTo>
                  <a:lnTo>
                    <a:pt x="68622" y="17009"/>
                  </a:lnTo>
                  <a:lnTo>
                    <a:pt x="68444" y="17153"/>
                  </a:lnTo>
                  <a:lnTo>
                    <a:pt x="68265" y="17009"/>
                  </a:lnTo>
                  <a:lnTo>
                    <a:pt x="68087" y="16794"/>
                  </a:lnTo>
                  <a:lnTo>
                    <a:pt x="67858" y="16507"/>
                  </a:lnTo>
                  <a:lnTo>
                    <a:pt x="67730" y="16435"/>
                  </a:lnTo>
                  <a:lnTo>
                    <a:pt x="67628" y="16507"/>
                  </a:lnTo>
                  <a:lnTo>
                    <a:pt x="67501" y="16650"/>
                  </a:lnTo>
                  <a:lnTo>
                    <a:pt x="67450" y="16937"/>
                  </a:lnTo>
                  <a:lnTo>
                    <a:pt x="67374" y="17153"/>
                  </a:lnTo>
                  <a:lnTo>
                    <a:pt x="67272" y="17296"/>
                  </a:lnTo>
                  <a:lnTo>
                    <a:pt x="66890" y="17009"/>
                  </a:lnTo>
                  <a:lnTo>
                    <a:pt x="66482" y="16291"/>
                  </a:lnTo>
                  <a:lnTo>
                    <a:pt x="66177" y="15143"/>
                  </a:lnTo>
                  <a:lnTo>
                    <a:pt x="66024" y="13995"/>
                  </a:lnTo>
                  <a:lnTo>
                    <a:pt x="66024" y="13779"/>
                  </a:lnTo>
                  <a:lnTo>
                    <a:pt x="66024" y="13492"/>
                  </a:lnTo>
                  <a:lnTo>
                    <a:pt x="66024" y="13277"/>
                  </a:lnTo>
                  <a:lnTo>
                    <a:pt x="66024" y="12990"/>
                  </a:lnTo>
                  <a:lnTo>
                    <a:pt x="66024" y="12775"/>
                  </a:lnTo>
                  <a:lnTo>
                    <a:pt x="66075" y="12488"/>
                  </a:lnTo>
                  <a:lnTo>
                    <a:pt x="66126" y="12129"/>
                  </a:lnTo>
                  <a:lnTo>
                    <a:pt x="66024" y="11913"/>
                  </a:lnTo>
                  <a:lnTo>
                    <a:pt x="65947" y="11770"/>
                  </a:lnTo>
                  <a:lnTo>
                    <a:pt x="65896" y="11626"/>
                  </a:lnTo>
                  <a:lnTo>
                    <a:pt x="65845" y="11483"/>
                  </a:lnTo>
                  <a:lnTo>
                    <a:pt x="65769" y="11411"/>
                  </a:lnTo>
                  <a:lnTo>
                    <a:pt x="65642" y="11267"/>
                  </a:lnTo>
                  <a:lnTo>
                    <a:pt x="65591" y="11124"/>
                  </a:lnTo>
                  <a:lnTo>
                    <a:pt x="65540" y="11124"/>
                  </a:lnTo>
                  <a:lnTo>
                    <a:pt x="65489" y="10980"/>
                  </a:lnTo>
                  <a:lnTo>
                    <a:pt x="65412" y="10980"/>
                  </a:lnTo>
                  <a:lnTo>
                    <a:pt x="65310" y="10980"/>
                  </a:lnTo>
                  <a:lnTo>
                    <a:pt x="65310" y="11267"/>
                  </a:lnTo>
                  <a:lnTo>
                    <a:pt x="65234" y="11267"/>
                  </a:lnTo>
                  <a:lnTo>
                    <a:pt x="65234" y="11626"/>
                  </a:lnTo>
                  <a:lnTo>
                    <a:pt x="65285" y="11913"/>
                  </a:lnTo>
                  <a:lnTo>
                    <a:pt x="65285" y="11985"/>
                  </a:lnTo>
                  <a:lnTo>
                    <a:pt x="65285" y="12129"/>
                  </a:lnTo>
                  <a:lnTo>
                    <a:pt x="65234" y="12272"/>
                  </a:lnTo>
                  <a:lnTo>
                    <a:pt x="65183" y="12272"/>
                  </a:lnTo>
                  <a:lnTo>
                    <a:pt x="65107" y="12272"/>
                  </a:lnTo>
                  <a:lnTo>
                    <a:pt x="64928" y="12416"/>
                  </a:lnTo>
                  <a:lnTo>
                    <a:pt x="64877" y="12129"/>
                  </a:lnTo>
                  <a:lnTo>
                    <a:pt x="64827" y="11985"/>
                  </a:lnTo>
                  <a:lnTo>
                    <a:pt x="64827" y="11913"/>
                  </a:lnTo>
                  <a:lnTo>
                    <a:pt x="64750" y="11770"/>
                  </a:lnTo>
                  <a:lnTo>
                    <a:pt x="64750" y="12129"/>
                  </a:lnTo>
                  <a:lnTo>
                    <a:pt x="64979" y="12918"/>
                  </a:lnTo>
                  <a:lnTo>
                    <a:pt x="65158" y="13995"/>
                  </a:lnTo>
                  <a:lnTo>
                    <a:pt x="65234" y="15143"/>
                  </a:lnTo>
                  <a:lnTo>
                    <a:pt x="65107" y="15430"/>
                  </a:lnTo>
                  <a:lnTo>
                    <a:pt x="65005" y="15502"/>
                  </a:lnTo>
                  <a:lnTo>
                    <a:pt x="64979" y="15789"/>
                  </a:lnTo>
                  <a:lnTo>
                    <a:pt x="64928" y="16004"/>
                  </a:lnTo>
                  <a:lnTo>
                    <a:pt x="64928" y="16148"/>
                  </a:lnTo>
                  <a:lnTo>
                    <a:pt x="64877" y="16435"/>
                  </a:lnTo>
                  <a:lnTo>
                    <a:pt x="64827" y="16507"/>
                  </a:lnTo>
                  <a:lnTo>
                    <a:pt x="64699" y="16650"/>
                  </a:lnTo>
                  <a:lnTo>
                    <a:pt x="64572" y="16794"/>
                  </a:lnTo>
                  <a:lnTo>
                    <a:pt x="64521" y="16650"/>
                  </a:lnTo>
                  <a:lnTo>
                    <a:pt x="64470" y="16650"/>
                  </a:lnTo>
                  <a:lnTo>
                    <a:pt x="64470" y="16650"/>
                  </a:lnTo>
                  <a:lnTo>
                    <a:pt x="64444" y="16507"/>
                  </a:lnTo>
                  <a:lnTo>
                    <a:pt x="64343" y="16507"/>
                  </a:lnTo>
                  <a:lnTo>
                    <a:pt x="63935" y="13133"/>
                  </a:lnTo>
                  <a:lnTo>
                    <a:pt x="63859" y="12990"/>
                  </a:lnTo>
                  <a:lnTo>
                    <a:pt x="63757" y="12775"/>
                  </a:lnTo>
                  <a:lnTo>
                    <a:pt x="63629" y="12488"/>
                  </a:lnTo>
                  <a:lnTo>
                    <a:pt x="63553" y="12416"/>
                  </a:lnTo>
                  <a:lnTo>
                    <a:pt x="63451" y="12129"/>
                  </a:lnTo>
                  <a:lnTo>
                    <a:pt x="63400" y="11411"/>
                  </a:lnTo>
                  <a:lnTo>
                    <a:pt x="63451" y="10765"/>
                  </a:lnTo>
                  <a:lnTo>
                    <a:pt x="63502" y="10263"/>
                  </a:lnTo>
                  <a:lnTo>
                    <a:pt x="63502" y="9760"/>
                  </a:lnTo>
                  <a:lnTo>
                    <a:pt x="63375" y="9401"/>
                  </a:lnTo>
                  <a:lnTo>
                    <a:pt x="63043" y="8755"/>
                  </a:lnTo>
                  <a:lnTo>
                    <a:pt x="62789" y="8397"/>
                  </a:lnTo>
                  <a:lnTo>
                    <a:pt x="62559" y="8253"/>
                  </a:lnTo>
                  <a:lnTo>
                    <a:pt x="62356" y="7894"/>
                  </a:lnTo>
                  <a:lnTo>
                    <a:pt x="62177" y="7105"/>
                  </a:lnTo>
                  <a:lnTo>
                    <a:pt x="61999" y="5741"/>
                  </a:lnTo>
                  <a:lnTo>
                    <a:pt x="61642" y="6028"/>
                  </a:lnTo>
                  <a:lnTo>
                    <a:pt x="61592" y="5598"/>
                  </a:lnTo>
                  <a:lnTo>
                    <a:pt x="61592" y="5382"/>
                  </a:lnTo>
                  <a:lnTo>
                    <a:pt x="61541" y="5095"/>
                  </a:lnTo>
                  <a:lnTo>
                    <a:pt x="61490" y="4880"/>
                  </a:lnTo>
                  <a:close/>
                  <a:moveTo>
                    <a:pt x="30999" y="4593"/>
                  </a:moveTo>
                  <a:lnTo>
                    <a:pt x="30948" y="4880"/>
                  </a:lnTo>
                  <a:lnTo>
                    <a:pt x="30872" y="5095"/>
                  </a:lnTo>
                  <a:lnTo>
                    <a:pt x="30821" y="5239"/>
                  </a:lnTo>
                  <a:lnTo>
                    <a:pt x="30770" y="5382"/>
                  </a:lnTo>
                  <a:lnTo>
                    <a:pt x="30770" y="5526"/>
                  </a:lnTo>
                  <a:lnTo>
                    <a:pt x="30821" y="5598"/>
                  </a:lnTo>
                  <a:lnTo>
                    <a:pt x="30923" y="5741"/>
                  </a:lnTo>
                  <a:lnTo>
                    <a:pt x="30948" y="5382"/>
                  </a:lnTo>
                  <a:lnTo>
                    <a:pt x="30948" y="5239"/>
                  </a:lnTo>
                  <a:lnTo>
                    <a:pt x="30999" y="5023"/>
                  </a:lnTo>
                  <a:lnTo>
                    <a:pt x="31050" y="4880"/>
                  </a:lnTo>
                  <a:lnTo>
                    <a:pt x="31076" y="4593"/>
                  </a:lnTo>
                  <a:lnTo>
                    <a:pt x="30999" y="4593"/>
                  </a:lnTo>
                  <a:close/>
                  <a:moveTo>
                    <a:pt x="67603" y="3516"/>
                  </a:moveTo>
                  <a:lnTo>
                    <a:pt x="67501" y="4090"/>
                  </a:lnTo>
                  <a:lnTo>
                    <a:pt x="67323" y="5023"/>
                  </a:lnTo>
                  <a:lnTo>
                    <a:pt x="67094" y="6028"/>
                  </a:lnTo>
                  <a:lnTo>
                    <a:pt x="66890" y="7033"/>
                  </a:lnTo>
                  <a:lnTo>
                    <a:pt x="66711" y="7894"/>
                  </a:lnTo>
                  <a:lnTo>
                    <a:pt x="66610" y="8612"/>
                  </a:lnTo>
                  <a:lnTo>
                    <a:pt x="66610" y="9043"/>
                  </a:lnTo>
                  <a:lnTo>
                    <a:pt x="66661" y="9545"/>
                  </a:lnTo>
                  <a:lnTo>
                    <a:pt x="66661" y="9760"/>
                  </a:lnTo>
                  <a:lnTo>
                    <a:pt x="66711" y="10047"/>
                  </a:lnTo>
                  <a:lnTo>
                    <a:pt x="66788" y="10119"/>
                  </a:lnTo>
                  <a:lnTo>
                    <a:pt x="66890" y="10263"/>
                  </a:lnTo>
                  <a:lnTo>
                    <a:pt x="67017" y="10406"/>
                  </a:lnTo>
                  <a:lnTo>
                    <a:pt x="67374" y="10765"/>
                  </a:lnTo>
                  <a:lnTo>
                    <a:pt x="67730" y="10622"/>
                  </a:lnTo>
                  <a:lnTo>
                    <a:pt x="68036" y="10263"/>
                  </a:lnTo>
                  <a:lnTo>
                    <a:pt x="68393" y="9760"/>
                  </a:lnTo>
                  <a:lnTo>
                    <a:pt x="68749" y="9617"/>
                  </a:lnTo>
                  <a:lnTo>
                    <a:pt x="69106" y="9617"/>
                  </a:lnTo>
                  <a:lnTo>
                    <a:pt x="69335" y="10047"/>
                  </a:lnTo>
                  <a:lnTo>
                    <a:pt x="69513" y="10406"/>
                  </a:lnTo>
                  <a:lnTo>
                    <a:pt x="69717" y="10622"/>
                  </a:lnTo>
                  <a:lnTo>
                    <a:pt x="70252" y="10909"/>
                  </a:lnTo>
                  <a:lnTo>
                    <a:pt x="70787" y="10765"/>
                  </a:lnTo>
                  <a:lnTo>
                    <a:pt x="71271" y="10406"/>
                  </a:lnTo>
                  <a:lnTo>
                    <a:pt x="71424" y="9617"/>
                  </a:lnTo>
                  <a:lnTo>
                    <a:pt x="71271" y="9617"/>
                  </a:lnTo>
                  <a:lnTo>
                    <a:pt x="71067" y="8612"/>
                  </a:lnTo>
                  <a:lnTo>
                    <a:pt x="70711" y="7751"/>
                  </a:lnTo>
                  <a:lnTo>
                    <a:pt x="70201" y="6889"/>
                  </a:lnTo>
                  <a:lnTo>
                    <a:pt x="69717" y="6100"/>
                  </a:lnTo>
                  <a:lnTo>
                    <a:pt x="69335" y="5741"/>
                  </a:lnTo>
                  <a:lnTo>
                    <a:pt x="69106" y="6244"/>
                  </a:lnTo>
                  <a:lnTo>
                    <a:pt x="68800" y="6602"/>
                  </a:lnTo>
                  <a:lnTo>
                    <a:pt x="68571" y="6531"/>
                  </a:lnTo>
                  <a:lnTo>
                    <a:pt x="68444" y="6028"/>
                  </a:lnTo>
                  <a:lnTo>
                    <a:pt x="68265" y="5526"/>
                  </a:lnTo>
                  <a:lnTo>
                    <a:pt x="68163" y="4880"/>
                  </a:lnTo>
                  <a:lnTo>
                    <a:pt x="68469" y="4593"/>
                  </a:lnTo>
                  <a:lnTo>
                    <a:pt x="68444" y="4521"/>
                  </a:lnTo>
                  <a:lnTo>
                    <a:pt x="68393" y="4521"/>
                  </a:lnTo>
                  <a:lnTo>
                    <a:pt x="68393" y="4521"/>
                  </a:lnTo>
                  <a:lnTo>
                    <a:pt x="68342" y="4521"/>
                  </a:lnTo>
                  <a:lnTo>
                    <a:pt x="68265" y="4377"/>
                  </a:lnTo>
                  <a:lnTo>
                    <a:pt x="68112" y="4019"/>
                  </a:lnTo>
                  <a:lnTo>
                    <a:pt x="67985" y="3875"/>
                  </a:lnTo>
                  <a:lnTo>
                    <a:pt x="67807" y="3660"/>
                  </a:lnTo>
                  <a:lnTo>
                    <a:pt x="67603" y="3516"/>
                  </a:lnTo>
                  <a:close/>
                  <a:moveTo>
                    <a:pt x="74710" y="3229"/>
                  </a:moveTo>
                  <a:lnTo>
                    <a:pt x="74430" y="3875"/>
                  </a:lnTo>
                  <a:lnTo>
                    <a:pt x="74124" y="4234"/>
                  </a:lnTo>
                  <a:lnTo>
                    <a:pt x="73818" y="4593"/>
                  </a:lnTo>
                  <a:lnTo>
                    <a:pt x="73538" y="5239"/>
                  </a:lnTo>
                  <a:lnTo>
                    <a:pt x="73360" y="6028"/>
                  </a:lnTo>
                  <a:lnTo>
                    <a:pt x="73283" y="7105"/>
                  </a:lnTo>
                  <a:lnTo>
                    <a:pt x="73411" y="8253"/>
                  </a:lnTo>
                  <a:lnTo>
                    <a:pt x="73691" y="9401"/>
                  </a:lnTo>
                  <a:lnTo>
                    <a:pt x="73946" y="10550"/>
                  </a:lnTo>
                  <a:lnTo>
                    <a:pt x="74251" y="11483"/>
                  </a:lnTo>
                  <a:lnTo>
                    <a:pt x="74430" y="12416"/>
                  </a:lnTo>
                  <a:lnTo>
                    <a:pt x="74124" y="12416"/>
                  </a:lnTo>
                  <a:lnTo>
                    <a:pt x="74124" y="13995"/>
                  </a:lnTo>
                  <a:lnTo>
                    <a:pt x="74226" y="15143"/>
                  </a:lnTo>
                  <a:lnTo>
                    <a:pt x="74481" y="15789"/>
                  </a:lnTo>
                  <a:lnTo>
                    <a:pt x="74939" y="16004"/>
                  </a:lnTo>
                  <a:lnTo>
                    <a:pt x="75601" y="15933"/>
                  </a:lnTo>
                  <a:lnTo>
                    <a:pt x="75550" y="14497"/>
                  </a:lnTo>
                  <a:lnTo>
                    <a:pt x="75448" y="13636"/>
                  </a:lnTo>
                  <a:lnTo>
                    <a:pt x="75321" y="12918"/>
                  </a:lnTo>
                  <a:lnTo>
                    <a:pt x="75270" y="12129"/>
                  </a:lnTo>
                  <a:lnTo>
                    <a:pt x="75321" y="10980"/>
                  </a:lnTo>
                  <a:lnTo>
                    <a:pt x="75423" y="11124"/>
                  </a:lnTo>
                  <a:lnTo>
                    <a:pt x="75499" y="11124"/>
                  </a:lnTo>
                  <a:lnTo>
                    <a:pt x="75601" y="11124"/>
                  </a:lnTo>
                  <a:lnTo>
                    <a:pt x="75678" y="11124"/>
                  </a:lnTo>
                  <a:lnTo>
                    <a:pt x="75805" y="10980"/>
                  </a:lnTo>
                  <a:lnTo>
                    <a:pt x="75729" y="10765"/>
                  </a:lnTo>
                  <a:lnTo>
                    <a:pt x="75627" y="10622"/>
                  </a:lnTo>
                  <a:lnTo>
                    <a:pt x="75601" y="10550"/>
                  </a:lnTo>
                  <a:lnTo>
                    <a:pt x="75499" y="10263"/>
                  </a:lnTo>
                  <a:lnTo>
                    <a:pt x="75423" y="10119"/>
                  </a:lnTo>
                  <a:lnTo>
                    <a:pt x="75372" y="10263"/>
                  </a:lnTo>
                  <a:lnTo>
                    <a:pt x="75372" y="10550"/>
                  </a:lnTo>
                  <a:lnTo>
                    <a:pt x="75321" y="10765"/>
                  </a:lnTo>
                  <a:lnTo>
                    <a:pt x="75321" y="10909"/>
                  </a:lnTo>
                  <a:lnTo>
                    <a:pt x="75270" y="10980"/>
                  </a:lnTo>
                  <a:lnTo>
                    <a:pt x="75245" y="10909"/>
                  </a:lnTo>
                  <a:lnTo>
                    <a:pt x="75194" y="10622"/>
                  </a:lnTo>
                  <a:lnTo>
                    <a:pt x="75066" y="10047"/>
                  </a:lnTo>
                  <a:lnTo>
                    <a:pt x="74939" y="9401"/>
                  </a:lnTo>
                  <a:lnTo>
                    <a:pt x="74964" y="9114"/>
                  </a:lnTo>
                  <a:lnTo>
                    <a:pt x="75015" y="9114"/>
                  </a:lnTo>
                  <a:lnTo>
                    <a:pt x="75066" y="9043"/>
                  </a:lnTo>
                  <a:lnTo>
                    <a:pt x="75092" y="8755"/>
                  </a:lnTo>
                  <a:lnTo>
                    <a:pt x="74710" y="8110"/>
                  </a:lnTo>
                  <a:lnTo>
                    <a:pt x="74404" y="7105"/>
                  </a:lnTo>
                  <a:lnTo>
                    <a:pt x="74226" y="6028"/>
                  </a:lnTo>
                  <a:lnTo>
                    <a:pt x="74710" y="5885"/>
                  </a:lnTo>
                  <a:lnTo>
                    <a:pt x="75066" y="5526"/>
                  </a:lnTo>
                  <a:lnTo>
                    <a:pt x="75245" y="4593"/>
                  </a:lnTo>
                  <a:lnTo>
                    <a:pt x="75321" y="3516"/>
                  </a:lnTo>
                  <a:lnTo>
                    <a:pt x="75194" y="3373"/>
                  </a:lnTo>
                  <a:lnTo>
                    <a:pt x="75066" y="3373"/>
                  </a:lnTo>
                  <a:lnTo>
                    <a:pt x="74939" y="3229"/>
                  </a:lnTo>
                  <a:lnTo>
                    <a:pt x="74710" y="3229"/>
                  </a:lnTo>
                  <a:close/>
                  <a:moveTo>
                    <a:pt x="69946" y="3014"/>
                  </a:moveTo>
                  <a:lnTo>
                    <a:pt x="69590" y="3516"/>
                  </a:lnTo>
                  <a:lnTo>
                    <a:pt x="69157" y="3875"/>
                  </a:lnTo>
                  <a:lnTo>
                    <a:pt x="69157" y="4880"/>
                  </a:lnTo>
                  <a:lnTo>
                    <a:pt x="69335" y="5023"/>
                  </a:lnTo>
                  <a:lnTo>
                    <a:pt x="69539" y="5095"/>
                  </a:lnTo>
                  <a:lnTo>
                    <a:pt x="69819" y="5095"/>
                  </a:lnTo>
                  <a:lnTo>
                    <a:pt x="69819" y="4593"/>
                  </a:lnTo>
                  <a:lnTo>
                    <a:pt x="69895" y="4234"/>
                  </a:lnTo>
                  <a:lnTo>
                    <a:pt x="69946" y="3875"/>
                  </a:lnTo>
                  <a:lnTo>
                    <a:pt x="69946" y="3516"/>
                  </a:lnTo>
                  <a:lnTo>
                    <a:pt x="69946" y="3229"/>
                  </a:lnTo>
                  <a:lnTo>
                    <a:pt x="69946" y="3014"/>
                  </a:lnTo>
                  <a:close/>
                  <a:moveTo>
                    <a:pt x="35406" y="2368"/>
                  </a:moveTo>
                  <a:lnTo>
                    <a:pt x="35482" y="3014"/>
                  </a:lnTo>
                  <a:lnTo>
                    <a:pt x="35533" y="3875"/>
                  </a:lnTo>
                  <a:lnTo>
                    <a:pt x="35584" y="4593"/>
                  </a:lnTo>
                  <a:lnTo>
                    <a:pt x="35533" y="4736"/>
                  </a:lnTo>
                  <a:lnTo>
                    <a:pt x="35482" y="4736"/>
                  </a:lnTo>
                  <a:lnTo>
                    <a:pt x="35457" y="4736"/>
                  </a:lnTo>
                  <a:lnTo>
                    <a:pt x="35457" y="4880"/>
                  </a:lnTo>
                  <a:lnTo>
                    <a:pt x="35406" y="4880"/>
                  </a:lnTo>
                  <a:lnTo>
                    <a:pt x="35228" y="4880"/>
                  </a:lnTo>
                  <a:lnTo>
                    <a:pt x="35177" y="4736"/>
                  </a:lnTo>
                  <a:lnTo>
                    <a:pt x="35177" y="4593"/>
                  </a:lnTo>
                  <a:lnTo>
                    <a:pt x="35177" y="4521"/>
                  </a:lnTo>
                  <a:lnTo>
                    <a:pt x="35126" y="4521"/>
                  </a:lnTo>
                  <a:lnTo>
                    <a:pt x="35100" y="4377"/>
                  </a:lnTo>
                  <a:lnTo>
                    <a:pt x="35406" y="2368"/>
                  </a:lnTo>
                  <a:close/>
                  <a:moveTo>
                    <a:pt x="25523" y="0"/>
                  </a:moveTo>
                  <a:lnTo>
                    <a:pt x="25319" y="861"/>
                  </a:lnTo>
                  <a:lnTo>
                    <a:pt x="25090" y="1650"/>
                  </a:lnTo>
                  <a:lnTo>
                    <a:pt x="24962" y="2727"/>
                  </a:lnTo>
                  <a:lnTo>
                    <a:pt x="25217" y="2655"/>
                  </a:lnTo>
                  <a:lnTo>
                    <a:pt x="25395" y="2870"/>
                  </a:lnTo>
                  <a:lnTo>
                    <a:pt x="25523" y="3229"/>
                  </a:lnTo>
                  <a:lnTo>
                    <a:pt x="25701" y="3875"/>
                  </a:lnTo>
                  <a:lnTo>
                    <a:pt x="25752" y="3373"/>
                  </a:lnTo>
                  <a:lnTo>
                    <a:pt x="25752" y="3014"/>
                  </a:lnTo>
                  <a:lnTo>
                    <a:pt x="25803" y="2727"/>
                  </a:lnTo>
                  <a:lnTo>
                    <a:pt x="25803" y="2368"/>
                  </a:lnTo>
                  <a:lnTo>
                    <a:pt x="26032" y="2368"/>
                  </a:lnTo>
                  <a:lnTo>
                    <a:pt x="26160" y="3229"/>
                  </a:lnTo>
                  <a:lnTo>
                    <a:pt x="26363" y="3516"/>
                  </a:lnTo>
                  <a:lnTo>
                    <a:pt x="26542" y="3732"/>
                  </a:lnTo>
                  <a:lnTo>
                    <a:pt x="26720" y="4019"/>
                  </a:lnTo>
                  <a:lnTo>
                    <a:pt x="26898" y="4593"/>
                  </a:lnTo>
                  <a:lnTo>
                    <a:pt x="26720" y="5382"/>
                  </a:lnTo>
                  <a:lnTo>
                    <a:pt x="26516" y="6244"/>
                  </a:lnTo>
                  <a:lnTo>
                    <a:pt x="26338" y="7392"/>
                  </a:lnTo>
                  <a:lnTo>
                    <a:pt x="26185" y="8397"/>
                  </a:lnTo>
                  <a:lnTo>
                    <a:pt x="26185" y="9043"/>
                  </a:lnTo>
                  <a:lnTo>
                    <a:pt x="26236" y="9401"/>
                  </a:lnTo>
                  <a:lnTo>
                    <a:pt x="26236" y="9617"/>
                  </a:lnTo>
                  <a:lnTo>
                    <a:pt x="26287" y="9760"/>
                  </a:lnTo>
                  <a:lnTo>
                    <a:pt x="26338" y="9904"/>
                  </a:lnTo>
                  <a:lnTo>
                    <a:pt x="26363" y="10047"/>
                  </a:lnTo>
                  <a:lnTo>
                    <a:pt x="26516" y="10119"/>
                  </a:lnTo>
                  <a:lnTo>
                    <a:pt x="26516" y="9904"/>
                  </a:lnTo>
                  <a:lnTo>
                    <a:pt x="26593" y="9401"/>
                  </a:lnTo>
                  <a:lnTo>
                    <a:pt x="26720" y="8612"/>
                  </a:lnTo>
                  <a:lnTo>
                    <a:pt x="26873" y="7607"/>
                  </a:lnTo>
                  <a:lnTo>
                    <a:pt x="27000" y="6746"/>
                  </a:lnTo>
                  <a:lnTo>
                    <a:pt x="27127" y="6028"/>
                  </a:lnTo>
                  <a:lnTo>
                    <a:pt x="27178" y="5526"/>
                  </a:lnTo>
                  <a:lnTo>
                    <a:pt x="27484" y="5526"/>
                  </a:lnTo>
                  <a:lnTo>
                    <a:pt x="27535" y="6889"/>
                  </a:lnTo>
                  <a:lnTo>
                    <a:pt x="27535" y="8110"/>
                  </a:lnTo>
                  <a:lnTo>
                    <a:pt x="27535" y="9617"/>
                  </a:lnTo>
                  <a:lnTo>
                    <a:pt x="27586" y="11267"/>
                  </a:lnTo>
                  <a:lnTo>
                    <a:pt x="28146" y="11483"/>
                  </a:lnTo>
                  <a:lnTo>
                    <a:pt x="28376" y="10550"/>
                  </a:lnTo>
                  <a:lnTo>
                    <a:pt x="28783" y="9904"/>
                  </a:lnTo>
                  <a:lnTo>
                    <a:pt x="29216" y="9258"/>
                  </a:lnTo>
                  <a:lnTo>
                    <a:pt x="29675" y="8755"/>
                  </a:lnTo>
                  <a:lnTo>
                    <a:pt x="30108" y="8253"/>
                  </a:lnTo>
                  <a:lnTo>
                    <a:pt x="30515" y="7607"/>
                  </a:lnTo>
                  <a:lnTo>
                    <a:pt x="30694" y="6889"/>
                  </a:lnTo>
                  <a:lnTo>
                    <a:pt x="30592" y="6889"/>
                  </a:lnTo>
                  <a:lnTo>
                    <a:pt x="30566" y="6602"/>
                  </a:lnTo>
                  <a:lnTo>
                    <a:pt x="30566" y="6531"/>
                  </a:lnTo>
                  <a:lnTo>
                    <a:pt x="30515" y="6387"/>
                  </a:lnTo>
                  <a:lnTo>
                    <a:pt x="30515" y="6387"/>
                  </a:lnTo>
                  <a:lnTo>
                    <a:pt x="30464" y="6387"/>
                  </a:lnTo>
                  <a:lnTo>
                    <a:pt x="30413" y="6387"/>
                  </a:lnTo>
                  <a:lnTo>
                    <a:pt x="30337" y="6244"/>
                  </a:lnTo>
                  <a:lnTo>
                    <a:pt x="30159" y="6602"/>
                  </a:lnTo>
                  <a:lnTo>
                    <a:pt x="29853" y="7105"/>
                  </a:lnTo>
                  <a:lnTo>
                    <a:pt x="29496" y="7894"/>
                  </a:lnTo>
                  <a:lnTo>
                    <a:pt x="29038" y="8540"/>
                  </a:lnTo>
                  <a:lnTo>
                    <a:pt x="28630" y="9258"/>
                  </a:lnTo>
                  <a:lnTo>
                    <a:pt x="28248" y="9760"/>
                  </a:lnTo>
                  <a:lnTo>
                    <a:pt x="27968" y="10047"/>
                  </a:lnTo>
                  <a:lnTo>
                    <a:pt x="27892" y="10119"/>
                  </a:lnTo>
                  <a:lnTo>
                    <a:pt x="27841" y="10047"/>
                  </a:lnTo>
                  <a:lnTo>
                    <a:pt x="27790" y="9904"/>
                  </a:lnTo>
                  <a:lnTo>
                    <a:pt x="27790" y="9760"/>
                  </a:lnTo>
                  <a:lnTo>
                    <a:pt x="27790" y="9617"/>
                  </a:lnTo>
                  <a:lnTo>
                    <a:pt x="27764" y="9401"/>
                  </a:lnTo>
                  <a:lnTo>
                    <a:pt x="27892" y="8755"/>
                  </a:lnTo>
                  <a:lnTo>
                    <a:pt x="27892" y="8253"/>
                  </a:lnTo>
                  <a:lnTo>
                    <a:pt x="27841" y="7894"/>
                  </a:lnTo>
                  <a:lnTo>
                    <a:pt x="27790" y="7248"/>
                  </a:lnTo>
                  <a:lnTo>
                    <a:pt x="27892" y="6531"/>
                  </a:lnTo>
                  <a:lnTo>
                    <a:pt x="27943" y="6387"/>
                  </a:lnTo>
                  <a:lnTo>
                    <a:pt x="27968" y="6244"/>
                  </a:lnTo>
                  <a:lnTo>
                    <a:pt x="28019" y="6100"/>
                  </a:lnTo>
                  <a:lnTo>
                    <a:pt x="28070" y="6100"/>
                  </a:lnTo>
                  <a:lnTo>
                    <a:pt x="28121" y="6100"/>
                  </a:lnTo>
                  <a:lnTo>
                    <a:pt x="28146" y="6028"/>
                  </a:lnTo>
                  <a:lnTo>
                    <a:pt x="28197" y="5885"/>
                  </a:lnTo>
                  <a:lnTo>
                    <a:pt x="28197" y="5598"/>
                  </a:lnTo>
                  <a:lnTo>
                    <a:pt x="28248" y="5239"/>
                  </a:lnTo>
                  <a:lnTo>
                    <a:pt x="28248" y="4593"/>
                  </a:lnTo>
                  <a:lnTo>
                    <a:pt x="28019" y="4234"/>
                  </a:lnTo>
                  <a:lnTo>
                    <a:pt x="27790" y="4090"/>
                  </a:lnTo>
                  <a:lnTo>
                    <a:pt x="27611" y="4090"/>
                  </a:lnTo>
                  <a:lnTo>
                    <a:pt x="27408" y="3875"/>
                  </a:lnTo>
                  <a:lnTo>
                    <a:pt x="27077" y="3229"/>
                  </a:lnTo>
                  <a:lnTo>
                    <a:pt x="26873" y="2655"/>
                  </a:lnTo>
                  <a:lnTo>
                    <a:pt x="26720" y="1866"/>
                  </a:lnTo>
                  <a:lnTo>
                    <a:pt x="26542" y="1148"/>
                  </a:lnTo>
                  <a:lnTo>
                    <a:pt x="26338" y="645"/>
                  </a:lnTo>
                  <a:lnTo>
                    <a:pt x="25981" y="143"/>
                  </a:lnTo>
                  <a:lnTo>
                    <a:pt x="25523" y="0"/>
                  </a:ln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44" name="Shape 744"/>
            <p:cNvSpPr/>
            <p:nvPr/>
          </p:nvSpPr>
          <p:spPr>
            <a:xfrm>
              <a:off x="635000" y="2108200"/>
              <a:ext cx="7697788" cy="3846513"/>
            </a:xfrm>
            <a:custGeom>
              <a:avLst/>
              <a:gdLst/>
              <a:ahLst/>
              <a:cxnLst/>
              <a:rect l="0" t="0" r="0" b="0"/>
              <a:pathLst>
                <a:path w="120000" h="120000" extrusionOk="0">
                  <a:moveTo>
                    <a:pt x="36353" y="35212"/>
                  </a:moveTo>
                  <a:lnTo>
                    <a:pt x="36675" y="35262"/>
                  </a:lnTo>
                  <a:lnTo>
                    <a:pt x="36873" y="35361"/>
                  </a:lnTo>
                  <a:lnTo>
                    <a:pt x="37145" y="35559"/>
                  </a:lnTo>
                  <a:lnTo>
                    <a:pt x="37145" y="35955"/>
                  </a:lnTo>
                  <a:lnTo>
                    <a:pt x="37046" y="35955"/>
                  </a:lnTo>
                  <a:lnTo>
                    <a:pt x="36972" y="36054"/>
                  </a:lnTo>
                  <a:lnTo>
                    <a:pt x="36873" y="36054"/>
                  </a:lnTo>
                  <a:lnTo>
                    <a:pt x="36799" y="36054"/>
                  </a:lnTo>
                  <a:lnTo>
                    <a:pt x="36675" y="36153"/>
                  </a:lnTo>
                  <a:lnTo>
                    <a:pt x="36576" y="35905"/>
                  </a:lnTo>
                  <a:lnTo>
                    <a:pt x="36527" y="35806"/>
                  </a:lnTo>
                  <a:lnTo>
                    <a:pt x="36502" y="35608"/>
                  </a:lnTo>
                  <a:lnTo>
                    <a:pt x="36452" y="35460"/>
                  </a:lnTo>
                  <a:lnTo>
                    <a:pt x="36353" y="35212"/>
                  </a:lnTo>
                  <a:close/>
                  <a:moveTo>
                    <a:pt x="38383" y="34222"/>
                  </a:moveTo>
                  <a:lnTo>
                    <a:pt x="38655" y="34222"/>
                  </a:lnTo>
                  <a:lnTo>
                    <a:pt x="38655" y="34915"/>
                  </a:lnTo>
                  <a:lnTo>
                    <a:pt x="38655" y="35559"/>
                  </a:lnTo>
                  <a:lnTo>
                    <a:pt x="38704" y="36054"/>
                  </a:lnTo>
                  <a:lnTo>
                    <a:pt x="38729" y="36648"/>
                  </a:lnTo>
                  <a:lnTo>
                    <a:pt x="39224" y="36648"/>
                  </a:lnTo>
                  <a:lnTo>
                    <a:pt x="39224" y="37639"/>
                  </a:lnTo>
                  <a:lnTo>
                    <a:pt x="39422" y="37639"/>
                  </a:lnTo>
                  <a:lnTo>
                    <a:pt x="39472" y="37688"/>
                  </a:lnTo>
                  <a:lnTo>
                    <a:pt x="39521" y="37688"/>
                  </a:lnTo>
                  <a:lnTo>
                    <a:pt x="39571" y="37688"/>
                  </a:lnTo>
                  <a:lnTo>
                    <a:pt x="39595" y="37688"/>
                  </a:lnTo>
                  <a:lnTo>
                    <a:pt x="39645" y="37688"/>
                  </a:lnTo>
                  <a:lnTo>
                    <a:pt x="39694" y="37787"/>
                  </a:lnTo>
                  <a:lnTo>
                    <a:pt x="39645" y="38332"/>
                  </a:lnTo>
                  <a:lnTo>
                    <a:pt x="39571" y="38926"/>
                  </a:lnTo>
                  <a:lnTo>
                    <a:pt x="39521" y="39521"/>
                  </a:lnTo>
                  <a:lnTo>
                    <a:pt x="39422" y="39521"/>
                  </a:lnTo>
                  <a:lnTo>
                    <a:pt x="39397" y="39323"/>
                  </a:lnTo>
                  <a:lnTo>
                    <a:pt x="39397" y="39273"/>
                  </a:lnTo>
                  <a:lnTo>
                    <a:pt x="39397" y="39174"/>
                  </a:lnTo>
                  <a:lnTo>
                    <a:pt x="39348" y="39075"/>
                  </a:lnTo>
                  <a:lnTo>
                    <a:pt x="39348" y="38976"/>
                  </a:lnTo>
                  <a:lnTo>
                    <a:pt x="39298" y="39174"/>
                  </a:lnTo>
                  <a:lnTo>
                    <a:pt x="39249" y="39174"/>
                  </a:lnTo>
                  <a:lnTo>
                    <a:pt x="39249" y="39273"/>
                  </a:lnTo>
                  <a:lnTo>
                    <a:pt x="39249" y="39273"/>
                  </a:lnTo>
                  <a:lnTo>
                    <a:pt x="39249" y="39273"/>
                  </a:lnTo>
                  <a:lnTo>
                    <a:pt x="39224" y="39273"/>
                  </a:lnTo>
                  <a:lnTo>
                    <a:pt x="39125" y="39323"/>
                  </a:lnTo>
                  <a:lnTo>
                    <a:pt x="39125" y="38976"/>
                  </a:lnTo>
                  <a:lnTo>
                    <a:pt x="39175" y="38926"/>
                  </a:lnTo>
                  <a:lnTo>
                    <a:pt x="39175" y="38827"/>
                  </a:lnTo>
                  <a:lnTo>
                    <a:pt x="39224" y="38728"/>
                  </a:lnTo>
                  <a:lnTo>
                    <a:pt x="39224" y="38580"/>
                  </a:lnTo>
                  <a:lnTo>
                    <a:pt x="39224" y="38382"/>
                  </a:lnTo>
                  <a:lnTo>
                    <a:pt x="39125" y="38382"/>
                  </a:lnTo>
                  <a:lnTo>
                    <a:pt x="38952" y="38728"/>
                  </a:lnTo>
                  <a:lnTo>
                    <a:pt x="38779" y="39075"/>
                  </a:lnTo>
                  <a:lnTo>
                    <a:pt x="38556" y="39323"/>
                  </a:lnTo>
                  <a:lnTo>
                    <a:pt x="38556" y="39075"/>
                  </a:lnTo>
                  <a:lnTo>
                    <a:pt x="38556" y="38827"/>
                  </a:lnTo>
                  <a:lnTo>
                    <a:pt x="38556" y="38728"/>
                  </a:lnTo>
                  <a:lnTo>
                    <a:pt x="38531" y="38679"/>
                  </a:lnTo>
                  <a:lnTo>
                    <a:pt x="38432" y="38580"/>
                  </a:lnTo>
                  <a:lnTo>
                    <a:pt x="38308" y="38580"/>
                  </a:lnTo>
                  <a:lnTo>
                    <a:pt x="38086" y="38580"/>
                  </a:lnTo>
                  <a:lnTo>
                    <a:pt x="38011" y="38580"/>
                  </a:lnTo>
                  <a:lnTo>
                    <a:pt x="37912" y="38580"/>
                  </a:lnTo>
                  <a:lnTo>
                    <a:pt x="37789" y="38481"/>
                  </a:lnTo>
                  <a:lnTo>
                    <a:pt x="37665" y="38481"/>
                  </a:lnTo>
                  <a:lnTo>
                    <a:pt x="37541" y="38382"/>
                  </a:lnTo>
                  <a:lnTo>
                    <a:pt x="37442" y="38233"/>
                  </a:lnTo>
                  <a:lnTo>
                    <a:pt x="37690" y="37540"/>
                  </a:lnTo>
                  <a:lnTo>
                    <a:pt x="37962" y="36500"/>
                  </a:lnTo>
                  <a:lnTo>
                    <a:pt x="38135" y="35361"/>
                  </a:lnTo>
                  <a:lnTo>
                    <a:pt x="38383" y="34222"/>
                  </a:lnTo>
                  <a:close/>
                  <a:moveTo>
                    <a:pt x="30191" y="31200"/>
                  </a:moveTo>
                  <a:lnTo>
                    <a:pt x="30563" y="31200"/>
                  </a:lnTo>
                  <a:lnTo>
                    <a:pt x="30563" y="31547"/>
                  </a:lnTo>
                  <a:lnTo>
                    <a:pt x="30488" y="31547"/>
                  </a:lnTo>
                  <a:lnTo>
                    <a:pt x="30439" y="31646"/>
                  </a:lnTo>
                  <a:lnTo>
                    <a:pt x="30414" y="31646"/>
                  </a:lnTo>
                  <a:lnTo>
                    <a:pt x="30365" y="31646"/>
                  </a:lnTo>
                  <a:lnTo>
                    <a:pt x="30315" y="31745"/>
                  </a:lnTo>
                  <a:lnTo>
                    <a:pt x="30191" y="31745"/>
                  </a:lnTo>
                  <a:lnTo>
                    <a:pt x="30191" y="31200"/>
                  </a:lnTo>
                  <a:close/>
                  <a:moveTo>
                    <a:pt x="12744" y="30804"/>
                  </a:moveTo>
                  <a:lnTo>
                    <a:pt x="12918" y="30804"/>
                  </a:lnTo>
                  <a:lnTo>
                    <a:pt x="12992" y="30854"/>
                  </a:lnTo>
                  <a:lnTo>
                    <a:pt x="13091" y="30953"/>
                  </a:lnTo>
                  <a:lnTo>
                    <a:pt x="13215" y="30953"/>
                  </a:lnTo>
                  <a:lnTo>
                    <a:pt x="13388" y="30953"/>
                  </a:lnTo>
                  <a:lnTo>
                    <a:pt x="13437" y="31646"/>
                  </a:lnTo>
                  <a:lnTo>
                    <a:pt x="13512" y="32191"/>
                  </a:lnTo>
                  <a:lnTo>
                    <a:pt x="13561" y="32884"/>
                  </a:lnTo>
                  <a:lnTo>
                    <a:pt x="13388" y="32884"/>
                  </a:lnTo>
                  <a:lnTo>
                    <a:pt x="13289" y="32587"/>
                  </a:lnTo>
                  <a:lnTo>
                    <a:pt x="13215" y="32439"/>
                  </a:lnTo>
                  <a:lnTo>
                    <a:pt x="13091" y="32241"/>
                  </a:lnTo>
                  <a:lnTo>
                    <a:pt x="12992" y="32092"/>
                  </a:lnTo>
                  <a:lnTo>
                    <a:pt x="12918" y="31844"/>
                  </a:lnTo>
                  <a:lnTo>
                    <a:pt x="12819" y="31547"/>
                  </a:lnTo>
                  <a:lnTo>
                    <a:pt x="12769" y="31399"/>
                  </a:lnTo>
                  <a:lnTo>
                    <a:pt x="12744" y="31200"/>
                  </a:lnTo>
                  <a:lnTo>
                    <a:pt x="12744" y="31052"/>
                  </a:lnTo>
                  <a:lnTo>
                    <a:pt x="12744" y="30804"/>
                  </a:lnTo>
                  <a:close/>
                  <a:moveTo>
                    <a:pt x="106512" y="30160"/>
                  </a:moveTo>
                  <a:lnTo>
                    <a:pt x="106562" y="30260"/>
                  </a:lnTo>
                  <a:lnTo>
                    <a:pt x="106562" y="30260"/>
                  </a:lnTo>
                  <a:lnTo>
                    <a:pt x="106562" y="30260"/>
                  </a:lnTo>
                  <a:lnTo>
                    <a:pt x="106562" y="30359"/>
                  </a:lnTo>
                  <a:lnTo>
                    <a:pt x="106586" y="30359"/>
                  </a:lnTo>
                  <a:lnTo>
                    <a:pt x="106586" y="30458"/>
                  </a:lnTo>
                  <a:lnTo>
                    <a:pt x="106735" y="31052"/>
                  </a:lnTo>
                  <a:lnTo>
                    <a:pt x="106735" y="31844"/>
                  </a:lnTo>
                  <a:lnTo>
                    <a:pt x="106735" y="32587"/>
                  </a:lnTo>
                  <a:lnTo>
                    <a:pt x="106809" y="33479"/>
                  </a:lnTo>
                  <a:lnTo>
                    <a:pt x="106933" y="34321"/>
                  </a:lnTo>
                  <a:lnTo>
                    <a:pt x="107156" y="35262"/>
                  </a:lnTo>
                  <a:lnTo>
                    <a:pt x="107279" y="36302"/>
                  </a:lnTo>
                  <a:lnTo>
                    <a:pt x="106685" y="36153"/>
                  </a:lnTo>
                  <a:lnTo>
                    <a:pt x="106685" y="36945"/>
                  </a:lnTo>
                  <a:lnTo>
                    <a:pt x="106760" y="37540"/>
                  </a:lnTo>
                  <a:lnTo>
                    <a:pt x="106809" y="38134"/>
                  </a:lnTo>
                  <a:lnTo>
                    <a:pt x="106908" y="38976"/>
                  </a:lnTo>
                  <a:lnTo>
                    <a:pt x="106760" y="38976"/>
                  </a:lnTo>
                  <a:lnTo>
                    <a:pt x="106685" y="38976"/>
                  </a:lnTo>
                  <a:lnTo>
                    <a:pt x="106562" y="39075"/>
                  </a:lnTo>
                  <a:lnTo>
                    <a:pt x="106512" y="39075"/>
                  </a:lnTo>
                  <a:lnTo>
                    <a:pt x="106438" y="39174"/>
                  </a:lnTo>
                  <a:lnTo>
                    <a:pt x="106438" y="39174"/>
                  </a:lnTo>
                  <a:lnTo>
                    <a:pt x="106339" y="38679"/>
                  </a:lnTo>
                  <a:lnTo>
                    <a:pt x="106289" y="37688"/>
                  </a:lnTo>
                  <a:lnTo>
                    <a:pt x="106289" y="36599"/>
                  </a:lnTo>
                  <a:lnTo>
                    <a:pt x="106289" y="35361"/>
                  </a:lnTo>
                  <a:lnTo>
                    <a:pt x="106289" y="34222"/>
                  </a:lnTo>
                  <a:lnTo>
                    <a:pt x="106215" y="33479"/>
                  </a:lnTo>
                  <a:lnTo>
                    <a:pt x="106215" y="31547"/>
                  </a:lnTo>
                  <a:lnTo>
                    <a:pt x="106289" y="31300"/>
                  </a:lnTo>
                  <a:lnTo>
                    <a:pt x="106339" y="31151"/>
                  </a:lnTo>
                  <a:lnTo>
                    <a:pt x="106388" y="30953"/>
                  </a:lnTo>
                  <a:lnTo>
                    <a:pt x="106438" y="30804"/>
                  </a:lnTo>
                  <a:lnTo>
                    <a:pt x="106463" y="30507"/>
                  </a:lnTo>
                  <a:lnTo>
                    <a:pt x="106512" y="30160"/>
                  </a:lnTo>
                  <a:close/>
                  <a:moveTo>
                    <a:pt x="55755" y="29467"/>
                  </a:moveTo>
                  <a:lnTo>
                    <a:pt x="55854" y="30507"/>
                  </a:lnTo>
                  <a:lnTo>
                    <a:pt x="55805" y="31547"/>
                  </a:lnTo>
                  <a:lnTo>
                    <a:pt x="55681" y="32686"/>
                  </a:lnTo>
                  <a:lnTo>
                    <a:pt x="55335" y="33033"/>
                  </a:lnTo>
                  <a:lnTo>
                    <a:pt x="55013" y="33231"/>
                  </a:lnTo>
                  <a:lnTo>
                    <a:pt x="54543" y="33281"/>
                  </a:lnTo>
                  <a:lnTo>
                    <a:pt x="54543" y="32884"/>
                  </a:lnTo>
                  <a:lnTo>
                    <a:pt x="54666" y="32241"/>
                  </a:lnTo>
                  <a:lnTo>
                    <a:pt x="54666" y="31498"/>
                  </a:lnTo>
                  <a:lnTo>
                    <a:pt x="54642" y="30606"/>
                  </a:lnTo>
                  <a:lnTo>
                    <a:pt x="54889" y="30160"/>
                  </a:lnTo>
                  <a:lnTo>
                    <a:pt x="55112" y="29814"/>
                  </a:lnTo>
                  <a:lnTo>
                    <a:pt x="55359" y="29566"/>
                  </a:lnTo>
                  <a:lnTo>
                    <a:pt x="55755" y="29467"/>
                  </a:lnTo>
                  <a:close/>
                  <a:moveTo>
                    <a:pt x="61942" y="28130"/>
                  </a:moveTo>
                  <a:lnTo>
                    <a:pt x="62016" y="28278"/>
                  </a:lnTo>
                  <a:lnTo>
                    <a:pt x="62066" y="28378"/>
                  </a:lnTo>
                  <a:lnTo>
                    <a:pt x="62115" y="28477"/>
                  </a:lnTo>
                  <a:lnTo>
                    <a:pt x="62115" y="28625"/>
                  </a:lnTo>
                  <a:lnTo>
                    <a:pt x="62115" y="28823"/>
                  </a:lnTo>
                  <a:lnTo>
                    <a:pt x="62140" y="29071"/>
                  </a:lnTo>
                  <a:lnTo>
                    <a:pt x="62115" y="29219"/>
                  </a:lnTo>
                  <a:lnTo>
                    <a:pt x="62066" y="29319"/>
                  </a:lnTo>
                  <a:lnTo>
                    <a:pt x="62066" y="29418"/>
                  </a:lnTo>
                  <a:lnTo>
                    <a:pt x="62066" y="29467"/>
                  </a:lnTo>
                  <a:lnTo>
                    <a:pt x="62066" y="29566"/>
                  </a:lnTo>
                  <a:lnTo>
                    <a:pt x="62016" y="29665"/>
                  </a:lnTo>
                  <a:lnTo>
                    <a:pt x="61967" y="29764"/>
                  </a:lnTo>
                  <a:lnTo>
                    <a:pt x="61942" y="29764"/>
                  </a:lnTo>
                  <a:lnTo>
                    <a:pt x="61893" y="29764"/>
                  </a:lnTo>
                  <a:lnTo>
                    <a:pt x="61843" y="29814"/>
                  </a:lnTo>
                  <a:lnTo>
                    <a:pt x="61769" y="29814"/>
                  </a:lnTo>
                  <a:lnTo>
                    <a:pt x="61620" y="29219"/>
                  </a:lnTo>
                  <a:lnTo>
                    <a:pt x="61546" y="28972"/>
                  </a:lnTo>
                  <a:lnTo>
                    <a:pt x="61546" y="28873"/>
                  </a:lnTo>
                  <a:lnTo>
                    <a:pt x="61596" y="28823"/>
                  </a:lnTo>
                  <a:lnTo>
                    <a:pt x="61769" y="28625"/>
                  </a:lnTo>
                  <a:lnTo>
                    <a:pt x="61942" y="28130"/>
                  </a:lnTo>
                  <a:close/>
                  <a:moveTo>
                    <a:pt x="63922" y="26198"/>
                  </a:moveTo>
                  <a:lnTo>
                    <a:pt x="64046" y="26297"/>
                  </a:lnTo>
                  <a:lnTo>
                    <a:pt x="64095" y="26297"/>
                  </a:lnTo>
                  <a:lnTo>
                    <a:pt x="64145" y="26297"/>
                  </a:lnTo>
                  <a:lnTo>
                    <a:pt x="64169" y="26397"/>
                  </a:lnTo>
                  <a:lnTo>
                    <a:pt x="64219" y="26397"/>
                  </a:lnTo>
                  <a:lnTo>
                    <a:pt x="64145" y="26644"/>
                  </a:lnTo>
                  <a:lnTo>
                    <a:pt x="64095" y="26892"/>
                  </a:lnTo>
                  <a:lnTo>
                    <a:pt x="64046" y="27139"/>
                  </a:lnTo>
                  <a:lnTo>
                    <a:pt x="63971" y="27437"/>
                  </a:lnTo>
                  <a:lnTo>
                    <a:pt x="63823" y="27585"/>
                  </a:lnTo>
                  <a:lnTo>
                    <a:pt x="63823" y="27338"/>
                  </a:lnTo>
                  <a:lnTo>
                    <a:pt x="63798" y="27338"/>
                  </a:lnTo>
                  <a:lnTo>
                    <a:pt x="63798" y="27238"/>
                  </a:lnTo>
                  <a:lnTo>
                    <a:pt x="63798" y="27238"/>
                  </a:lnTo>
                  <a:lnTo>
                    <a:pt x="63798" y="27139"/>
                  </a:lnTo>
                  <a:lnTo>
                    <a:pt x="63749" y="26991"/>
                  </a:lnTo>
                  <a:lnTo>
                    <a:pt x="63823" y="26793"/>
                  </a:lnTo>
                  <a:lnTo>
                    <a:pt x="63872" y="26644"/>
                  </a:lnTo>
                  <a:lnTo>
                    <a:pt x="63922" y="26446"/>
                  </a:lnTo>
                  <a:lnTo>
                    <a:pt x="63922" y="26198"/>
                  </a:lnTo>
                  <a:close/>
                  <a:moveTo>
                    <a:pt x="6087" y="26050"/>
                  </a:moveTo>
                  <a:lnTo>
                    <a:pt x="6211" y="26446"/>
                  </a:lnTo>
                  <a:lnTo>
                    <a:pt x="6211" y="26793"/>
                  </a:lnTo>
                  <a:lnTo>
                    <a:pt x="6087" y="27238"/>
                  </a:lnTo>
                  <a:lnTo>
                    <a:pt x="5914" y="27486"/>
                  </a:lnTo>
                  <a:lnTo>
                    <a:pt x="5741" y="27684"/>
                  </a:lnTo>
                  <a:lnTo>
                    <a:pt x="5691" y="27783"/>
                  </a:lnTo>
                  <a:lnTo>
                    <a:pt x="5617" y="27585"/>
                  </a:lnTo>
                  <a:lnTo>
                    <a:pt x="5568" y="27437"/>
                  </a:lnTo>
                  <a:lnTo>
                    <a:pt x="5518" y="27139"/>
                  </a:lnTo>
                  <a:lnTo>
                    <a:pt x="5518" y="26892"/>
                  </a:lnTo>
                  <a:lnTo>
                    <a:pt x="5469" y="26644"/>
                  </a:lnTo>
                  <a:lnTo>
                    <a:pt x="5790" y="26397"/>
                  </a:lnTo>
                  <a:lnTo>
                    <a:pt x="5865" y="26297"/>
                  </a:lnTo>
                  <a:lnTo>
                    <a:pt x="5988" y="26198"/>
                  </a:lnTo>
                  <a:lnTo>
                    <a:pt x="6087" y="26050"/>
                  </a:lnTo>
                  <a:close/>
                  <a:moveTo>
                    <a:pt x="65481" y="24911"/>
                  </a:moveTo>
                  <a:lnTo>
                    <a:pt x="65828" y="25257"/>
                  </a:lnTo>
                  <a:lnTo>
                    <a:pt x="65828" y="25505"/>
                  </a:lnTo>
                  <a:lnTo>
                    <a:pt x="65729" y="25505"/>
                  </a:lnTo>
                  <a:lnTo>
                    <a:pt x="65704" y="25604"/>
                  </a:lnTo>
                  <a:lnTo>
                    <a:pt x="65605" y="25703"/>
                  </a:lnTo>
                  <a:lnTo>
                    <a:pt x="65555" y="25852"/>
                  </a:lnTo>
                  <a:lnTo>
                    <a:pt x="65481" y="25753"/>
                  </a:lnTo>
                  <a:lnTo>
                    <a:pt x="65432" y="25753"/>
                  </a:lnTo>
                  <a:lnTo>
                    <a:pt x="65432" y="25753"/>
                  </a:lnTo>
                  <a:lnTo>
                    <a:pt x="65382" y="25703"/>
                  </a:lnTo>
                  <a:lnTo>
                    <a:pt x="65357" y="25703"/>
                  </a:lnTo>
                  <a:lnTo>
                    <a:pt x="65357" y="25505"/>
                  </a:lnTo>
                  <a:lnTo>
                    <a:pt x="65357" y="25356"/>
                  </a:lnTo>
                  <a:lnTo>
                    <a:pt x="65357" y="25257"/>
                  </a:lnTo>
                  <a:lnTo>
                    <a:pt x="65357" y="25257"/>
                  </a:lnTo>
                  <a:lnTo>
                    <a:pt x="65382" y="25059"/>
                  </a:lnTo>
                  <a:lnTo>
                    <a:pt x="65481" y="24911"/>
                  </a:lnTo>
                  <a:close/>
                  <a:moveTo>
                    <a:pt x="56226" y="24465"/>
                  </a:moveTo>
                  <a:lnTo>
                    <a:pt x="56671" y="24564"/>
                  </a:lnTo>
                  <a:lnTo>
                    <a:pt x="57017" y="24713"/>
                  </a:lnTo>
                  <a:lnTo>
                    <a:pt x="56918" y="25059"/>
                  </a:lnTo>
                  <a:lnTo>
                    <a:pt x="56869" y="25356"/>
                  </a:lnTo>
                  <a:lnTo>
                    <a:pt x="56795" y="25604"/>
                  </a:lnTo>
                  <a:lnTo>
                    <a:pt x="56696" y="25852"/>
                  </a:lnTo>
                  <a:lnTo>
                    <a:pt x="56918" y="25852"/>
                  </a:lnTo>
                  <a:lnTo>
                    <a:pt x="57017" y="25703"/>
                  </a:lnTo>
                  <a:lnTo>
                    <a:pt x="57042" y="25604"/>
                  </a:lnTo>
                  <a:lnTo>
                    <a:pt x="57141" y="25505"/>
                  </a:lnTo>
                  <a:lnTo>
                    <a:pt x="57265" y="25505"/>
                  </a:lnTo>
                  <a:lnTo>
                    <a:pt x="57265" y="25852"/>
                  </a:lnTo>
                  <a:lnTo>
                    <a:pt x="57389" y="26446"/>
                  </a:lnTo>
                  <a:lnTo>
                    <a:pt x="57314" y="26991"/>
                  </a:lnTo>
                  <a:lnTo>
                    <a:pt x="57191" y="27437"/>
                  </a:lnTo>
                  <a:lnTo>
                    <a:pt x="57092" y="27783"/>
                  </a:lnTo>
                  <a:lnTo>
                    <a:pt x="57314" y="28179"/>
                  </a:lnTo>
                  <a:lnTo>
                    <a:pt x="57537" y="28823"/>
                  </a:lnTo>
                  <a:lnTo>
                    <a:pt x="57834" y="29467"/>
                  </a:lnTo>
                  <a:lnTo>
                    <a:pt x="58082" y="30260"/>
                  </a:lnTo>
                  <a:lnTo>
                    <a:pt x="58304" y="31151"/>
                  </a:lnTo>
                  <a:lnTo>
                    <a:pt x="58478" y="31894"/>
                  </a:lnTo>
                  <a:lnTo>
                    <a:pt x="58527" y="32538"/>
                  </a:lnTo>
                  <a:lnTo>
                    <a:pt x="58428" y="33132"/>
                  </a:lnTo>
                  <a:lnTo>
                    <a:pt x="58230" y="33479"/>
                  </a:lnTo>
                  <a:lnTo>
                    <a:pt x="57958" y="33825"/>
                  </a:lnTo>
                  <a:lnTo>
                    <a:pt x="57537" y="34172"/>
                  </a:lnTo>
                  <a:lnTo>
                    <a:pt x="57017" y="34420"/>
                  </a:lnTo>
                  <a:lnTo>
                    <a:pt x="56547" y="34667"/>
                  </a:lnTo>
                  <a:lnTo>
                    <a:pt x="56151" y="34766"/>
                  </a:lnTo>
                  <a:lnTo>
                    <a:pt x="56151" y="34568"/>
                  </a:lnTo>
                  <a:lnTo>
                    <a:pt x="56399" y="33825"/>
                  </a:lnTo>
                  <a:lnTo>
                    <a:pt x="56621" y="33033"/>
                  </a:lnTo>
                  <a:lnTo>
                    <a:pt x="56498" y="33033"/>
                  </a:lnTo>
                  <a:lnTo>
                    <a:pt x="56399" y="33033"/>
                  </a:lnTo>
                  <a:lnTo>
                    <a:pt x="56325" y="32934"/>
                  </a:lnTo>
                  <a:lnTo>
                    <a:pt x="56325" y="32884"/>
                  </a:lnTo>
                  <a:lnTo>
                    <a:pt x="56275" y="32785"/>
                  </a:lnTo>
                  <a:lnTo>
                    <a:pt x="56275" y="32587"/>
                  </a:lnTo>
                  <a:lnTo>
                    <a:pt x="56226" y="32340"/>
                  </a:lnTo>
                  <a:lnTo>
                    <a:pt x="56547" y="32191"/>
                  </a:lnTo>
                  <a:lnTo>
                    <a:pt x="56448" y="31993"/>
                  </a:lnTo>
                  <a:lnTo>
                    <a:pt x="56448" y="31894"/>
                  </a:lnTo>
                  <a:lnTo>
                    <a:pt x="56399" y="31844"/>
                  </a:lnTo>
                  <a:lnTo>
                    <a:pt x="56399" y="31844"/>
                  </a:lnTo>
                  <a:lnTo>
                    <a:pt x="56399" y="31745"/>
                  </a:lnTo>
                  <a:lnTo>
                    <a:pt x="56448" y="31547"/>
                  </a:lnTo>
                  <a:lnTo>
                    <a:pt x="56498" y="31200"/>
                  </a:lnTo>
                  <a:lnTo>
                    <a:pt x="56621" y="30953"/>
                  </a:lnTo>
                  <a:lnTo>
                    <a:pt x="56696" y="30804"/>
                  </a:lnTo>
                  <a:lnTo>
                    <a:pt x="56869" y="30606"/>
                  </a:lnTo>
                  <a:lnTo>
                    <a:pt x="57017" y="30458"/>
                  </a:lnTo>
                  <a:lnTo>
                    <a:pt x="56968" y="30260"/>
                  </a:lnTo>
                  <a:lnTo>
                    <a:pt x="56968" y="30160"/>
                  </a:lnTo>
                  <a:lnTo>
                    <a:pt x="56968" y="30160"/>
                  </a:lnTo>
                  <a:lnTo>
                    <a:pt x="56918" y="30111"/>
                  </a:lnTo>
                  <a:lnTo>
                    <a:pt x="56918" y="30012"/>
                  </a:lnTo>
                  <a:lnTo>
                    <a:pt x="56869" y="29814"/>
                  </a:lnTo>
                  <a:lnTo>
                    <a:pt x="56844" y="29814"/>
                  </a:lnTo>
                  <a:lnTo>
                    <a:pt x="56844" y="29764"/>
                  </a:lnTo>
                  <a:lnTo>
                    <a:pt x="56844" y="29764"/>
                  </a:lnTo>
                  <a:lnTo>
                    <a:pt x="56844" y="29764"/>
                  </a:lnTo>
                  <a:lnTo>
                    <a:pt x="56795" y="29764"/>
                  </a:lnTo>
                  <a:lnTo>
                    <a:pt x="56696" y="29665"/>
                  </a:lnTo>
                  <a:lnTo>
                    <a:pt x="56621" y="29566"/>
                  </a:lnTo>
                  <a:lnTo>
                    <a:pt x="56572" y="29566"/>
                  </a:lnTo>
                  <a:lnTo>
                    <a:pt x="56498" y="29566"/>
                  </a:lnTo>
                  <a:lnTo>
                    <a:pt x="56399" y="29467"/>
                  </a:lnTo>
                  <a:lnTo>
                    <a:pt x="56325" y="29467"/>
                  </a:lnTo>
                  <a:lnTo>
                    <a:pt x="56325" y="29418"/>
                  </a:lnTo>
                  <a:lnTo>
                    <a:pt x="56275" y="29319"/>
                  </a:lnTo>
                  <a:lnTo>
                    <a:pt x="56275" y="29219"/>
                  </a:lnTo>
                  <a:lnTo>
                    <a:pt x="56275" y="29071"/>
                  </a:lnTo>
                  <a:lnTo>
                    <a:pt x="56226" y="28873"/>
                  </a:lnTo>
                  <a:lnTo>
                    <a:pt x="56275" y="28823"/>
                  </a:lnTo>
                  <a:lnTo>
                    <a:pt x="56275" y="28724"/>
                  </a:lnTo>
                  <a:lnTo>
                    <a:pt x="56325" y="28625"/>
                  </a:lnTo>
                  <a:lnTo>
                    <a:pt x="56325" y="28526"/>
                  </a:lnTo>
                  <a:lnTo>
                    <a:pt x="56325" y="28378"/>
                  </a:lnTo>
                  <a:lnTo>
                    <a:pt x="56226" y="28378"/>
                  </a:lnTo>
                  <a:lnTo>
                    <a:pt x="56201" y="28526"/>
                  </a:lnTo>
                  <a:lnTo>
                    <a:pt x="56201" y="28625"/>
                  </a:lnTo>
                  <a:lnTo>
                    <a:pt x="56201" y="28724"/>
                  </a:lnTo>
                  <a:lnTo>
                    <a:pt x="56151" y="28724"/>
                  </a:lnTo>
                  <a:lnTo>
                    <a:pt x="56102" y="28823"/>
                  </a:lnTo>
                  <a:lnTo>
                    <a:pt x="56052" y="28873"/>
                  </a:lnTo>
                  <a:lnTo>
                    <a:pt x="55978" y="28031"/>
                  </a:lnTo>
                  <a:lnTo>
                    <a:pt x="55879" y="27238"/>
                  </a:lnTo>
                  <a:lnTo>
                    <a:pt x="55854" y="26644"/>
                  </a:lnTo>
                  <a:lnTo>
                    <a:pt x="55929" y="26198"/>
                  </a:lnTo>
                  <a:lnTo>
                    <a:pt x="56052" y="25753"/>
                  </a:lnTo>
                  <a:lnTo>
                    <a:pt x="56201" y="25257"/>
                  </a:lnTo>
                  <a:lnTo>
                    <a:pt x="56226" y="24465"/>
                  </a:lnTo>
                  <a:close/>
                  <a:moveTo>
                    <a:pt x="717" y="22682"/>
                  </a:moveTo>
                  <a:lnTo>
                    <a:pt x="1212" y="22682"/>
                  </a:lnTo>
                  <a:lnTo>
                    <a:pt x="1212" y="23029"/>
                  </a:lnTo>
                  <a:lnTo>
                    <a:pt x="1113" y="23029"/>
                  </a:lnTo>
                  <a:lnTo>
                    <a:pt x="1113" y="23177"/>
                  </a:lnTo>
                  <a:lnTo>
                    <a:pt x="989" y="23078"/>
                  </a:lnTo>
                  <a:lnTo>
                    <a:pt x="890" y="22930"/>
                  </a:lnTo>
                  <a:lnTo>
                    <a:pt x="816" y="22831"/>
                  </a:lnTo>
                  <a:lnTo>
                    <a:pt x="717" y="22682"/>
                  </a:lnTo>
                  <a:close/>
                  <a:moveTo>
                    <a:pt x="30661" y="19958"/>
                  </a:moveTo>
                  <a:lnTo>
                    <a:pt x="30785" y="20156"/>
                  </a:lnTo>
                  <a:lnTo>
                    <a:pt x="30909" y="20404"/>
                  </a:lnTo>
                  <a:lnTo>
                    <a:pt x="31008" y="20751"/>
                  </a:lnTo>
                  <a:lnTo>
                    <a:pt x="31057" y="21097"/>
                  </a:lnTo>
                  <a:lnTo>
                    <a:pt x="30958" y="21097"/>
                  </a:lnTo>
                  <a:lnTo>
                    <a:pt x="30884" y="21196"/>
                  </a:lnTo>
                  <a:lnTo>
                    <a:pt x="30835" y="21196"/>
                  </a:lnTo>
                  <a:lnTo>
                    <a:pt x="30711" y="21295"/>
                  </a:lnTo>
                  <a:lnTo>
                    <a:pt x="30563" y="21295"/>
                  </a:lnTo>
                  <a:lnTo>
                    <a:pt x="30563" y="21097"/>
                  </a:lnTo>
                  <a:lnTo>
                    <a:pt x="30538" y="21097"/>
                  </a:lnTo>
                  <a:lnTo>
                    <a:pt x="30538" y="20998"/>
                  </a:lnTo>
                  <a:lnTo>
                    <a:pt x="30538" y="20998"/>
                  </a:lnTo>
                  <a:lnTo>
                    <a:pt x="30488" y="20949"/>
                  </a:lnTo>
                  <a:lnTo>
                    <a:pt x="30538" y="20751"/>
                  </a:lnTo>
                  <a:lnTo>
                    <a:pt x="30538" y="20652"/>
                  </a:lnTo>
                  <a:lnTo>
                    <a:pt x="30538" y="20652"/>
                  </a:lnTo>
                  <a:lnTo>
                    <a:pt x="30538" y="20602"/>
                  </a:lnTo>
                  <a:lnTo>
                    <a:pt x="30563" y="20503"/>
                  </a:lnTo>
                  <a:lnTo>
                    <a:pt x="30661" y="19958"/>
                  </a:lnTo>
                  <a:close/>
                  <a:moveTo>
                    <a:pt x="29919" y="19364"/>
                  </a:moveTo>
                  <a:lnTo>
                    <a:pt x="30018" y="19562"/>
                  </a:lnTo>
                  <a:lnTo>
                    <a:pt x="30068" y="19661"/>
                  </a:lnTo>
                  <a:lnTo>
                    <a:pt x="30068" y="19711"/>
                  </a:lnTo>
                  <a:lnTo>
                    <a:pt x="30092" y="19909"/>
                  </a:lnTo>
                  <a:lnTo>
                    <a:pt x="30092" y="20057"/>
                  </a:lnTo>
                  <a:lnTo>
                    <a:pt x="30092" y="20305"/>
                  </a:lnTo>
                  <a:lnTo>
                    <a:pt x="30018" y="20305"/>
                  </a:lnTo>
                  <a:lnTo>
                    <a:pt x="30018" y="20503"/>
                  </a:lnTo>
                  <a:lnTo>
                    <a:pt x="29845" y="20404"/>
                  </a:lnTo>
                  <a:lnTo>
                    <a:pt x="29672" y="20305"/>
                  </a:lnTo>
                  <a:lnTo>
                    <a:pt x="29548" y="20156"/>
                  </a:lnTo>
                  <a:lnTo>
                    <a:pt x="29449" y="20156"/>
                  </a:lnTo>
                  <a:lnTo>
                    <a:pt x="29449" y="19958"/>
                  </a:lnTo>
                  <a:lnTo>
                    <a:pt x="29622" y="19810"/>
                  </a:lnTo>
                  <a:lnTo>
                    <a:pt x="29795" y="19661"/>
                  </a:lnTo>
                  <a:lnTo>
                    <a:pt x="29919" y="19364"/>
                  </a:lnTo>
                  <a:close/>
                  <a:moveTo>
                    <a:pt x="31825" y="17829"/>
                  </a:moveTo>
                  <a:lnTo>
                    <a:pt x="31924" y="17928"/>
                  </a:lnTo>
                  <a:lnTo>
                    <a:pt x="31924" y="17928"/>
                  </a:lnTo>
                  <a:lnTo>
                    <a:pt x="31948" y="17977"/>
                  </a:lnTo>
                  <a:lnTo>
                    <a:pt x="31948" y="17977"/>
                  </a:lnTo>
                  <a:lnTo>
                    <a:pt x="31998" y="18076"/>
                  </a:lnTo>
                  <a:lnTo>
                    <a:pt x="32097" y="18076"/>
                  </a:lnTo>
                  <a:lnTo>
                    <a:pt x="32097" y="18175"/>
                  </a:lnTo>
                  <a:lnTo>
                    <a:pt x="32097" y="18274"/>
                  </a:lnTo>
                  <a:lnTo>
                    <a:pt x="32047" y="18324"/>
                  </a:lnTo>
                  <a:lnTo>
                    <a:pt x="32047" y="18324"/>
                  </a:lnTo>
                  <a:lnTo>
                    <a:pt x="31998" y="18423"/>
                  </a:lnTo>
                  <a:lnTo>
                    <a:pt x="31948" y="18522"/>
                  </a:lnTo>
                  <a:lnTo>
                    <a:pt x="31924" y="18522"/>
                  </a:lnTo>
                  <a:lnTo>
                    <a:pt x="31874" y="18621"/>
                  </a:lnTo>
                  <a:lnTo>
                    <a:pt x="31825" y="18621"/>
                  </a:lnTo>
                  <a:lnTo>
                    <a:pt x="31750" y="18621"/>
                  </a:lnTo>
                  <a:lnTo>
                    <a:pt x="31750" y="18324"/>
                  </a:lnTo>
                  <a:lnTo>
                    <a:pt x="31750" y="18175"/>
                  </a:lnTo>
                  <a:lnTo>
                    <a:pt x="31775" y="18076"/>
                  </a:lnTo>
                  <a:lnTo>
                    <a:pt x="31825" y="17829"/>
                  </a:lnTo>
                  <a:close/>
                  <a:moveTo>
                    <a:pt x="0" y="16888"/>
                  </a:moveTo>
                  <a:lnTo>
                    <a:pt x="420" y="17036"/>
                  </a:lnTo>
                  <a:lnTo>
                    <a:pt x="717" y="17284"/>
                  </a:lnTo>
                  <a:lnTo>
                    <a:pt x="940" y="17829"/>
                  </a:lnTo>
                  <a:lnTo>
                    <a:pt x="866" y="17977"/>
                  </a:lnTo>
                  <a:lnTo>
                    <a:pt x="767" y="17977"/>
                  </a:lnTo>
                  <a:lnTo>
                    <a:pt x="717" y="18076"/>
                  </a:lnTo>
                  <a:lnTo>
                    <a:pt x="692" y="18175"/>
                  </a:lnTo>
                  <a:lnTo>
                    <a:pt x="544" y="18274"/>
                  </a:lnTo>
                  <a:lnTo>
                    <a:pt x="470" y="18076"/>
                  </a:lnTo>
                  <a:lnTo>
                    <a:pt x="346" y="17928"/>
                  </a:lnTo>
                  <a:lnTo>
                    <a:pt x="247" y="17730"/>
                  </a:lnTo>
                  <a:lnTo>
                    <a:pt x="123" y="17631"/>
                  </a:lnTo>
                  <a:lnTo>
                    <a:pt x="74" y="17581"/>
                  </a:lnTo>
                  <a:lnTo>
                    <a:pt x="0" y="17383"/>
                  </a:lnTo>
                  <a:lnTo>
                    <a:pt x="0" y="17234"/>
                  </a:lnTo>
                  <a:lnTo>
                    <a:pt x="0" y="16888"/>
                  </a:lnTo>
                  <a:close/>
                  <a:moveTo>
                    <a:pt x="29152" y="14808"/>
                  </a:moveTo>
                  <a:lnTo>
                    <a:pt x="29152" y="15204"/>
                  </a:lnTo>
                  <a:lnTo>
                    <a:pt x="29201" y="15402"/>
                  </a:lnTo>
                  <a:lnTo>
                    <a:pt x="29226" y="15550"/>
                  </a:lnTo>
                  <a:lnTo>
                    <a:pt x="29226" y="15848"/>
                  </a:lnTo>
                  <a:lnTo>
                    <a:pt x="29226" y="16194"/>
                  </a:lnTo>
                  <a:lnTo>
                    <a:pt x="29721" y="16194"/>
                  </a:lnTo>
                  <a:lnTo>
                    <a:pt x="30142" y="17135"/>
                  </a:lnTo>
                  <a:lnTo>
                    <a:pt x="30563" y="18076"/>
                  </a:lnTo>
                  <a:lnTo>
                    <a:pt x="30563" y="18175"/>
                  </a:lnTo>
                  <a:lnTo>
                    <a:pt x="30538" y="18274"/>
                  </a:lnTo>
                  <a:lnTo>
                    <a:pt x="30538" y="18324"/>
                  </a:lnTo>
                  <a:lnTo>
                    <a:pt x="30538" y="18324"/>
                  </a:lnTo>
                  <a:lnTo>
                    <a:pt x="30488" y="18423"/>
                  </a:lnTo>
                  <a:lnTo>
                    <a:pt x="30414" y="18621"/>
                  </a:lnTo>
                  <a:lnTo>
                    <a:pt x="30365" y="18671"/>
                  </a:lnTo>
                  <a:lnTo>
                    <a:pt x="30315" y="18770"/>
                  </a:lnTo>
                  <a:lnTo>
                    <a:pt x="30266" y="18770"/>
                  </a:lnTo>
                  <a:lnTo>
                    <a:pt x="30142" y="18770"/>
                  </a:lnTo>
                  <a:lnTo>
                    <a:pt x="30018" y="18869"/>
                  </a:lnTo>
                  <a:lnTo>
                    <a:pt x="30018" y="18621"/>
                  </a:lnTo>
                  <a:lnTo>
                    <a:pt x="30018" y="18324"/>
                  </a:lnTo>
                  <a:lnTo>
                    <a:pt x="30018" y="18175"/>
                  </a:lnTo>
                  <a:lnTo>
                    <a:pt x="30018" y="18076"/>
                  </a:lnTo>
                  <a:lnTo>
                    <a:pt x="29919" y="17928"/>
                  </a:lnTo>
                  <a:lnTo>
                    <a:pt x="29845" y="17829"/>
                  </a:lnTo>
                  <a:lnTo>
                    <a:pt x="29721" y="17631"/>
                  </a:lnTo>
                  <a:lnTo>
                    <a:pt x="29573" y="18324"/>
                  </a:lnTo>
                  <a:lnTo>
                    <a:pt x="29325" y="18770"/>
                  </a:lnTo>
                  <a:lnTo>
                    <a:pt x="28979" y="19017"/>
                  </a:lnTo>
                  <a:lnTo>
                    <a:pt x="28979" y="18770"/>
                  </a:lnTo>
                  <a:lnTo>
                    <a:pt x="28979" y="18621"/>
                  </a:lnTo>
                  <a:lnTo>
                    <a:pt x="29028" y="18423"/>
                  </a:lnTo>
                  <a:lnTo>
                    <a:pt x="28979" y="18274"/>
                  </a:lnTo>
                  <a:lnTo>
                    <a:pt x="28929" y="18076"/>
                  </a:lnTo>
                  <a:lnTo>
                    <a:pt x="28880" y="17829"/>
                  </a:lnTo>
                  <a:lnTo>
                    <a:pt x="28756" y="17730"/>
                  </a:lnTo>
                  <a:lnTo>
                    <a:pt x="28682" y="17631"/>
                  </a:lnTo>
                  <a:lnTo>
                    <a:pt x="28583" y="17631"/>
                  </a:lnTo>
                  <a:lnTo>
                    <a:pt x="28508" y="17581"/>
                  </a:lnTo>
                  <a:lnTo>
                    <a:pt x="28459" y="17581"/>
                  </a:lnTo>
                  <a:lnTo>
                    <a:pt x="28360" y="17482"/>
                  </a:lnTo>
                  <a:lnTo>
                    <a:pt x="28286" y="17284"/>
                  </a:lnTo>
                  <a:lnTo>
                    <a:pt x="28533" y="16690"/>
                  </a:lnTo>
                  <a:lnTo>
                    <a:pt x="28706" y="15996"/>
                  </a:lnTo>
                  <a:lnTo>
                    <a:pt x="28880" y="15303"/>
                  </a:lnTo>
                  <a:lnTo>
                    <a:pt x="29152" y="14808"/>
                  </a:lnTo>
                  <a:close/>
                  <a:moveTo>
                    <a:pt x="53206" y="13322"/>
                  </a:moveTo>
                  <a:lnTo>
                    <a:pt x="53256" y="13520"/>
                  </a:lnTo>
                  <a:lnTo>
                    <a:pt x="53305" y="13669"/>
                  </a:lnTo>
                  <a:lnTo>
                    <a:pt x="53330" y="13768"/>
                  </a:lnTo>
                  <a:lnTo>
                    <a:pt x="53330" y="13916"/>
                  </a:lnTo>
                  <a:lnTo>
                    <a:pt x="53380" y="14114"/>
                  </a:lnTo>
                  <a:lnTo>
                    <a:pt x="53380" y="14461"/>
                  </a:lnTo>
                  <a:lnTo>
                    <a:pt x="53380" y="14709"/>
                  </a:lnTo>
                  <a:lnTo>
                    <a:pt x="53429" y="15402"/>
                  </a:lnTo>
                  <a:lnTo>
                    <a:pt x="53479" y="16194"/>
                  </a:lnTo>
                  <a:lnTo>
                    <a:pt x="53479" y="16888"/>
                  </a:lnTo>
                  <a:lnTo>
                    <a:pt x="52984" y="17383"/>
                  </a:lnTo>
                  <a:lnTo>
                    <a:pt x="52439" y="17829"/>
                  </a:lnTo>
                  <a:lnTo>
                    <a:pt x="51919" y="18324"/>
                  </a:lnTo>
                  <a:lnTo>
                    <a:pt x="51474" y="19017"/>
                  </a:lnTo>
                  <a:lnTo>
                    <a:pt x="51350" y="18869"/>
                  </a:lnTo>
                  <a:lnTo>
                    <a:pt x="51128" y="18671"/>
                  </a:lnTo>
                  <a:lnTo>
                    <a:pt x="50831" y="18324"/>
                  </a:lnTo>
                  <a:lnTo>
                    <a:pt x="50583" y="18076"/>
                  </a:lnTo>
                  <a:lnTo>
                    <a:pt x="50360" y="17829"/>
                  </a:lnTo>
                  <a:lnTo>
                    <a:pt x="50261" y="17631"/>
                  </a:lnTo>
                  <a:lnTo>
                    <a:pt x="50311" y="17581"/>
                  </a:lnTo>
                  <a:lnTo>
                    <a:pt x="50360" y="17482"/>
                  </a:lnTo>
                  <a:lnTo>
                    <a:pt x="50360" y="17482"/>
                  </a:lnTo>
                  <a:lnTo>
                    <a:pt x="50410" y="17383"/>
                  </a:lnTo>
                  <a:lnTo>
                    <a:pt x="50410" y="17284"/>
                  </a:lnTo>
                  <a:lnTo>
                    <a:pt x="50435" y="17135"/>
                  </a:lnTo>
                  <a:lnTo>
                    <a:pt x="50311" y="16937"/>
                  </a:lnTo>
                  <a:lnTo>
                    <a:pt x="50138" y="16888"/>
                  </a:lnTo>
                  <a:lnTo>
                    <a:pt x="50014" y="16690"/>
                  </a:lnTo>
                  <a:lnTo>
                    <a:pt x="49890" y="16541"/>
                  </a:lnTo>
                  <a:lnTo>
                    <a:pt x="49964" y="16541"/>
                  </a:lnTo>
                  <a:lnTo>
                    <a:pt x="50063" y="16343"/>
                  </a:lnTo>
                  <a:lnTo>
                    <a:pt x="50088" y="16244"/>
                  </a:lnTo>
                  <a:lnTo>
                    <a:pt x="50138" y="16244"/>
                  </a:lnTo>
                  <a:lnTo>
                    <a:pt x="50187" y="16194"/>
                  </a:lnTo>
                  <a:lnTo>
                    <a:pt x="50311" y="16194"/>
                  </a:lnTo>
                  <a:lnTo>
                    <a:pt x="50435" y="16194"/>
                  </a:lnTo>
                  <a:lnTo>
                    <a:pt x="50435" y="15550"/>
                  </a:lnTo>
                  <a:lnTo>
                    <a:pt x="49791" y="15550"/>
                  </a:lnTo>
                  <a:lnTo>
                    <a:pt x="49667" y="15055"/>
                  </a:lnTo>
                  <a:lnTo>
                    <a:pt x="49890" y="14709"/>
                  </a:lnTo>
                  <a:lnTo>
                    <a:pt x="50063" y="14362"/>
                  </a:lnTo>
                  <a:lnTo>
                    <a:pt x="50261" y="14213"/>
                  </a:lnTo>
                  <a:lnTo>
                    <a:pt x="50608" y="14015"/>
                  </a:lnTo>
                  <a:lnTo>
                    <a:pt x="50756" y="14263"/>
                  </a:lnTo>
                  <a:lnTo>
                    <a:pt x="50831" y="14560"/>
                  </a:lnTo>
                  <a:lnTo>
                    <a:pt x="50930" y="14709"/>
                  </a:lnTo>
                  <a:lnTo>
                    <a:pt x="51004" y="15055"/>
                  </a:lnTo>
                  <a:lnTo>
                    <a:pt x="51276" y="14609"/>
                  </a:lnTo>
                  <a:lnTo>
                    <a:pt x="51524" y="14263"/>
                  </a:lnTo>
                  <a:lnTo>
                    <a:pt x="51870" y="14015"/>
                  </a:lnTo>
                  <a:lnTo>
                    <a:pt x="51919" y="14263"/>
                  </a:lnTo>
                  <a:lnTo>
                    <a:pt x="51994" y="14362"/>
                  </a:lnTo>
                  <a:lnTo>
                    <a:pt x="51994" y="14461"/>
                  </a:lnTo>
                  <a:lnTo>
                    <a:pt x="52043" y="14461"/>
                  </a:lnTo>
                  <a:lnTo>
                    <a:pt x="52093" y="14461"/>
                  </a:lnTo>
                  <a:lnTo>
                    <a:pt x="52167" y="14461"/>
                  </a:lnTo>
                  <a:lnTo>
                    <a:pt x="52390" y="14213"/>
                  </a:lnTo>
                  <a:lnTo>
                    <a:pt x="52513" y="13916"/>
                  </a:lnTo>
                  <a:lnTo>
                    <a:pt x="52687" y="13669"/>
                  </a:lnTo>
                  <a:lnTo>
                    <a:pt x="52860" y="13421"/>
                  </a:lnTo>
                  <a:lnTo>
                    <a:pt x="53206" y="13322"/>
                  </a:lnTo>
                  <a:close/>
                  <a:moveTo>
                    <a:pt x="32221" y="10202"/>
                  </a:moveTo>
                  <a:lnTo>
                    <a:pt x="32295" y="10301"/>
                  </a:lnTo>
                  <a:lnTo>
                    <a:pt x="32344" y="10400"/>
                  </a:lnTo>
                  <a:lnTo>
                    <a:pt x="32394" y="10400"/>
                  </a:lnTo>
                  <a:lnTo>
                    <a:pt x="32443" y="10449"/>
                  </a:lnTo>
                  <a:lnTo>
                    <a:pt x="32443" y="10548"/>
                  </a:lnTo>
                  <a:lnTo>
                    <a:pt x="32443" y="10647"/>
                  </a:lnTo>
                  <a:lnTo>
                    <a:pt x="32468" y="10796"/>
                  </a:lnTo>
                  <a:lnTo>
                    <a:pt x="32567" y="11093"/>
                  </a:lnTo>
                  <a:lnTo>
                    <a:pt x="32617" y="11341"/>
                  </a:lnTo>
                  <a:lnTo>
                    <a:pt x="32641" y="11588"/>
                  </a:lnTo>
                  <a:lnTo>
                    <a:pt x="32691" y="11935"/>
                  </a:lnTo>
                  <a:lnTo>
                    <a:pt x="32567" y="12034"/>
                  </a:lnTo>
                  <a:lnTo>
                    <a:pt x="32443" y="12133"/>
                  </a:lnTo>
                  <a:lnTo>
                    <a:pt x="32295" y="12133"/>
                  </a:lnTo>
                  <a:lnTo>
                    <a:pt x="32097" y="12183"/>
                  </a:lnTo>
                  <a:lnTo>
                    <a:pt x="32047" y="11787"/>
                  </a:lnTo>
                  <a:lnTo>
                    <a:pt x="31998" y="11341"/>
                  </a:lnTo>
                  <a:lnTo>
                    <a:pt x="31998" y="10796"/>
                  </a:lnTo>
                  <a:lnTo>
                    <a:pt x="32097" y="10647"/>
                  </a:lnTo>
                  <a:lnTo>
                    <a:pt x="32122" y="10449"/>
                  </a:lnTo>
                  <a:lnTo>
                    <a:pt x="32221" y="10202"/>
                  </a:lnTo>
                  <a:close/>
                  <a:moveTo>
                    <a:pt x="39694" y="8765"/>
                  </a:moveTo>
                  <a:lnTo>
                    <a:pt x="39868" y="8914"/>
                  </a:lnTo>
                  <a:lnTo>
                    <a:pt x="40041" y="9112"/>
                  </a:lnTo>
                  <a:lnTo>
                    <a:pt x="40115" y="9261"/>
                  </a:lnTo>
                  <a:lnTo>
                    <a:pt x="40239" y="9459"/>
                  </a:lnTo>
                  <a:lnTo>
                    <a:pt x="40387" y="9706"/>
                  </a:lnTo>
                  <a:lnTo>
                    <a:pt x="40338" y="9855"/>
                  </a:lnTo>
                  <a:lnTo>
                    <a:pt x="40338" y="9855"/>
                  </a:lnTo>
                  <a:lnTo>
                    <a:pt x="40338" y="9954"/>
                  </a:lnTo>
                  <a:lnTo>
                    <a:pt x="40288" y="9954"/>
                  </a:lnTo>
                  <a:lnTo>
                    <a:pt x="40288" y="10053"/>
                  </a:lnTo>
                  <a:lnTo>
                    <a:pt x="40214" y="10202"/>
                  </a:lnTo>
                  <a:lnTo>
                    <a:pt x="40214" y="10301"/>
                  </a:lnTo>
                  <a:lnTo>
                    <a:pt x="40164" y="10301"/>
                  </a:lnTo>
                  <a:lnTo>
                    <a:pt x="40115" y="10301"/>
                  </a:lnTo>
                  <a:lnTo>
                    <a:pt x="40065" y="10400"/>
                  </a:lnTo>
                  <a:lnTo>
                    <a:pt x="39991" y="10449"/>
                  </a:lnTo>
                  <a:lnTo>
                    <a:pt x="39868" y="10202"/>
                  </a:lnTo>
                  <a:lnTo>
                    <a:pt x="39744" y="9954"/>
                  </a:lnTo>
                  <a:lnTo>
                    <a:pt x="39571" y="9706"/>
                  </a:lnTo>
                  <a:lnTo>
                    <a:pt x="39422" y="9508"/>
                  </a:lnTo>
                  <a:lnTo>
                    <a:pt x="39521" y="8914"/>
                  </a:lnTo>
                  <a:lnTo>
                    <a:pt x="39595" y="8914"/>
                  </a:lnTo>
                  <a:lnTo>
                    <a:pt x="39645" y="8815"/>
                  </a:lnTo>
                  <a:lnTo>
                    <a:pt x="39645" y="8815"/>
                  </a:lnTo>
                  <a:lnTo>
                    <a:pt x="39645" y="8815"/>
                  </a:lnTo>
                  <a:lnTo>
                    <a:pt x="39694" y="8765"/>
                  </a:lnTo>
                  <a:close/>
                  <a:moveTo>
                    <a:pt x="73326" y="8419"/>
                  </a:moveTo>
                  <a:lnTo>
                    <a:pt x="73722" y="8419"/>
                  </a:lnTo>
                  <a:lnTo>
                    <a:pt x="73722" y="8765"/>
                  </a:lnTo>
                  <a:lnTo>
                    <a:pt x="73648" y="8765"/>
                  </a:lnTo>
                  <a:lnTo>
                    <a:pt x="73549" y="8914"/>
                  </a:lnTo>
                  <a:lnTo>
                    <a:pt x="73499" y="8914"/>
                  </a:lnTo>
                  <a:lnTo>
                    <a:pt x="73425" y="8914"/>
                  </a:lnTo>
                  <a:lnTo>
                    <a:pt x="73425" y="8815"/>
                  </a:lnTo>
                  <a:lnTo>
                    <a:pt x="73375" y="8666"/>
                  </a:lnTo>
                  <a:lnTo>
                    <a:pt x="73375" y="8567"/>
                  </a:lnTo>
                  <a:lnTo>
                    <a:pt x="73326" y="8468"/>
                  </a:lnTo>
                  <a:lnTo>
                    <a:pt x="73326" y="8419"/>
                  </a:lnTo>
                  <a:close/>
                  <a:moveTo>
                    <a:pt x="24475" y="7379"/>
                  </a:moveTo>
                  <a:lnTo>
                    <a:pt x="24871" y="7874"/>
                  </a:lnTo>
                  <a:lnTo>
                    <a:pt x="25217" y="8468"/>
                  </a:lnTo>
                  <a:lnTo>
                    <a:pt x="25564" y="9112"/>
                  </a:lnTo>
                  <a:lnTo>
                    <a:pt x="25440" y="9112"/>
                  </a:lnTo>
                  <a:lnTo>
                    <a:pt x="25341" y="9360"/>
                  </a:lnTo>
                  <a:lnTo>
                    <a:pt x="25267" y="9459"/>
                  </a:lnTo>
                  <a:lnTo>
                    <a:pt x="25143" y="9459"/>
                  </a:lnTo>
                  <a:lnTo>
                    <a:pt x="24994" y="9508"/>
                  </a:lnTo>
                  <a:lnTo>
                    <a:pt x="24796" y="9508"/>
                  </a:lnTo>
                  <a:lnTo>
                    <a:pt x="24623" y="9162"/>
                  </a:lnTo>
                  <a:lnTo>
                    <a:pt x="24450" y="8914"/>
                  </a:lnTo>
                  <a:lnTo>
                    <a:pt x="24227" y="8765"/>
                  </a:lnTo>
                  <a:lnTo>
                    <a:pt x="24227" y="8567"/>
                  </a:lnTo>
                  <a:lnTo>
                    <a:pt x="24623" y="8122"/>
                  </a:lnTo>
                  <a:lnTo>
                    <a:pt x="24574" y="7973"/>
                  </a:lnTo>
                  <a:lnTo>
                    <a:pt x="24524" y="7874"/>
                  </a:lnTo>
                  <a:lnTo>
                    <a:pt x="24524" y="7725"/>
                  </a:lnTo>
                  <a:lnTo>
                    <a:pt x="24475" y="7379"/>
                  </a:lnTo>
                  <a:close/>
                  <a:moveTo>
                    <a:pt x="119331" y="4952"/>
                  </a:moveTo>
                  <a:lnTo>
                    <a:pt x="119430" y="5200"/>
                  </a:lnTo>
                  <a:lnTo>
                    <a:pt x="119505" y="5398"/>
                  </a:lnTo>
                  <a:lnTo>
                    <a:pt x="119604" y="5398"/>
                  </a:lnTo>
                  <a:lnTo>
                    <a:pt x="119653" y="5447"/>
                  </a:lnTo>
                  <a:lnTo>
                    <a:pt x="119678" y="5447"/>
                  </a:lnTo>
                  <a:lnTo>
                    <a:pt x="119777" y="5447"/>
                  </a:lnTo>
                  <a:lnTo>
                    <a:pt x="119826" y="5447"/>
                  </a:lnTo>
                  <a:lnTo>
                    <a:pt x="119851" y="5447"/>
                  </a:lnTo>
                  <a:lnTo>
                    <a:pt x="119950" y="5546"/>
                  </a:lnTo>
                  <a:lnTo>
                    <a:pt x="120000" y="5695"/>
                  </a:lnTo>
                  <a:lnTo>
                    <a:pt x="119826" y="5992"/>
                  </a:lnTo>
                  <a:lnTo>
                    <a:pt x="119653" y="6240"/>
                  </a:lnTo>
                  <a:lnTo>
                    <a:pt x="118787" y="6388"/>
                  </a:lnTo>
                  <a:lnTo>
                    <a:pt x="118787" y="5695"/>
                  </a:lnTo>
                  <a:lnTo>
                    <a:pt x="118911" y="5447"/>
                  </a:lnTo>
                  <a:lnTo>
                    <a:pt x="119034" y="5299"/>
                  </a:lnTo>
                  <a:lnTo>
                    <a:pt x="119158" y="5101"/>
                  </a:lnTo>
                  <a:lnTo>
                    <a:pt x="119331" y="4952"/>
                  </a:lnTo>
                  <a:close/>
                  <a:moveTo>
                    <a:pt x="26306" y="3565"/>
                  </a:moveTo>
                  <a:lnTo>
                    <a:pt x="26331" y="3912"/>
                  </a:lnTo>
                  <a:lnTo>
                    <a:pt x="26331" y="4160"/>
                  </a:lnTo>
                  <a:lnTo>
                    <a:pt x="26380" y="4259"/>
                  </a:lnTo>
                  <a:lnTo>
                    <a:pt x="26430" y="4358"/>
                  </a:lnTo>
                  <a:lnTo>
                    <a:pt x="26479" y="4407"/>
                  </a:lnTo>
                  <a:lnTo>
                    <a:pt x="26553" y="4605"/>
                  </a:lnTo>
                  <a:lnTo>
                    <a:pt x="26603" y="4754"/>
                  </a:lnTo>
                  <a:lnTo>
                    <a:pt x="26553" y="4952"/>
                  </a:lnTo>
                  <a:lnTo>
                    <a:pt x="26504" y="5200"/>
                  </a:lnTo>
                  <a:lnTo>
                    <a:pt x="26479" y="5398"/>
                  </a:lnTo>
                  <a:lnTo>
                    <a:pt x="26430" y="5546"/>
                  </a:lnTo>
                  <a:lnTo>
                    <a:pt x="26380" y="5893"/>
                  </a:lnTo>
                  <a:lnTo>
                    <a:pt x="26553" y="5992"/>
                  </a:lnTo>
                  <a:lnTo>
                    <a:pt x="26652" y="6141"/>
                  </a:lnTo>
                  <a:lnTo>
                    <a:pt x="26727" y="6339"/>
                  </a:lnTo>
                  <a:lnTo>
                    <a:pt x="26776" y="6487"/>
                  </a:lnTo>
                  <a:lnTo>
                    <a:pt x="26776" y="6834"/>
                  </a:lnTo>
                  <a:lnTo>
                    <a:pt x="26776" y="7181"/>
                  </a:lnTo>
                  <a:lnTo>
                    <a:pt x="26652" y="7379"/>
                  </a:lnTo>
                  <a:lnTo>
                    <a:pt x="26553" y="7527"/>
                  </a:lnTo>
                  <a:lnTo>
                    <a:pt x="26504" y="7775"/>
                  </a:lnTo>
                  <a:lnTo>
                    <a:pt x="26479" y="8072"/>
                  </a:lnTo>
                  <a:lnTo>
                    <a:pt x="26380" y="8419"/>
                  </a:lnTo>
                  <a:lnTo>
                    <a:pt x="26999" y="8419"/>
                  </a:lnTo>
                  <a:lnTo>
                    <a:pt x="26999" y="9162"/>
                  </a:lnTo>
                  <a:lnTo>
                    <a:pt x="27073" y="9855"/>
                  </a:lnTo>
                  <a:lnTo>
                    <a:pt x="27345" y="9855"/>
                  </a:lnTo>
                  <a:lnTo>
                    <a:pt x="27469" y="9607"/>
                  </a:lnTo>
                  <a:lnTo>
                    <a:pt x="27593" y="9360"/>
                  </a:lnTo>
                  <a:lnTo>
                    <a:pt x="27717" y="9112"/>
                  </a:lnTo>
                  <a:lnTo>
                    <a:pt x="27939" y="8914"/>
                  </a:lnTo>
                  <a:lnTo>
                    <a:pt x="27939" y="9459"/>
                  </a:lnTo>
                  <a:lnTo>
                    <a:pt x="27890" y="10152"/>
                  </a:lnTo>
                  <a:lnTo>
                    <a:pt x="27865" y="10747"/>
                  </a:lnTo>
                  <a:lnTo>
                    <a:pt x="27865" y="11143"/>
                  </a:lnTo>
                  <a:lnTo>
                    <a:pt x="27816" y="11440"/>
                  </a:lnTo>
                  <a:lnTo>
                    <a:pt x="27890" y="11588"/>
                  </a:lnTo>
                  <a:lnTo>
                    <a:pt x="27939" y="11687"/>
                  </a:lnTo>
                  <a:lnTo>
                    <a:pt x="27989" y="11787"/>
                  </a:lnTo>
                  <a:lnTo>
                    <a:pt x="28063" y="11836"/>
                  </a:lnTo>
                  <a:lnTo>
                    <a:pt x="28187" y="11935"/>
                  </a:lnTo>
                  <a:lnTo>
                    <a:pt x="28409" y="11242"/>
                  </a:lnTo>
                  <a:lnTo>
                    <a:pt x="28583" y="10449"/>
                  </a:lnTo>
                  <a:lnTo>
                    <a:pt x="28583" y="9855"/>
                  </a:lnTo>
                  <a:lnTo>
                    <a:pt x="28533" y="9261"/>
                  </a:lnTo>
                  <a:lnTo>
                    <a:pt x="28533" y="8666"/>
                  </a:lnTo>
                  <a:lnTo>
                    <a:pt x="28632" y="8072"/>
                  </a:lnTo>
                  <a:lnTo>
                    <a:pt x="28880" y="7626"/>
                  </a:lnTo>
                  <a:lnTo>
                    <a:pt x="28979" y="7428"/>
                  </a:lnTo>
                  <a:lnTo>
                    <a:pt x="29053" y="7428"/>
                  </a:lnTo>
                  <a:lnTo>
                    <a:pt x="29152" y="7527"/>
                  </a:lnTo>
                  <a:lnTo>
                    <a:pt x="29226" y="7626"/>
                  </a:lnTo>
                  <a:lnTo>
                    <a:pt x="29276" y="7775"/>
                  </a:lnTo>
                  <a:lnTo>
                    <a:pt x="29375" y="7973"/>
                  </a:lnTo>
                  <a:lnTo>
                    <a:pt x="29399" y="8122"/>
                  </a:lnTo>
                  <a:lnTo>
                    <a:pt x="29498" y="8221"/>
                  </a:lnTo>
                  <a:lnTo>
                    <a:pt x="29548" y="8419"/>
                  </a:lnTo>
                  <a:lnTo>
                    <a:pt x="29721" y="8419"/>
                  </a:lnTo>
                  <a:lnTo>
                    <a:pt x="29919" y="8221"/>
                  </a:lnTo>
                  <a:lnTo>
                    <a:pt x="30142" y="8122"/>
                  </a:lnTo>
                  <a:lnTo>
                    <a:pt x="30315" y="8419"/>
                  </a:lnTo>
                  <a:lnTo>
                    <a:pt x="30315" y="9112"/>
                  </a:lnTo>
                  <a:lnTo>
                    <a:pt x="30315" y="9459"/>
                  </a:lnTo>
                  <a:lnTo>
                    <a:pt x="30266" y="10053"/>
                  </a:lnTo>
                  <a:lnTo>
                    <a:pt x="30241" y="10796"/>
                  </a:lnTo>
                  <a:lnTo>
                    <a:pt x="30142" y="11687"/>
                  </a:lnTo>
                  <a:lnTo>
                    <a:pt x="30068" y="12381"/>
                  </a:lnTo>
                  <a:lnTo>
                    <a:pt x="30018" y="12876"/>
                  </a:lnTo>
                  <a:lnTo>
                    <a:pt x="29845" y="12876"/>
                  </a:lnTo>
                  <a:lnTo>
                    <a:pt x="29746" y="12827"/>
                  </a:lnTo>
                  <a:lnTo>
                    <a:pt x="29672" y="12728"/>
                  </a:lnTo>
                  <a:lnTo>
                    <a:pt x="29573" y="12628"/>
                  </a:lnTo>
                  <a:lnTo>
                    <a:pt x="29449" y="12529"/>
                  </a:lnTo>
                  <a:lnTo>
                    <a:pt x="29449" y="12728"/>
                  </a:lnTo>
                  <a:lnTo>
                    <a:pt x="29498" y="12827"/>
                  </a:lnTo>
                  <a:lnTo>
                    <a:pt x="29548" y="12876"/>
                  </a:lnTo>
                  <a:lnTo>
                    <a:pt x="29573" y="12975"/>
                  </a:lnTo>
                  <a:lnTo>
                    <a:pt x="29573" y="13074"/>
                  </a:lnTo>
                  <a:lnTo>
                    <a:pt x="29622" y="13223"/>
                  </a:lnTo>
                  <a:lnTo>
                    <a:pt x="29622" y="13520"/>
                  </a:lnTo>
                  <a:lnTo>
                    <a:pt x="28409" y="13669"/>
                  </a:lnTo>
                  <a:lnTo>
                    <a:pt x="28409" y="13867"/>
                  </a:lnTo>
                  <a:lnTo>
                    <a:pt x="28508" y="14362"/>
                  </a:lnTo>
                  <a:lnTo>
                    <a:pt x="28459" y="14907"/>
                  </a:lnTo>
                  <a:lnTo>
                    <a:pt x="28409" y="15749"/>
                  </a:lnTo>
                  <a:lnTo>
                    <a:pt x="28187" y="15749"/>
                  </a:lnTo>
                  <a:lnTo>
                    <a:pt x="27890" y="15402"/>
                  </a:lnTo>
                  <a:lnTo>
                    <a:pt x="27469" y="15204"/>
                  </a:lnTo>
                  <a:lnTo>
                    <a:pt x="27469" y="15402"/>
                  </a:lnTo>
                  <a:lnTo>
                    <a:pt x="27543" y="15402"/>
                  </a:lnTo>
                  <a:lnTo>
                    <a:pt x="27642" y="15550"/>
                  </a:lnTo>
                  <a:lnTo>
                    <a:pt x="27692" y="15650"/>
                  </a:lnTo>
                  <a:lnTo>
                    <a:pt x="27717" y="15749"/>
                  </a:lnTo>
                  <a:lnTo>
                    <a:pt x="27766" y="15848"/>
                  </a:lnTo>
                  <a:lnTo>
                    <a:pt x="27816" y="16095"/>
                  </a:lnTo>
                  <a:lnTo>
                    <a:pt x="27816" y="16343"/>
                  </a:lnTo>
                  <a:lnTo>
                    <a:pt x="27766" y="16541"/>
                  </a:lnTo>
                  <a:lnTo>
                    <a:pt x="27692" y="16690"/>
                  </a:lnTo>
                  <a:lnTo>
                    <a:pt x="27642" y="16888"/>
                  </a:lnTo>
                  <a:lnTo>
                    <a:pt x="27420" y="17234"/>
                  </a:lnTo>
                  <a:lnTo>
                    <a:pt x="27246" y="17581"/>
                  </a:lnTo>
                  <a:lnTo>
                    <a:pt x="27172" y="17977"/>
                  </a:lnTo>
                  <a:lnTo>
                    <a:pt x="27073" y="18621"/>
                  </a:lnTo>
                  <a:lnTo>
                    <a:pt x="26900" y="18621"/>
                  </a:lnTo>
                  <a:lnTo>
                    <a:pt x="26776" y="18522"/>
                  </a:lnTo>
                  <a:lnTo>
                    <a:pt x="26652" y="18423"/>
                  </a:lnTo>
                  <a:lnTo>
                    <a:pt x="26553" y="18324"/>
                  </a:lnTo>
                  <a:lnTo>
                    <a:pt x="26380" y="18274"/>
                  </a:lnTo>
                  <a:lnTo>
                    <a:pt x="26380" y="18423"/>
                  </a:lnTo>
                  <a:lnTo>
                    <a:pt x="26603" y="18423"/>
                  </a:lnTo>
                  <a:lnTo>
                    <a:pt x="26652" y="18621"/>
                  </a:lnTo>
                  <a:lnTo>
                    <a:pt x="26677" y="18770"/>
                  </a:lnTo>
                  <a:lnTo>
                    <a:pt x="26727" y="18869"/>
                  </a:lnTo>
                  <a:lnTo>
                    <a:pt x="26727" y="19017"/>
                  </a:lnTo>
                  <a:lnTo>
                    <a:pt x="26776" y="19314"/>
                  </a:lnTo>
                  <a:lnTo>
                    <a:pt x="26776" y="19562"/>
                  </a:lnTo>
                  <a:lnTo>
                    <a:pt x="26380" y="19810"/>
                  </a:lnTo>
                  <a:lnTo>
                    <a:pt x="26034" y="20255"/>
                  </a:lnTo>
                  <a:lnTo>
                    <a:pt x="25811" y="20751"/>
                  </a:lnTo>
                  <a:lnTo>
                    <a:pt x="25663" y="21543"/>
                  </a:lnTo>
                  <a:lnTo>
                    <a:pt x="25663" y="22682"/>
                  </a:lnTo>
                  <a:lnTo>
                    <a:pt x="25811" y="23375"/>
                  </a:lnTo>
                  <a:lnTo>
                    <a:pt x="25910" y="24316"/>
                  </a:lnTo>
                  <a:lnTo>
                    <a:pt x="25910" y="25257"/>
                  </a:lnTo>
                  <a:lnTo>
                    <a:pt x="26380" y="25257"/>
                  </a:lnTo>
                  <a:lnTo>
                    <a:pt x="26380" y="25703"/>
                  </a:lnTo>
                  <a:lnTo>
                    <a:pt x="26479" y="25852"/>
                  </a:lnTo>
                  <a:lnTo>
                    <a:pt x="26479" y="26050"/>
                  </a:lnTo>
                  <a:lnTo>
                    <a:pt x="26479" y="26198"/>
                  </a:lnTo>
                  <a:lnTo>
                    <a:pt x="26479" y="26297"/>
                  </a:lnTo>
                  <a:lnTo>
                    <a:pt x="26479" y="26397"/>
                  </a:lnTo>
                  <a:lnTo>
                    <a:pt x="26479" y="26446"/>
                  </a:lnTo>
                  <a:lnTo>
                    <a:pt x="26504" y="26545"/>
                  </a:lnTo>
                  <a:lnTo>
                    <a:pt x="26652" y="26545"/>
                  </a:lnTo>
                  <a:lnTo>
                    <a:pt x="26776" y="26644"/>
                  </a:lnTo>
                  <a:lnTo>
                    <a:pt x="27073" y="26545"/>
                  </a:lnTo>
                  <a:lnTo>
                    <a:pt x="27370" y="26793"/>
                  </a:lnTo>
                  <a:lnTo>
                    <a:pt x="27692" y="27238"/>
                  </a:lnTo>
                  <a:lnTo>
                    <a:pt x="27989" y="27833"/>
                  </a:lnTo>
                  <a:lnTo>
                    <a:pt x="28236" y="28378"/>
                  </a:lnTo>
                  <a:lnTo>
                    <a:pt x="28508" y="28724"/>
                  </a:lnTo>
                  <a:lnTo>
                    <a:pt x="28632" y="28823"/>
                  </a:lnTo>
                  <a:lnTo>
                    <a:pt x="28706" y="28873"/>
                  </a:lnTo>
                  <a:lnTo>
                    <a:pt x="28805" y="28823"/>
                  </a:lnTo>
                  <a:lnTo>
                    <a:pt x="28880" y="28823"/>
                  </a:lnTo>
                  <a:lnTo>
                    <a:pt x="28929" y="28724"/>
                  </a:lnTo>
                  <a:lnTo>
                    <a:pt x="29028" y="28625"/>
                  </a:lnTo>
                  <a:lnTo>
                    <a:pt x="29053" y="28526"/>
                  </a:lnTo>
                  <a:lnTo>
                    <a:pt x="29152" y="28526"/>
                  </a:lnTo>
                  <a:lnTo>
                    <a:pt x="29845" y="28873"/>
                  </a:lnTo>
                  <a:lnTo>
                    <a:pt x="29919" y="29814"/>
                  </a:lnTo>
                  <a:lnTo>
                    <a:pt x="30018" y="30507"/>
                  </a:lnTo>
                  <a:lnTo>
                    <a:pt x="30068" y="31052"/>
                  </a:lnTo>
                  <a:lnTo>
                    <a:pt x="30092" y="31547"/>
                  </a:lnTo>
                  <a:lnTo>
                    <a:pt x="30191" y="32092"/>
                  </a:lnTo>
                  <a:lnTo>
                    <a:pt x="30414" y="32686"/>
                  </a:lnTo>
                  <a:lnTo>
                    <a:pt x="30661" y="33479"/>
                  </a:lnTo>
                  <a:lnTo>
                    <a:pt x="30736" y="33380"/>
                  </a:lnTo>
                  <a:lnTo>
                    <a:pt x="30785" y="33380"/>
                  </a:lnTo>
                  <a:lnTo>
                    <a:pt x="30785" y="33380"/>
                  </a:lnTo>
                  <a:lnTo>
                    <a:pt x="30835" y="33281"/>
                  </a:lnTo>
                  <a:lnTo>
                    <a:pt x="30884" y="33281"/>
                  </a:lnTo>
                  <a:lnTo>
                    <a:pt x="30958" y="33231"/>
                  </a:lnTo>
                  <a:lnTo>
                    <a:pt x="31008" y="33231"/>
                  </a:lnTo>
                  <a:lnTo>
                    <a:pt x="31008" y="33132"/>
                  </a:lnTo>
                  <a:lnTo>
                    <a:pt x="31008" y="33132"/>
                  </a:lnTo>
                  <a:lnTo>
                    <a:pt x="31008" y="33132"/>
                  </a:lnTo>
                  <a:lnTo>
                    <a:pt x="31008" y="33033"/>
                  </a:lnTo>
                  <a:lnTo>
                    <a:pt x="31057" y="32884"/>
                  </a:lnTo>
                  <a:lnTo>
                    <a:pt x="31057" y="32340"/>
                  </a:lnTo>
                  <a:lnTo>
                    <a:pt x="31008" y="31646"/>
                  </a:lnTo>
                  <a:lnTo>
                    <a:pt x="30909" y="30804"/>
                  </a:lnTo>
                  <a:lnTo>
                    <a:pt x="30785" y="30012"/>
                  </a:lnTo>
                  <a:lnTo>
                    <a:pt x="31132" y="29665"/>
                  </a:lnTo>
                  <a:lnTo>
                    <a:pt x="31478" y="29170"/>
                  </a:lnTo>
                  <a:lnTo>
                    <a:pt x="31701" y="28477"/>
                  </a:lnTo>
                  <a:lnTo>
                    <a:pt x="31825" y="27585"/>
                  </a:lnTo>
                  <a:lnTo>
                    <a:pt x="31874" y="27090"/>
                  </a:lnTo>
                  <a:lnTo>
                    <a:pt x="31825" y="26297"/>
                  </a:lnTo>
                  <a:lnTo>
                    <a:pt x="31825" y="25505"/>
                  </a:lnTo>
                  <a:lnTo>
                    <a:pt x="31651" y="25356"/>
                  </a:lnTo>
                  <a:lnTo>
                    <a:pt x="31577" y="25257"/>
                  </a:lnTo>
                  <a:lnTo>
                    <a:pt x="31478" y="25158"/>
                  </a:lnTo>
                  <a:lnTo>
                    <a:pt x="31404" y="25010"/>
                  </a:lnTo>
                  <a:lnTo>
                    <a:pt x="31354" y="24713"/>
                  </a:lnTo>
                  <a:lnTo>
                    <a:pt x="31528" y="24118"/>
                  </a:lnTo>
                  <a:lnTo>
                    <a:pt x="31602" y="23425"/>
                  </a:lnTo>
                  <a:lnTo>
                    <a:pt x="31528" y="22682"/>
                  </a:lnTo>
                  <a:lnTo>
                    <a:pt x="31429" y="21890"/>
                  </a:lnTo>
                  <a:lnTo>
                    <a:pt x="31305" y="20998"/>
                  </a:lnTo>
                  <a:lnTo>
                    <a:pt x="31255" y="20156"/>
                  </a:lnTo>
                  <a:lnTo>
                    <a:pt x="31354" y="20156"/>
                  </a:lnTo>
                  <a:lnTo>
                    <a:pt x="31354" y="19958"/>
                  </a:lnTo>
                  <a:lnTo>
                    <a:pt x="31948" y="20156"/>
                  </a:lnTo>
                  <a:lnTo>
                    <a:pt x="32468" y="20156"/>
                  </a:lnTo>
                  <a:lnTo>
                    <a:pt x="33037" y="19958"/>
                  </a:lnTo>
                  <a:lnTo>
                    <a:pt x="33161" y="20404"/>
                  </a:lnTo>
                  <a:lnTo>
                    <a:pt x="33285" y="20998"/>
                  </a:lnTo>
                  <a:lnTo>
                    <a:pt x="33433" y="21444"/>
                  </a:lnTo>
                  <a:lnTo>
                    <a:pt x="33557" y="21642"/>
                  </a:lnTo>
                  <a:lnTo>
                    <a:pt x="33631" y="21692"/>
                  </a:lnTo>
                  <a:lnTo>
                    <a:pt x="33780" y="21692"/>
                  </a:lnTo>
                  <a:lnTo>
                    <a:pt x="33903" y="21791"/>
                  </a:lnTo>
                  <a:lnTo>
                    <a:pt x="34027" y="21890"/>
                  </a:lnTo>
                  <a:lnTo>
                    <a:pt x="34126" y="22038"/>
                  </a:lnTo>
                  <a:lnTo>
                    <a:pt x="34151" y="22484"/>
                  </a:lnTo>
                  <a:lnTo>
                    <a:pt x="34250" y="23276"/>
                  </a:lnTo>
                  <a:lnTo>
                    <a:pt x="34299" y="23970"/>
                  </a:lnTo>
                  <a:lnTo>
                    <a:pt x="34374" y="24465"/>
                  </a:lnTo>
                  <a:lnTo>
                    <a:pt x="34423" y="24564"/>
                  </a:lnTo>
                  <a:lnTo>
                    <a:pt x="34497" y="24713"/>
                  </a:lnTo>
                  <a:lnTo>
                    <a:pt x="34596" y="24812"/>
                  </a:lnTo>
                  <a:lnTo>
                    <a:pt x="34671" y="25010"/>
                  </a:lnTo>
                  <a:lnTo>
                    <a:pt x="34819" y="25059"/>
                  </a:lnTo>
                  <a:lnTo>
                    <a:pt x="34844" y="25257"/>
                  </a:lnTo>
                  <a:lnTo>
                    <a:pt x="35190" y="24713"/>
                  </a:lnTo>
                  <a:lnTo>
                    <a:pt x="35462" y="24069"/>
                  </a:lnTo>
                  <a:lnTo>
                    <a:pt x="35660" y="23375"/>
                  </a:lnTo>
                  <a:lnTo>
                    <a:pt x="36007" y="22831"/>
                  </a:lnTo>
                  <a:lnTo>
                    <a:pt x="36056" y="23425"/>
                  </a:lnTo>
                  <a:lnTo>
                    <a:pt x="36180" y="23772"/>
                  </a:lnTo>
                  <a:lnTo>
                    <a:pt x="36353" y="24118"/>
                  </a:lnTo>
                  <a:lnTo>
                    <a:pt x="36527" y="24465"/>
                  </a:lnTo>
                  <a:lnTo>
                    <a:pt x="36675" y="24911"/>
                  </a:lnTo>
                  <a:lnTo>
                    <a:pt x="36675" y="25059"/>
                  </a:lnTo>
                  <a:lnTo>
                    <a:pt x="36675" y="25257"/>
                  </a:lnTo>
                  <a:lnTo>
                    <a:pt x="36626" y="25356"/>
                  </a:lnTo>
                  <a:lnTo>
                    <a:pt x="36626" y="25505"/>
                  </a:lnTo>
                  <a:lnTo>
                    <a:pt x="36576" y="25703"/>
                  </a:lnTo>
                  <a:lnTo>
                    <a:pt x="36626" y="25852"/>
                  </a:lnTo>
                  <a:lnTo>
                    <a:pt x="36675" y="26050"/>
                  </a:lnTo>
                  <a:lnTo>
                    <a:pt x="36700" y="26099"/>
                  </a:lnTo>
                  <a:lnTo>
                    <a:pt x="36799" y="26099"/>
                  </a:lnTo>
                  <a:lnTo>
                    <a:pt x="36873" y="26099"/>
                  </a:lnTo>
                  <a:lnTo>
                    <a:pt x="36923" y="26099"/>
                  </a:lnTo>
                  <a:lnTo>
                    <a:pt x="37022" y="26099"/>
                  </a:lnTo>
                  <a:lnTo>
                    <a:pt x="37046" y="26198"/>
                  </a:lnTo>
                  <a:lnTo>
                    <a:pt x="37195" y="26892"/>
                  </a:lnTo>
                  <a:lnTo>
                    <a:pt x="37195" y="27437"/>
                  </a:lnTo>
                  <a:lnTo>
                    <a:pt x="37145" y="27932"/>
                  </a:lnTo>
                  <a:lnTo>
                    <a:pt x="37220" y="28378"/>
                  </a:lnTo>
                  <a:lnTo>
                    <a:pt x="37541" y="28873"/>
                  </a:lnTo>
                  <a:lnTo>
                    <a:pt x="37269" y="29913"/>
                  </a:lnTo>
                  <a:lnTo>
                    <a:pt x="36972" y="30804"/>
                  </a:lnTo>
                  <a:lnTo>
                    <a:pt x="37046" y="30804"/>
                  </a:lnTo>
                  <a:lnTo>
                    <a:pt x="37319" y="30260"/>
                  </a:lnTo>
                  <a:lnTo>
                    <a:pt x="37566" y="29814"/>
                  </a:lnTo>
                  <a:lnTo>
                    <a:pt x="37789" y="29319"/>
                  </a:lnTo>
                  <a:lnTo>
                    <a:pt x="38086" y="29467"/>
                  </a:lnTo>
                  <a:lnTo>
                    <a:pt x="38259" y="29814"/>
                  </a:lnTo>
                  <a:lnTo>
                    <a:pt x="38432" y="30260"/>
                  </a:lnTo>
                  <a:lnTo>
                    <a:pt x="38482" y="30953"/>
                  </a:lnTo>
                  <a:lnTo>
                    <a:pt x="38878" y="30953"/>
                  </a:lnTo>
                  <a:lnTo>
                    <a:pt x="38878" y="31200"/>
                  </a:lnTo>
                  <a:lnTo>
                    <a:pt x="38902" y="31399"/>
                  </a:lnTo>
                  <a:lnTo>
                    <a:pt x="38902" y="31646"/>
                  </a:lnTo>
                  <a:lnTo>
                    <a:pt x="38952" y="31894"/>
                  </a:lnTo>
                  <a:lnTo>
                    <a:pt x="38902" y="32191"/>
                  </a:lnTo>
                  <a:lnTo>
                    <a:pt x="38902" y="32340"/>
                  </a:lnTo>
                  <a:lnTo>
                    <a:pt x="38902" y="32538"/>
                  </a:lnTo>
                  <a:lnTo>
                    <a:pt x="38952" y="32587"/>
                  </a:lnTo>
                  <a:lnTo>
                    <a:pt x="38952" y="32785"/>
                  </a:lnTo>
                  <a:lnTo>
                    <a:pt x="38952" y="32884"/>
                  </a:lnTo>
                  <a:lnTo>
                    <a:pt x="38952" y="33033"/>
                  </a:lnTo>
                  <a:lnTo>
                    <a:pt x="38482" y="33726"/>
                  </a:lnTo>
                  <a:lnTo>
                    <a:pt x="37962" y="34172"/>
                  </a:lnTo>
                  <a:lnTo>
                    <a:pt x="37368" y="34420"/>
                  </a:lnTo>
                  <a:lnTo>
                    <a:pt x="36749" y="34568"/>
                  </a:lnTo>
                  <a:lnTo>
                    <a:pt x="36155" y="34766"/>
                  </a:lnTo>
                  <a:lnTo>
                    <a:pt x="35537" y="34915"/>
                  </a:lnTo>
                  <a:lnTo>
                    <a:pt x="35017" y="35262"/>
                  </a:lnTo>
                  <a:lnTo>
                    <a:pt x="34547" y="35707"/>
                  </a:lnTo>
                  <a:lnTo>
                    <a:pt x="34200" y="36500"/>
                  </a:lnTo>
                  <a:lnTo>
                    <a:pt x="34299" y="36500"/>
                  </a:lnTo>
                  <a:lnTo>
                    <a:pt x="34720" y="35905"/>
                  </a:lnTo>
                  <a:lnTo>
                    <a:pt x="35240" y="35460"/>
                  </a:lnTo>
                  <a:lnTo>
                    <a:pt x="35809" y="35212"/>
                  </a:lnTo>
                  <a:lnTo>
                    <a:pt x="35834" y="35361"/>
                  </a:lnTo>
                  <a:lnTo>
                    <a:pt x="35883" y="35559"/>
                  </a:lnTo>
                  <a:lnTo>
                    <a:pt x="35933" y="35608"/>
                  </a:lnTo>
                  <a:lnTo>
                    <a:pt x="36007" y="35707"/>
                  </a:lnTo>
                  <a:lnTo>
                    <a:pt x="36106" y="35806"/>
                  </a:lnTo>
                  <a:lnTo>
                    <a:pt x="36180" y="35955"/>
                  </a:lnTo>
                  <a:lnTo>
                    <a:pt x="36056" y="36401"/>
                  </a:lnTo>
                  <a:lnTo>
                    <a:pt x="35982" y="36747"/>
                  </a:lnTo>
                  <a:lnTo>
                    <a:pt x="35933" y="37094"/>
                  </a:lnTo>
                  <a:lnTo>
                    <a:pt x="35883" y="37639"/>
                  </a:lnTo>
                  <a:lnTo>
                    <a:pt x="36230" y="37985"/>
                  </a:lnTo>
                  <a:lnTo>
                    <a:pt x="36452" y="38481"/>
                  </a:lnTo>
                  <a:lnTo>
                    <a:pt x="36626" y="38976"/>
                  </a:lnTo>
                  <a:lnTo>
                    <a:pt x="36848" y="39521"/>
                  </a:lnTo>
                  <a:lnTo>
                    <a:pt x="36848" y="39669"/>
                  </a:lnTo>
                  <a:lnTo>
                    <a:pt x="36848" y="39768"/>
                  </a:lnTo>
                  <a:lnTo>
                    <a:pt x="36799" y="39768"/>
                  </a:lnTo>
                  <a:lnTo>
                    <a:pt x="36799" y="39867"/>
                  </a:lnTo>
                  <a:lnTo>
                    <a:pt x="36749" y="39966"/>
                  </a:lnTo>
                  <a:lnTo>
                    <a:pt x="36502" y="40561"/>
                  </a:lnTo>
                  <a:lnTo>
                    <a:pt x="36155" y="41056"/>
                  </a:lnTo>
                  <a:lnTo>
                    <a:pt x="35710" y="41403"/>
                  </a:lnTo>
                  <a:lnTo>
                    <a:pt x="35710" y="40660"/>
                  </a:lnTo>
                  <a:lnTo>
                    <a:pt x="35933" y="40363"/>
                  </a:lnTo>
                  <a:lnTo>
                    <a:pt x="36106" y="40115"/>
                  </a:lnTo>
                  <a:lnTo>
                    <a:pt x="36279" y="39669"/>
                  </a:lnTo>
                  <a:lnTo>
                    <a:pt x="36106" y="39521"/>
                  </a:lnTo>
                  <a:lnTo>
                    <a:pt x="36106" y="39323"/>
                  </a:lnTo>
                  <a:lnTo>
                    <a:pt x="36056" y="39323"/>
                  </a:lnTo>
                  <a:lnTo>
                    <a:pt x="36007" y="39323"/>
                  </a:lnTo>
                  <a:lnTo>
                    <a:pt x="36007" y="39323"/>
                  </a:lnTo>
                  <a:lnTo>
                    <a:pt x="36007" y="39422"/>
                  </a:lnTo>
                  <a:lnTo>
                    <a:pt x="36007" y="39521"/>
                  </a:lnTo>
                  <a:lnTo>
                    <a:pt x="36007" y="39521"/>
                  </a:lnTo>
                  <a:lnTo>
                    <a:pt x="35710" y="39966"/>
                  </a:lnTo>
                  <a:lnTo>
                    <a:pt x="35314" y="40313"/>
                  </a:lnTo>
                  <a:lnTo>
                    <a:pt x="34992" y="40561"/>
                  </a:lnTo>
                  <a:lnTo>
                    <a:pt x="34646" y="40907"/>
                  </a:lnTo>
                  <a:lnTo>
                    <a:pt x="34324" y="41353"/>
                  </a:lnTo>
                  <a:lnTo>
                    <a:pt x="34126" y="41947"/>
                  </a:lnTo>
                  <a:lnTo>
                    <a:pt x="33978" y="42789"/>
                  </a:lnTo>
                  <a:lnTo>
                    <a:pt x="34126" y="42888"/>
                  </a:lnTo>
                  <a:lnTo>
                    <a:pt x="34299" y="42988"/>
                  </a:lnTo>
                  <a:lnTo>
                    <a:pt x="34374" y="43136"/>
                  </a:lnTo>
                  <a:lnTo>
                    <a:pt x="34200" y="43136"/>
                  </a:lnTo>
                  <a:lnTo>
                    <a:pt x="33953" y="43582"/>
                  </a:lnTo>
                  <a:lnTo>
                    <a:pt x="33606" y="43730"/>
                  </a:lnTo>
                  <a:lnTo>
                    <a:pt x="33285" y="43829"/>
                  </a:lnTo>
                  <a:lnTo>
                    <a:pt x="32938" y="43929"/>
                  </a:lnTo>
                  <a:lnTo>
                    <a:pt x="32691" y="45315"/>
                  </a:lnTo>
                  <a:lnTo>
                    <a:pt x="32394" y="46801"/>
                  </a:lnTo>
                  <a:lnTo>
                    <a:pt x="32295" y="46603"/>
                  </a:lnTo>
                  <a:lnTo>
                    <a:pt x="32270" y="46504"/>
                  </a:lnTo>
                  <a:lnTo>
                    <a:pt x="32171" y="46454"/>
                  </a:lnTo>
                  <a:lnTo>
                    <a:pt x="32122" y="46355"/>
                  </a:lnTo>
                  <a:lnTo>
                    <a:pt x="31998" y="46157"/>
                  </a:lnTo>
                  <a:lnTo>
                    <a:pt x="31998" y="46603"/>
                  </a:lnTo>
                  <a:lnTo>
                    <a:pt x="32047" y="46801"/>
                  </a:lnTo>
                  <a:lnTo>
                    <a:pt x="32122" y="47296"/>
                  </a:lnTo>
                  <a:lnTo>
                    <a:pt x="32221" y="47891"/>
                  </a:lnTo>
                  <a:lnTo>
                    <a:pt x="32295" y="48435"/>
                  </a:lnTo>
                  <a:lnTo>
                    <a:pt x="32295" y="48683"/>
                  </a:lnTo>
                  <a:lnTo>
                    <a:pt x="31948" y="49129"/>
                  </a:lnTo>
                  <a:lnTo>
                    <a:pt x="31577" y="49525"/>
                  </a:lnTo>
                  <a:lnTo>
                    <a:pt x="31181" y="50070"/>
                  </a:lnTo>
                  <a:lnTo>
                    <a:pt x="30785" y="50565"/>
                  </a:lnTo>
                  <a:lnTo>
                    <a:pt x="30538" y="51258"/>
                  </a:lnTo>
                  <a:lnTo>
                    <a:pt x="30414" y="52150"/>
                  </a:lnTo>
                  <a:lnTo>
                    <a:pt x="30266" y="52843"/>
                  </a:lnTo>
                  <a:lnTo>
                    <a:pt x="30315" y="53685"/>
                  </a:lnTo>
                  <a:lnTo>
                    <a:pt x="30439" y="54626"/>
                  </a:lnTo>
                  <a:lnTo>
                    <a:pt x="30612" y="55617"/>
                  </a:lnTo>
                  <a:lnTo>
                    <a:pt x="30785" y="56557"/>
                  </a:lnTo>
                  <a:lnTo>
                    <a:pt x="30884" y="57399"/>
                  </a:lnTo>
                  <a:lnTo>
                    <a:pt x="30785" y="57399"/>
                  </a:lnTo>
                  <a:lnTo>
                    <a:pt x="30785" y="57598"/>
                  </a:lnTo>
                  <a:lnTo>
                    <a:pt x="30488" y="57399"/>
                  </a:lnTo>
                  <a:lnTo>
                    <a:pt x="30365" y="56657"/>
                  </a:lnTo>
                  <a:lnTo>
                    <a:pt x="30142" y="55666"/>
                  </a:lnTo>
                  <a:lnTo>
                    <a:pt x="29894" y="54626"/>
                  </a:lnTo>
                  <a:lnTo>
                    <a:pt x="29622" y="53883"/>
                  </a:lnTo>
                  <a:lnTo>
                    <a:pt x="29375" y="53437"/>
                  </a:lnTo>
                  <a:lnTo>
                    <a:pt x="29053" y="53338"/>
                  </a:lnTo>
                  <a:lnTo>
                    <a:pt x="28682" y="52992"/>
                  </a:lnTo>
                  <a:lnTo>
                    <a:pt x="28236" y="52645"/>
                  </a:lnTo>
                  <a:lnTo>
                    <a:pt x="27717" y="52496"/>
                  </a:lnTo>
                  <a:lnTo>
                    <a:pt x="27717" y="52645"/>
                  </a:lnTo>
                  <a:lnTo>
                    <a:pt x="27642" y="52645"/>
                  </a:lnTo>
                  <a:lnTo>
                    <a:pt x="27692" y="52942"/>
                  </a:lnTo>
                  <a:lnTo>
                    <a:pt x="27766" y="53190"/>
                  </a:lnTo>
                  <a:lnTo>
                    <a:pt x="27816" y="53338"/>
                  </a:lnTo>
                  <a:lnTo>
                    <a:pt x="27865" y="53536"/>
                  </a:lnTo>
                  <a:lnTo>
                    <a:pt x="27939" y="53784"/>
                  </a:lnTo>
                  <a:lnTo>
                    <a:pt x="27543" y="53784"/>
                  </a:lnTo>
                  <a:lnTo>
                    <a:pt x="27246" y="53536"/>
                  </a:lnTo>
                  <a:lnTo>
                    <a:pt x="26850" y="53338"/>
                  </a:lnTo>
                  <a:lnTo>
                    <a:pt x="26479" y="53338"/>
                  </a:lnTo>
                  <a:lnTo>
                    <a:pt x="26083" y="53437"/>
                  </a:lnTo>
                  <a:lnTo>
                    <a:pt x="25811" y="53586"/>
                  </a:lnTo>
                  <a:lnTo>
                    <a:pt x="25514" y="53883"/>
                  </a:lnTo>
                  <a:lnTo>
                    <a:pt x="25267" y="54230"/>
                  </a:lnTo>
                  <a:lnTo>
                    <a:pt x="25093" y="54725"/>
                  </a:lnTo>
                  <a:lnTo>
                    <a:pt x="24994" y="55171"/>
                  </a:lnTo>
                  <a:lnTo>
                    <a:pt x="25044" y="55517"/>
                  </a:lnTo>
                  <a:lnTo>
                    <a:pt x="25044" y="55963"/>
                  </a:lnTo>
                  <a:lnTo>
                    <a:pt x="24970" y="56458"/>
                  </a:lnTo>
                  <a:lnTo>
                    <a:pt x="24796" y="57598"/>
                  </a:lnTo>
                  <a:lnTo>
                    <a:pt x="24796" y="58439"/>
                  </a:lnTo>
                  <a:lnTo>
                    <a:pt x="24821" y="59331"/>
                  </a:lnTo>
                  <a:lnTo>
                    <a:pt x="24994" y="60173"/>
                  </a:lnTo>
                  <a:lnTo>
                    <a:pt x="25267" y="61213"/>
                  </a:lnTo>
                  <a:lnTo>
                    <a:pt x="25564" y="61312"/>
                  </a:lnTo>
                  <a:lnTo>
                    <a:pt x="25737" y="61411"/>
                  </a:lnTo>
                  <a:lnTo>
                    <a:pt x="25811" y="61560"/>
                  </a:lnTo>
                  <a:lnTo>
                    <a:pt x="25910" y="61659"/>
                  </a:lnTo>
                  <a:lnTo>
                    <a:pt x="26034" y="61758"/>
                  </a:lnTo>
                  <a:lnTo>
                    <a:pt x="26256" y="61560"/>
                  </a:lnTo>
                  <a:lnTo>
                    <a:pt x="26603" y="61213"/>
                  </a:lnTo>
                  <a:lnTo>
                    <a:pt x="26677" y="61114"/>
                  </a:lnTo>
                  <a:lnTo>
                    <a:pt x="26727" y="61114"/>
                  </a:lnTo>
                  <a:lnTo>
                    <a:pt x="26826" y="61114"/>
                  </a:lnTo>
                  <a:lnTo>
                    <a:pt x="26826" y="61114"/>
                  </a:lnTo>
                  <a:lnTo>
                    <a:pt x="26850" y="61114"/>
                  </a:lnTo>
                  <a:lnTo>
                    <a:pt x="26900" y="61114"/>
                  </a:lnTo>
                  <a:lnTo>
                    <a:pt x="26900" y="61064"/>
                  </a:lnTo>
                  <a:lnTo>
                    <a:pt x="26999" y="60866"/>
                  </a:lnTo>
                  <a:lnTo>
                    <a:pt x="27024" y="60619"/>
                  </a:lnTo>
                  <a:lnTo>
                    <a:pt x="27073" y="60371"/>
                  </a:lnTo>
                  <a:lnTo>
                    <a:pt x="27123" y="60074"/>
                  </a:lnTo>
                  <a:lnTo>
                    <a:pt x="27172" y="59925"/>
                  </a:lnTo>
                  <a:lnTo>
                    <a:pt x="27370" y="59479"/>
                  </a:lnTo>
                  <a:lnTo>
                    <a:pt x="27642" y="59232"/>
                  </a:lnTo>
                  <a:lnTo>
                    <a:pt x="28038" y="59133"/>
                  </a:lnTo>
                  <a:lnTo>
                    <a:pt x="28063" y="59331"/>
                  </a:lnTo>
                  <a:lnTo>
                    <a:pt x="28113" y="59380"/>
                  </a:lnTo>
                  <a:lnTo>
                    <a:pt x="28113" y="59479"/>
                  </a:lnTo>
                  <a:lnTo>
                    <a:pt x="28162" y="59479"/>
                  </a:lnTo>
                  <a:lnTo>
                    <a:pt x="28162" y="59380"/>
                  </a:lnTo>
                  <a:lnTo>
                    <a:pt x="28187" y="59380"/>
                  </a:lnTo>
                  <a:lnTo>
                    <a:pt x="28286" y="59380"/>
                  </a:lnTo>
                  <a:lnTo>
                    <a:pt x="28409" y="59331"/>
                  </a:lnTo>
                  <a:lnTo>
                    <a:pt x="28409" y="60074"/>
                  </a:lnTo>
                  <a:lnTo>
                    <a:pt x="28236" y="60420"/>
                  </a:lnTo>
                  <a:lnTo>
                    <a:pt x="28113" y="61064"/>
                  </a:lnTo>
                  <a:lnTo>
                    <a:pt x="27989" y="61906"/>
                  </a:lnTo>
                  <a:lnTo>
                    <a:pt x="27865" y="62699"/>
                  </a:lnTo>
                  <a:lnTo>
                    <a:pt x="27717" y="63293"/>
                  </a:lnTo>
                  <a:lnTo>
                    <a:pt x="28162" y="63293"/>
                  </a:lnTo>
                  <a:lnTo>
                    <a:pt x="28533" y="63194"/>
                  </a:lnTo>
                  <a:lnTo>
                    <a:pt x="28880" y="63194"/>
                  </a:lnTo>
                  <a:lnTo>
                    <a:pt x="29201" y="63293"/>
                  </a:lnTo>
                  <a:lnTo>
                    <a:pt x="29399" y="63541"/>
                  </a:lnTo>
                  <a:lnTo>
                    <a:pt x="29573" y="64085"/>
                  </a:lnTo>
                  <a:lnTo>
                    <a:pt x="29622" y="64828"/>
                  </a:lnTo>
                  <a:lnTo>
                    <a:pt x="29548" y="65373"/>
                  </a:lnTo>
                  <a:lnTo>
                    <a:pt x="29449" y="66066"/>
                  </a:lnTo>
                  <a:lnTo>
                    <a:pt x="29449" y="66760"/>
                  </a:lnTo>
                  <a:lnTo>
                    <a:pt x="29672" y="67205"/>
                  </a:lnTo>
                  <a:lnTo>
                    <a:pt x="29795" y="67503"/>
                  </a:lnTo>
                  <a:lnTo>
                    <a:pt x="29969" y="67849"/>
                  </a:lnTo>
                  <a:lnTo>
                    <a:pt x="30241" y="68146"/>
                  </a:lnTo>
                  <a:lnTo>
                    <a:pt x="30563" y="68295"/>
                  </a:lnTo>
                  <a:lnTo>
                    <a:pt x="30736" y="67849"/>
                  </a:lnTo>
                  <a:lnTo>
                    <a:pt x="30958" y="67701"/>
                  </a:lnTo>
                  <a:lnTo>
                    <a:pt x="31354" y="67701"/>
                  </a:lnTo>
                  <a:lnTo>
                    <a:pt x="31404" y="67849"/>
                  </a:lnTo>
                  <a:lnTo>
                    <a:pt x="31478" y="68047"/>
                  </a:lnTo>
                  <a:lnTo>
                    <a:pt x="31528" y="68146"/>
                  </a:lnTo>
                  <a:lnTo>
                    <a:pt x="31577" y="68146"/>
                  </a:lnTo>
                  <a:lnTo>
                    <a:pt x="31701" y="68196"/>
                  </a:lnTo>
                  <a:lnTo>
                    <a:pt x="31825" y="68295"/>
                  </a:lnTo>
                  <a:lnTo>
                    <a:pt x="31998" y="67602"/>
                  </a:lnTo>
                  <a:lnTo>
                    <a:pt x="32221" y="67106"/>
                  </a:lnTo>
                  <a:lnTo>
                    <a:pt x="32468" y="66661"/>
                  </a:lnTo>
                  <a:lnTo>
                    <a:pt x="32790" y="66314"/>
                  </a:lnTo>
                  <a:lnTo>
                    <a:pt x="33260" y="66165"/>
                  </a:lnTo>
                  <a:lnTo>
                    <a:pt x="33334" y="66066"/>
                  </a:lnTo>
                  <a:lnTo>
                    <a:pt x="33384" y="66066"/>
                  </a:lnTo>
                  <a:lnTo>
                    <a:pt x="33458" y="66066"/>
                  </a:lnTo>
                  <a:lnTo>
                    <a:pt x="33507" y="66066"/>
                  </a:lnTo>
                  <a:lnTo>
                    <a:pt x="33606" y="66165"/>
                  </a:lnTo>
                  <a:lnTo>
                    <a:pt x="33730" y="66165"/>
                  </a:lnTo>
                  <a:lnTo>
                    <a:pt x="33681" y="66314"/>
                  </a:lnTo>
                  <a:lnTo>
                    <a:pt x="33681" y="66512"/>
                  </a:lnTo>
                  <a:lnTo>
                    <a:pt x="33631" y="66512"/>
                  </a:lnTo>
                  <a:lnTo>
                    <a:pt x="33631" y="66562"/>
                  </a:lnTo>
                  <a:lnTo>
                    <a:pt x="33681" y="66562"/>
                  </a:lnTo>
                  <a:lnTo>
                    <a:pt x="33730" y="66661"/>
                  </a:lnTo>
                  <a:lnTo>
                    <a:pt x="33804" y="66760"/>
                  </a:lnTo>
                  <a:lnTo>
                    <a:pt x="33804" y="66562"/>
                  </a:lnTo>
                  <a:lnTo>
                    <a:pt x="33903" y="66413"/>
                  </a:lnTo>
                  <a:lnTo>
                    <a:pt x="33953" y="66314"/>
                  </a:lnTo>
                  <a:lnTo>
                    <a:pt x="33978" y="66215"/>
                  </a:lnTo>
                  <a:lnTo>
                    <a:pt x="34027" y="66165"/>
                  </a:lnTo>
                  <a:lnTo>
                    <a:pt x="34126" y="66066"/>
                  </a:lnTo>
                  <a:lnTo>
                    <a:pt x="34200" y="65967"/>
                  </a:lnTo>
                  <a:lnTo>
                    <a:pt x="34596" y="66661"/>
                  </a:lnTo>
                  <a:lnTo>
                    <a:pt x="35116" y="67007"/>
                  </a:lnTo>
                  <a:lnTo>
                    <a:pt x="35636" y="67106"/>
                  </a:lnTo>
                  <a:lnTo>
                    <a:pt x="36230" y="67007"/>
                  </a:lnTo>
                  <a:lnTo>
                    <a:pt x="36848" y="66908"/>
                  </a:lnTo>
                  <a:lnTo>
                    <a:pt x="36848" y="67106"/>
                  </a:lnTo>
                  <a:lnTo>
                    <a:pt x="36848" y="67205"/>
                  </a:lnTo>
                  <a:lnTo>
                    <a:pt x="36799" y="67255"/>
                  </a:lnTo>
                  <a:lnTo>
                    <a:pt x="36799" y="67255"/>
                  </a:lnTo>
                  <a:lnTo>
                    <a:pt x="36799" y="67354"/>
                  </a:lnTo>
                  <a:lnTo>
                    <a:pt x="36749" y="67503"/>
                  </a:lnTo>
                  <a:lnTo>
                    <a:pt x="37046" y="67701"/>
                  </a:lnTo>
                  <a:lnTo>
                    <a:pt x="37220" y="67948"/>
                  </a:lnTo>
                  <a:lnTo>
                    <a:pt x="37393" y="68196"/>
                  </a:lnTo>
                  <a:lnTo>
                    <a:pt x="37690" y="68493"/>
                  </a:lnTo>
                  <a:lnTo>
                    <a:pt x="37690" y="68988"/>
                  </a:lnTo>
                  <a:lnTo>
                    <a:pt x="38011" y="69186"/>
                  </a:lnTo>
                  <a:lnTo>
                    <a:pt x="38209" y="69236"/>
                  </a:lnTo>
                  <a:lnTo>
                    <a:pt x="38383" y="69583"/>
                  </a:lnTo>
                  <a:lnTo>
                    <a:pt x="38482" y="70127"/>
                  </a:lnTo>
                  <a:lnTo>
                    <a:pt x="39001" y="70226"/>
                  </a:lnTo>
                  <a:lnTo>
                    <a:pt x="39422" y="70276"/>
                  </a:lnTo>
                  <a:lnTo>
                    <a:pt x="39991" y="70375"/>
                  </a:lnTo>
                  <a:lnTo>
                    <a:pt x="40387" y="71415"/>
                  </a:lnTo>
                  <a:lnTo>
                    <a:pt x="40857" y="72356"/>
                  </a:lnTo>
                  <a:lnTo>
                    <a:pt x="41377" y="73148"/>
                  </a:lnTo>
                  <a:lnTo>
                    <a:pt x="41971" y="73743"/>
                  </a:lnTo>
                  <a:lnTo>
                    <a:pt x="41946" y="74089"/>
                  </a:lnTo>
                  <a:lnTo>
                    <a:pt x="41847" y="74288"/>
                  </a:lnTo>
                  <a:lnTo>
                    <a:pt x="41773" y="74535"/>
                  </a:lnTo>
                  <a:lnTo>
                    <a:pt x="41674" y="74684"/>
                  </a:lnTo>
                  <a:lnTo>
                    <a:pt x="41600" y="74981"/>
                  </a:lnTo>
                  <a:lnTo>
                    <a:pt x="42144" y="74981"/>
                  </a:lnTo>
                  <a:lnTo>
                    <a:pt x="42664" y="75328"/>
                  </a:lnTo>
                  <a:lnTo>
                    <a:pt x="42763" y="75922"/>
                  </a:lnTo>
                  <a:lnTo>
                    <a:pt x="42887" y="75823"/>
                  </a:lnTo>
                  <a:lnTo>
                    <a:pt x="42961" y="75724"/>
                  </a:lnTo>
                  <a:lnTo>
                    <a:pt x="43109" y="75823"/>
                  </a:lnTo>
                  <a:lnTo>
                    <a:pt x="43134" y="75823"/>
                  </a:lnTo>
                  <a:lnTo>
                    <a:pt x="43233" y="75922"/>
                  </a:lnTo>
                  <a:lnTo>
                    <a:pt x="43307" y="76021"/>
                  </a:lnTo>
                  <a:lnTo>
                    <a:pt x="43406" y="76070"/>
                  </a:lnTo>
                  <a:lnTo>
                    <a:pt x="44743" y="76269"/>
                  </a:lnTo>
                  <a:lnTo>
                    <a:pt x="44866" y="76516"/>
                  </a:lnTo>
                  <a:lnTo>
                    <a:pt x="44965" y="77011"/>
                  </a:lnTo>
                  <a:lnTo>
                    <a:pt x="44990" y="77457"/>
                  </a:lnTo>
                  <a:lnTo>
                    <a:pt x="45139" y="77804"/>
                  </a:lnTo>
                  <a:lnTo>
                    <a:pt x="45337" y="77903"/>
                  </a:lnTo>
                  <a:lnTo>
                    <a:pt x="45559" y="77903"/>
                  </a:lnTo>
                  <a:lnTo>
                    <a:pt x="45733" y="77804"/>
                  </a:lnTo>
                  <a:lnTo>
                    <a:pt x="45856" y="78151"/>
                  </a:lnTo>
                  <a:lnTo>
                    <a:pt x="46005" y="78398"/>
                  </a:lnTo>
                  <a:lnTo>
                    <a:pt x="46079" y="78695"/>
                  </a:lnTo>
                  <a:lnTo>
                    <a:pt x="46129" y="79042"/>
                  </a:lnTo>
                  <a:lnTo>
                    <a:pt x="46178" y="79438"/>
                  </a:lnTo>
                  <a:lnTo>
                    <a:pt x="45856" y="80231"/>
                  </a:lnTo>
                  <a:lnTo>
                    <a:pt x="45510" y="81172"/>
                  </a:lnTo>
                  <a:lnTo>
                    <a:pt x="45163" y="82212"/>
                  </a:lnTo>
                  <a:lnTo>
                    <a:pt x="44866" y="83252"/>
                  </a:lnTo>
                  <a:lnTo>
                    <a:pt x="44669" y="84044"/>
                  </a:lnTo>
                  <a:lnTo>
                    <a:pt x="44669" y="84539"/>
                  </a:lnTo>
                  <a:lnTo>
                    <a:pt x="44693" y="85233"/>
                  </a:lnTo>
                  <a:lnTo>
                    <a:pt x="44792" y="86025"/>
                  </a:lnTo>
                  <a:lnTo>
                    <a:pt x="44743" y="86718"/>
                  </a:lnTo>
                  <a:lnTo>
                    <a:pt x="44669" y="87164"/>
                  </a:lnTo>
                  <a:lnTo>
                    <a:pt x="44495" y="87858"/>
                  </a:lnTo>
                  <a:lnTo>
                    <a:pt x="44273" y="88600"/>
                  </a:lnTo>
                  <a:lnTo>
                    <a:pt x="44050" y="89393"/>
                  </a:lnTo>
                  <a:lnTo>
                    <a:pt x="43827" y="89987"/>
                  </a:lnTo>
                  <a:lnTo>
                    <a:pt x="43703" y="90334"/>
                  </a:lnTo>
                  <a:lnTo>
                    <a:pt x="43456" y="90532"/>
                  </a:lnTo>
                  <a:lnTo>
                    <a:pt x="43060" y="90631"/>
                  </a:lnTo>
                  <a:lnTo>
                    <a:pt x="42664" y="90680"/>
                  </a:lnTo>
                  <a:lnTo>
                    <a:pt x="42293" y="90879"/>
                  </a:lnTo>
                  <a:lnTo>
                    <a:pt x="41946" y="91126"/>
                  </a:lnTo>
                  <a:lnTo>
                    <a:pt x="41724" y="91621"/>
                  </a:lnTo>
                  <a:lnTo>
                    <a:pt x="41625" y="91919"/>
                  </a:lnTo>
                  <a:lnTo>
                    <a:pt x="41625" y="92067"/>
                  </a:lnTo>
                  <a:lnTo>
                    <a:pt x="41625" y="92265"/>
                  </a:lnTo>
                  <a:lnTo>
                    <a:pt x="41674" y="92513"/>
                  </a:lnTo>
                  <a:lnTo>
                    <a:pt x="41724" y="92761"/>
                  </a:lnTo>
                  <a:lnTo>
                    <a:pt x="41427" y="92761"/>
                  </a:lnTo>
                  <a:lnTo>
                    <a:pt x="41377" y="93900"/>
                  </a:lnTo>
                  <a:lnTo>
                    <a:pt x="41278" y="94841"/>
                  </a:lnTo>
                  <a:lnTo>
                    <a:pt x="41105" y="95633"/>
                  </a:lnTo>
                  <a:lnTo>
                    <a:pt x="40932" y="96376"/>
                  </a:lnTo>
                  <a:lnTo>
                    <a:pt x="40758" y="97366"/>
                  </a:lnTo>
                  <a:lnTo>
                    <a:pt x="40635" y="97366"/>
                  </a:lnTo>
                  <a:lnTo>
                    <a:pt x="40635" y="97020"/>
                  </a:lnTo>
                  <a:lnTo>
                    <a:pt x="40635" y="96822"/>
                  </a:lnTo>
                  <a:lnTo>
                    <a:pt x="40585" y="96574"/>
                  </a:lnTo>
                  <a:lnTo>
                    <a:pt x="40560" y="96376"/>
                  </a:lnTo>
                  <a:lnTo>
                    <a:pt x="40511" y="96475"/>
                  </a:lnTo>
                  <a:lnTo>
                    <a:pt x="40511" y="96475"/>
                  </a:lnTo>
                  <a:lnTo>
                    <a:pt x="40461" y="96475"/>
                  </a:lnTo>
                  <a:lnTo>
                    <a:pt x="40412" y="96574"/>
                  </a:lnTo>
                  <a:lnTo>
                    <a:pt x="40387" y="96574"/>
                  </a:lnTo>
                  <a:lnTo>
                    <a:pt x="40164" y="97614"/>
                  </a:lnTo>
                  <a:lnTo>
                    <a:pt x="39917" y="98307"/>
                  </a:lnTo>
                  <a:lnTo>
                    <a:pt x="39645" y="98902"/>
                  </a:lnTo>
                  <a:lnTo>
                    <a:pt x="39348" y="99595"/>
                  </a:lnTo>
                  <a:lnTo>
                    <a:pt x="38729" y="99347"/>
                  </a:lnTo>
                  <a:lnTo>
                    <a:pt x="38185" y="99100"/>
                  </a:lnTo>
                  <a:lnTo>
                    <a:pt x="38185" y="99446"/>
                  </a:lnTo>
                  <a:lnTo>
                    <a:pt x="38482" y="99793"/>
                  </a:lnTo>
                  <a:lnTo>
                    <a:pt x="38605" y="100288"/>
                  </a:lnTo>
                  <a:lnTo>
                    <a:pt x="38655" y="100784"/>
                  </a:lnTo>
                  <a:lnTo>
                    <a:pt x="38605" y="101427"/>
                  </a:lnTo>
                  <a:lnTo>
                    <a:pt x="38556" y="102121"/>
                  </a:lnTo>
                  <a:lnTo>
                    <a:pt x="37789" y="102170"/>
                  </a:lnTo>
                  <a:lnTo>
                    <a:pt x="37145" y="102517"/>
                  </a:lnTo>
                  <a:lnTo>
                    <a:pt x="37096" y="102715"/>
                  </a:lnTo>
                  <a:lnTo>
                    <a:pt x="37046" y="102963"/>
                  </a:lnTo>
                  <a:lnTo>
                    <a:pt x="37046" y="103309"/>
                  </a:lnTo>
                  <a:lnTo>
                    <a:pt x="37046" y="103656"/>
                  </a:lnTo>
                  <a:lnTo>
                    <a:pt x="37022" y="103854"/>
                  </a:lnTo>
                  <a:lnTo>
                    <a:pt x="37022" y="103904"/>
                  </a:lnTo>
                  <a:lnTo>
                    <a:pt x="37022" y="104102"/>
                  </a:lnTo>
                  <a:lnTo>
                    <a:pt x="37022" y="104250"/>
                  </a:lnTo>
                  <a:lnTo>
                    <a:pt x="37046" y="104597"/>
                  </a:lnTo>
                  <a:lnTo>
                    <a:pt x="36848" y="104597"/>
                  </a:lnTo>
                  <a:lnTo>
                    <a:pt x="36576" y="104696"/>
                  </a:lnTo>
                  <a:lnTo>
                    <a:pt x="36230" y="104696"/>
                  </a:lnTo>
                  <a:lnTo>
                    <a:pt x="35883" y="104795"/>
                  </a:lnTo>
                  <a:lnTo>
                    <a:pt x="35883" y="105142"/>
                  </a:lnTo>
                  <a:lnTo>
                    <a:pt x="36056" y="105290"/>
                  </a:lnTo>
                  <a:lnTo>
                    <a:pt x="36180" y="105489"/>
                  </a:lnTo>
                  <a:lnTo>
                    <a:pt x="36279" y="105538"/>
                  </a:lnTo>
                  <a:lnTo>
                    <a:pt x="36353" y="105637"/>
                  </a:lnTo>
                  <a:lnTo>
                    <a:pt x="36452" y="105835"/>
                  </a:lnTo>
                  <a:lnTo>
                    <a:pt x="36502" y="105984"/>
                  </a:lnTo>
                  <a:lnTo>
                    <a:pt x="36576" y="106231"/>
                  </a:lnTo>
                  <a:lnTo>
                    <a:pt x="36403" y="106330"/>
                  </a:lnTo>
                  <a:lnTo>
                    <a:pt x="36279" y="106430"/>
                  </a:lnTo>
                  <a:lnTo>
                    <a:pt x="36155" y="106529"/>
                  </a:lnTo>
                  <a:lnTo>
                    <a:pt x="36056" y="106578"/>
                  </a:lnTo>
                  <a:lnTo>
                    <a:pt x="36007" y="106875"/>
                  </a:lnTo>
                  <a:lnTo>
                    <a:pt x="35883" y="107371"/>
                  </a:lnTo>
                  <a:lnTo>
                    <a:pt x="35809" y="107915"/>
                  </a:lnTo>
                  <a:lnTo>
                    <a:pt x="35710" y="108411"/>
                  </a:lnTo>
                  <a:lnTo>
                    <a:pt x="35636" y="108510"/>
                  </a:lnTo>
                  <a:lnTo>
                    <a:pt x="35586" y="108510"/>
                  </a:lnTo>
                  <a:lnTo>
                    <a:pt x="35462" y="108609"/>
                  </a:lnTo>
                  <a:lnTo>
                    <a:pt x="35314" y="108609"/>
                  </a:lnTo>
                  <a:lnTo>
                    <a:pt x="35314" y="108856"/>
                  </a:lnTo>
                  <a:lnTo>
                    <a:pt x="35314" y="109005"/>
                  </a:lnTo>
                  <a:lnTo>
                    <a:pt x="35314" y="109104"/>
                  </a:lnTo>
                  <a:lnTo>
                    <a:pt x="35289" y="109203"/>
                  </a:lnTo>
                  <a:lnTo>
                    <a:pt x="35314" y="109302"/>
                  </a:lnTo>
                  <a:lnTo>
                    <a:pt x="35314" y="109352"/>
                  </a:lnTo>
                  <a:lnTo>
                    <a:pt x="35413" y="109698"/>
                  </a:lnTo>
                  <a:lnTo>
                    <a:pt x="35487" y="109995"/>
                  </a:lnTo>
                  <a:lnTo>
                    <a:pt x="35636" y="110144"/>
                  </a:lnTo>
                  <a:lnTo>
                    <a:pt x="35759" y="110293"/>
                  </a:lnTo>
                  <a:lnTo>
                    <a:pt x="35883" y="110491"/>
                  </a:lnTo>
                  <a:lnTo>
                    <a:pt x="35809" y="111085"/>
                  </a:lnTo>
                  <a:lnTo>
                    <a:pt x="35462" y="111432"/>
                  </a:lnTo>
                  <a:lnTo>
                    <a:pt x="35116" y="112125"/>
                  </a:lnTo>
                  <a:lnTo>
                    <a:pt x="34819" y="113016"/>
                  </a:lnTo>
                  <a:lnTo>
                    <a:pt x="34596" y="113858"/>
                  </a:lnTo>
                  <a:lnTo>
                    <a:pt x="34473" y="114651"/>
                  </a:lnTo>
                  <a:lnTo>
                    <a:pt x="34596" y="114898"/>
                  </a:lnTo>
                  <a:lnTo>
                    <a:pt x="34720" y="115146"/>
                  </a:lnTo>
                  <a:lnTo>
                    <a:pt x="34819" y="115394"/>
                  </a:lnTo>
                  <a:lnTo>
                    <a:pt x="34844" y="115839"/>
                  </a:lnTo>
                  <a:lnTo>
                    <a:pt x="34646" y="115938"/>
                  </a:lnTo>
                  <a:lnTo>
                    <a:pt x="34324" y="116285"/>
                  </a:lnTo>
                  <a:lnTo>
                    <a:pt x="34027" y="116780"/>
                  </a:lnTo>
                  <a:lnTo>
                    <a:pt x="33804" y="117325"/>
                  </a:lnTo>
                  <a:lnTo>
                    <a:pt x="33780" y="117474"/>
                  </a:lnTo>
                  <a:lnTo>
                    <a:pt x="33730" y="117672"/>
                  </a:lnTo>
                  <a:lnTo>
                    <a:pt x="33730" y="117820"/>
                  </a:lnTo>
                  <a:lnTo>
                    <a:pt x="33730" y="118118"/>
                  </a:lnTo>
                  <a:lnTo>
                    <a:pt x="33804" y="118118"/>
                  </a:lnTo>
                  <a:lnTo>
                    <a:pt x="33804" y="117919"/>
                  </a:lnTo>
                  <a:lnTo>
                    <a:pt x="34077" y="117325"/>
                  </a:lnTo>
                  <a:lnTo>
                    <a:pt x="34299" y="116731"/>
                  </a:lnTo>
                  <a:lnTo>
                    <a:pt x="34374" y="116780"/>
                  </a:lnTo>
                  <a:lnTo>
                    <a:pt x="34423" y="116780"/>
                  </a:lnTo>
                  <a:lnTo>
                    <a:pt x="34423" y="116879"/>
                  </a:lnTo>
                  <a:lnTo>
                    <a:pt x="34423" y="116879"/>
                  </a:lnTo>
                  <a:lnTo>
                    <a:pt x="34473" y="116978"/>
                  </a:lnTo>
                  <a:lnTo>
                    <a:pt x="34547" y="117424"/>
                  </a:lnTo>
                  <a:lnTo>
                    <a:pt x="34596" y="117919"/>
                  </a:lnTo>
                  <a:lnTo>
                    <a:pt x="34646" y="118514"/>
                  </a:lnTo>
                  <a:lnTo>
                    <a:pt x="34671" y="119059"/>
                  </a:lnTo>
                  <a:lnTo>
                    <a:pt x="34819" y="119059"/>
                  </a:lnTo>
                  <a:lnTo>
                    <a:pt x="34844" y="119059"/>
                  </a:lnTo>
                  <a:lnTo>
                    <a:pt x="34943" y="119059"/>
                  </a:lnTo>
                  <a:lnTo>
                    <a:pt x="34943" y="119158"/>
                  </a:lnTo>
                  <a:lnTo>
                    <a:pt x="34992" y="119158"/>
                  </a:lnTo>
                  <a:lnTo>
                    <a:pt x="34992" y="119207"/>
                  </a:lnTo>
                  <a:lnTo>
                    <a:pt x="35067" y="119405"/>
                  </a:lnTo>
                  <a:lnTo>
                    <a:pt x="34992" y="119504"/>
                  </a:lnTo>
                  <a:lnTo>
                    <a:pt x="34943" y="119554"/>
                  </a:lnTo>
                  <a:lnTo>
                    <a:pt x="34943" y="119653"/>
                  </a:lnTo>
                  <a:lnTo>
                    <a:pt x="34893" y="119653"/>
                  </a:lnTo>
                  <a:lnTo>
                    <a:pt x="34844" y="119752"/>
                  </a:lnTo>
                  <a:lnTo>
                    <a:pt x="34770" y="119801"/>
                  </a:lnTo>
                  <a:lnTo>
                    <a:pt x="34374" y="119999"/>
                  </a:lnTo>
                  <a:lnTo>
                    <a:pt x="33978" y="119801"/>
                  </a:lnTo>
                  <a:lnTo>
                    <a:pt x="33606" y="119405"/>
                  </a:lnTo>
                  <a:lnTo>
                    <a:pt x="33210" y="118811"/>
                  </a:lnTo>
                  <a:lnTo>
                    <a:pt x="32864" y="118118"/>
                  </a:lnTo>
                  <a:lnTo>
                    <a:pt x="32617" y="117424"/>
                  </a:lnTo>
                  <a:lnTo>
                    <a:pt x="32468" y="116731"/>
                  </a:lnTo>
                  <a:lnTo>
                    <a:pt x="32567" y="116731"/>
                  </a:lnTo>
                  <a:lnTo>
                    <a:pt x="32864" y="117325"/>
                  </a:lnTo>
                  <a:lnTo>
                    <a:pt x="33161" y="117820"/>
                  </a:lnTo>
                  <a:lnTo>
                    <a:pt x="33507" y="118266"/>
                  </a:lnTo>
                  <a:lnTo>
                    <a:pt x="33507" y="117919"/>
                  </a:lnTo>
                  <a:lnTo>
                    <a:pt x="33037" y="117424"/>
                  </a:lnTo>
                  <a:lnTo>
                    <a:pt x="32641" y="116731"/>
                  </a:lnTo>
                  <a:lnTo>
                    <a:pt x="32394" y="115740"/>
                  </a:lnTo>
                  <a:lnTo>
                    <a:pt x="32221" y="114651"/>
                  </a:lnTo>
                  <a:lnTo>
                    <a:pt x="32122" y="113512"/>
                  </a:lnTo>
                  <a:lnTo>
                    <a:pt x="32171" y="112224"/>
                  </a:lnTo>
                  <a:lnTo>
                    <a:pt x="32221" y="110986"/>
                  </a:lnTo>
                  <a:lnTo>
                    <a:pt x="32344" y="109896"/>
                  </a:lnTo>
                  <a:lnTo>
                    <a:pt x="32518" y="108856"/>
                  </a:lnTo>
                  <a:lnTo>
                    <a:pt x="32691" y="107965"/>
                  </a:lnTo>
                  <a:lnTo>
                    <a:pt x="32938" y="107965"/>
                  </a:lnTo>
                  <a:lnTo>
                    <a:pt x="33161" y="106231"/>
                  </a:lnTo>
                  <a:lnTo>
                    <a:pt x="33037" y="106231"/>
                  </a:lnTo>
                  <a:lnTo>
                    <a:pt x="33037" y="106083"/>
                  </a:lnTo>
                  <a:lnTo>
                    <a:pt x="32938" y="106231"/>
                  </a:lnTo>
                  <a:lnTo>
                    <a:pt x="32864" y="106430"/>
                  </a:lnTo>
                  <a:lnTo>
                    <a:pt x="32815" y="106578"/>
                  </a:lnTo>
                  <a:lnTo>
                    <a:pt x="32740" y="106776"/>
                  </a:lnTo>
                  <a:lnTo>
                    <a:pt x="32567" y="106875"/>
                  </a:lnTo>
                  <a:lnTo>
                    <a:pt x="32567" y="106677"/>
                  </a:lnTo>
                  <a:lnTo>
                    <a:pt x="32864" y="103062"/>
                  </a:lnTo>
                  <a:lnTo>
                    <a:pt x="32815" y="102715"/>
                  </a:lnTo>
                  <a:lnTo>
                    <a:pt x="32740" y="102121"/>
                  </a:lnTo>
                  <a:lnTo>
                    <a:pt x="32790" y="101576"/>
                  </a:lnTo>
                  <a:lnTo>
                    <a:pt x="33087" y="99496"/>
                  </a:lnTo>
                  <a:lnTo>
                    <a:pt x="33334" y="97366"/>
                  </a:lnTo>
                  <a:lnTo>
                    <a:pt x="33557" y="95039"/>
                  </a:lnTo>
                  <a:lnTo>
                    <a:pt x="33804" y="92761"/>
                  </a:lnTo>
                  <a:lnTo>
                    <a:pt x="33953" y="91275"/>
                  </a:lnTo>
                  <a:lnTo>
                    <a:pt x="33978" y="89739"/>
                  </a:lnTo>
                  <a:lnTo>
                    <a:pt x="34027" y="88254"/>
                  </a:lnTo>
                  <a:lnTo>
                    <a:pt x="34126" y="86867"/>
                  </a:lnTo>
                  <a:lnTo>
                    <a:pt x="33260" y="86223"/>
                  </a:lnTo>
                  <a:lnTo>
                    <a:pt x="32518" y="85233"/>
                  </a:lnTo>
                  <a:lnTo>
                    <a:pt x="31924" y="83945"/>
                  </a:lnTo>
                  <a:lnTo>
                    <a:pt x="31429" y="82558"/>
                  </a:lnTo>
                  <a:lnTo>
                    <a:pt x="31255" y="81766"/>
                  </a:lnTo>
                  <a:lnTo>
                    <a:pt x="31132" y="81023"/>
                  </a:lnTo>
                  <a:lnTo>
                    <a:pt x="31008" y="80132"/>
                  </a:lnTo>
                  <a:lnTo>
                    <a:pt x="30835" y="79438"/>
                  </a:lnTo>
                  <a:lnTo>
                    <a:pt x="30563" y="78943"/>
                  </a:lnTo>
                  <a:lnTo>
                    <a:pt x="30488" y="78745"/>
                  </a:lnTo>
                  <a:lnTo>
                    <a:pt x="30365" y="78745"/>
                  </a:lnTo>
                  <a:lnTo>
                    <a:pt x="30266" y="78695"/>
                  </a:lnTo>
                  <a:lnTo>
                    <a:pt x="30191" y="78497"/>
                  </a:lnTo>
                  <a:lnTo>
                    <a:pt x="30092" y="78349"/>
                  </a:lnTo>
                  <a:lnTo>
                    <a:pt x="30191" y="78002"/>
                  </a:lnTo>
                  <a:lnTo>
                    <a:pt x="30191" y="77705"/>
                  </a:lnTo>
                  <a:lnTo>
                    <a:pt x="30191" y="77358"/>
                  </a:lnTo>
                  <a:lnTo>
                    <a:pt x="30191" y="77011"/>
                  </a:lnTo>
                  <a:lnTo>
                    <a:pt x="30414" y="76764"/>
                  </a:lnTo>
                  <a:lnTo>
                    <a:pt x="30563" y="76516"/>
                  </a:lnTo>
                  <a:lnTo>
                    <a:pt x="30785" y="76269"/>
                  </a:lnTo>
                  <a:lnTo>
                    <a:pt x="30785" y="76070"/>
                  </a:lnTo>
                  <a:lnTo>
                    <a:pt x="30563" y="76070"/>
                  </a:lnTo>
                  <a:lnTo>
                    <a:pt x="30439" y="76021"/>
                  </a:lnTo>
                  <a:lnTo>
                    <a:pt x="30315" y="76021"/>
                  </a:lnTo>
                  <a:lnTo>
                    <a:pt x="30191" y="75922"/>
                  </a:lnTo>
                  <a:lnTo>
                    <a:pt x="30365" y="75130"/>
                  </a:lnTo>
                  <a:lnTo>
                    <a:pt x="30488" y="74337"/>
                  </a:lnTo>
                  <a:lnTo>
                    <a:pt x="30661" y="73594"/>
                  </a:lnTo>
                  <a:lnTo>
                    <a:pt x="30958" y="72950"/>
                  </a:lnTo>
                  <a:lnTo>
                    <a:pt x="31305" y="72356"/>
                  </a:lnTo>
                  <a:lnTo>
                    <a:pt x="31602" y="71663"/>
                  </a:lnTo>
                  <a:lnTo>
                    <a:pt x="31577" y="71167"/>
                  </a:lnTo>
                  <a:lnTo>
                    <a:pt x="31577" y="70474"/>
                  </a:lnTo>
                  <a:lnTo>
                    <a:pt x="31528" y="69781"/>
                  </a:lnTo>
                  <a:lnTo>
                    <a:pt x="31404" y="69335"/>
                  </a:lnTo>
                  <a:lnTo>
                    <a:pt x="31231" y="68840"/>
                  </a:lnTo>
                  <a:lnTo>
                    <a:pt x="31057" y="68295"/>
                  </a:lnTo>
                  <a:lnTo>
                    <a:pt x="30884" y="68295"/>
                  </a:lnTo>
                  <a:lnTo>
                    <a:pt x="30835" y="68394"/>
                  </a:lnTo>
                  <a:lnTo>
                    <a:pt x="30785" y="68493"/>
                  </a:lnTo>
                  <a:lnTo>
                    <a:pt x="30736" y="68543"/>
                  </a:lnTo>
                  <a:lnTo>
                    <a:pt x="30661" y="68642"/>
                  </a:lnTo>
                  <a:lnTo>
                    <a:pt x="30711" y="68840"/>
                  </a:lnTo>
                  <a:lnTo>
                    <a:pt x="30711" y="68988"/>
                  </a:lnTo>
                  <a:lnTo>
                    <a:pt x="30711" y="68988"/>
                  </a:lnTo>
                  <a:lnTo>
                    <a:pt x="30711" y="69087"/>
                  </a:lnTo>
                  <a:lnTo>
                    <a:pt x="30711" y="69087"/>
                  </a:lnTo>
                  <a:lnTo>
                    <a:pt x="30661" y="69236"/>
                  </a:lnTo>
                  <a:lnTo>
                    <a:pt x="30612" y="69236"/>
                  </a:lnTo>
                  <a:lnTo>
                    <a:pt x="30563" y="69335"/>
                  </a:lnTo>
                  <a:lnTo>
                    <a:pt x="30538" y="69335"/>
                  </a:lnTo>
                  <a:lnTo>
                    <a:pt x="30488" y="69335"/>
                  </a:lnTo>
                  <a:lnTo>
                    <a:pt x="30414" y="69434"/>
                  </a:lnTo>
                  <a:lnTo>
                    <a:pt x="30191" y="69087"/>
                  </a:lnTo>
                  <a:lnTo>
                    <a:pt x="29795" y="68642"/>
                  </a:lnTo>
                  <a:lnTo>
                    <a:pt x="29399" y="68196"/>
                  </a:lnTo>
                  <a:lnTo>
                    <a:pt x="29028" y="67849"/>
                  </a:lnTo>
                  <a:lnTo>
                    <a:pt x="28756" y="67701"/>
                  </a:lnTo>
                  <a:lnTo>
                    <a:pt x="28533" y="66661"/>
                  </a:lnTo>
                  <a:lnTo>
                    <a:pt x="28335" y="66066"/>
                  </a:lnTo>
                  <a:lnTo>
                    <a:pt x="28113" y="65621"/>
                  </a:lnTo>
                  <a:lnTo>
                    <a:pt x="27890" y="65472"/>
                  </a:lnTo>
                  <a:lnTo>
                    <a:pt x="27543" y="65274"/>
                  </a:lnTo>
                  <a:lnTo>
                    <a:pt x="27172" y="65026"/>
                  </a:lnTo>
                  <a:lnTo>
                    <a:pt x="26677" y="64680"/>
                  </a:lnTo>
                  <a:lnTo>
                    <a:pt x="26380" y="64234"/>
                  </a:lnTo>
                  <a:lnTo>
                    <a:pt x="26133" y="63788"/>
                  </a:lnTo>
                  <a:lnTo>
                    <a:pt x="25737" y="63442"/>
                  </a:lnTo>
                  <a:lnTo>
                    <a:pt x="25489" y="63442"/>
                  </a:lnTo>
                  <a:lnTo>
                    <a:pt x="25316" y="63640"/>
                  </a:lnTo>
                  <a:lnTo>
                    <a:pt x="25168" y="63788"/>
                  </a:lnTo>
                  <a:lnTo>
                    <a:pt x="24994" y="63986"/>
                  </a:lnTo>
                  <a:lnTo>
                    <a:pt x="24796" y="63887"/>
                  </a:lnTo>
                  <a:lnTo>
                    <a:pt x="24697" y="63788"/>
                  </a:lnTo>
                  <a:lnTo>
                    <a:pt x="24623" y="63640"/>
                  </a:lnTo>
                  <a:lnTo>
                    <a:pt x="24524" y="63442"/>
                  </a:lnTo>
                  <a:lnTo>
                    <a:pt x="24400" y="63194"/>
                  </a:lnTo>
                  <a:lnTo>
                    <a:pt x="24301" y="63045"/>
                  </a:lnTo>
                  <a:lnTo>
                    <a:pt x="24227" y="62946"/>
                  </a:lnTo>
                  <a:lnTo>
                    <a:pt x="23658" y="62748"/>
                  </a:lnTo>
                  <a:lnTo>
                    <a:pt x="23584" y="62600"/>
                  </a:lnTo>
                  <a:lnTo>
                    <a:pt x="23485" y="62451"/>
                  </a:lnTo>
                  <a:lnTo>
                    <a:pt x="23411" y="62253"/>
                  </a:lnTo>
                  <a:lnTo>
                    <a:pt x="23312" y="62104"/>
                  </a:lnTo>
                  <a:lnTo>
                    <a:pt x="23287" y="62005"/>
                  </a:lnTo>
                  <a:lnTo>
                    <a:pt x="22792" y="62154"/>
                  </a:lnTo>
                  <a:lnTo>
                    <a:pt x="22718" y="62104"/>
                  </a:lnTo>
                  <a:lnTo>
                    <a:pt x="22594" y="61758"/>
                  </a:lnTo>
                  <a:lnTo>
                    <a:pt x="22371" y="61411"/>
                  </a:lnTo>
                  <a:lnTo>
                    <a:pt x="22198" y="60965"/>
                  </a:lnTo>
                  <a:lnTo>
                    <a:pt x="22025" y="60619"/>
                  </a:lnTo>
                  <a:lnTo>
                    <a:pt x="21926" y="60420"/>
                  </a:lnTo>
                  <a:lnTo>
                    <a:pt x="22099" y="59331"/>
                  </a:lnTo>
                  <a:lnTo>
                    <a:pt x="21629" y="58291"/>
                  </a:lnTo>
                  <a:lnTo>
                    <a:pt x="21208" y="57152"/>
                  </a:lnTo>
                  <a:lnTo>
                    <a:pt x="20763" y="55963"/>
                  </a:lnTo>
                  <a:lnTo>
                    <a:pt x="20342" y="54725"/>
                  </a:lnTo>
                  <a:lnTo>
                    <a:pt x="20243" y="54626"/>
                  </a:lnTo>
                  <a:lnTo>
                    <a:pt x="20119" y="54576"/>
                  </a:lnTo>
                  <a:lnTo>
                    <a:pt x="20045" y="54576"/>
                  </a:lnTo>
                  <a:lnTo>
                    <a:pt x="19896" y="54477"/>
                  </a:lnTo>
                  <a:lnTo>
                    <a:pt x="19872" y="54378"/>
                  </a:lnTo>
                  <a:lnTo>
                    <a:pt x="19698" y="53933"/>
                  </a:lnTo>
                  <a:lnTo>
                    <a:pt x="19599" y="53437"/>
                  </a:lnTo>
                  <a:lnTo>
                    <a:pt x="19525" y="52942"/>
                  </a:lnTo>
                  <a:lnTo>
                    <a:pt x="19377" y="52397"/>
                  </a:lnTo>
                  <a:lnTo>
                    <a:pt x="19179" y="52150"/>
                  </a:lnTo>
                  <a:lnTo>
                    <a:pt x="19080" y="51952"/>
                  </a:lnTo>
                  <a:lnTo>
                    <a:pt x="19005" y="51803"/>
                  </a:lnTo>
                  <a:lnTo>
                    <a:pt x="18906" y="51704"/>
                  </a:lnTo>
                  <a:lnTo>
                    <a:pt x="18906" y="52645"/>
                  </a:lnTo>
                  <a:lnTo>
                    <a:pt x="19030" y="52992"/>
                  </a:lnTo>
                  <a:lnTo>
                    <a:pt x="19302" y="53586"/>
                  </a:lnTo>
                  <a:lnTo>
                    <a:pt x="19550" y="54279"/>
                  </a:lnTo>
                  <a:lnTo>
                    <a:pt x="19872" y="55171"/>
                  </a:lnTo>
                  <a:lnTo>
                    <a:pt x="20119" y="56013"/>
                  </a:lnTo>
                  <a:lnTo>
                    <a:pt x="20391" y="56904"/>
                  </a:lnTo>
                  <a:lnTo>
                    <a:pt x="20589" y="57697"/>
                  </a:lnTo>
                  <a:lnTo>
                    <a:pt x="20688" y="58192"/>
                  </a:lnTo>
                  <a:lnTo>
                    <a:pt x="20688" y="58539"/>
                  </a:lnTo>
                  <a:lnTo>
                    <a:pt x="20639" y="58687"/>
                  </a:lnTo>
                  <a:lnTo>
                    <a:pt x="20589" y="58786"/>
                  </a:lnTo>
                  <a:lnTo>
                    <a:pt x="20589" y="58885"/>
                  </a:lnTo>
                  <a:lnTo>
                    <a:pt x="20515" y="58984"/>
                  </a:lnTo>
                  <a:lnTo>
                    <a:pt x="20515" y="58638"/>
                  </a:lnTo>
                  <a:lnTo>
                    <a:pt x="20466" y="58340"/>
                  </a:lnTo>
                  <a:lnTo>
                    <a:pt x="20466" y="58192"/>
                  </a:lnTo>
                  <a:lnTo>
                    <a:pt x="20416" y="57994"/>
                  </a:lnTo>
                  <a:lnTo>
                    <a:pt x="20342" y="57994"/>
                  </a:lnTo>
                  <a:lnTo>
                    <a:pt x="20292" y="57994"/>
                  </a:lnTo>
                  <a:lnTo>
                    <a:pt x="20243" y="57994"/>
                  </a:lnTo>
                  <a:lnTo>
                    <a:pt x="20218" y="57994"/>
                  </a:lnTo>
                  <a:lnTo>
                    <a:pt x="20169" y="57994"/>
                  </a:lnTo>
                  <a:lnTo>
                    <a:pt x="20045" y="57994"/>
                  </a:lnTo>
                  <a:lnTo>
                    <a:pt x="19946" y="57399"/>
                  </a:lnTo>
                  <a:lnTo>
                    <a:pt x="19872" y="56805"/>
                  </a:lnTo>
                  <a:lnTo>
                    <a:pt x="19723" y="56310"/>
                  </a:lnTo>
                  <a:lnTo>
                    <a:pt x="19525" y="55864"/>
                  </a:lnTo>
                  <a:lnTo>
                    <a:pt x="19253" y="55517"/>
                  </a:lnTo>
                  <a:lnTo>
                    <a:pt x="19005" y="55171"/>
                  </a:lnTo>
                  <a:lnTo>
                    <a:pt x="18783" y="54576"/>
                  </a:lnTo>
                  <a:lnTo>
                    <a:pt x="18857" y="54477"/>
                  </a:lnTo>
                  <a:lnTo>
                    <a:pt x="18906" y="54477"/>
                  </a:lnTo>
                  <a:lnTo>
                    <a:pt x="18906" y="54477"/>
                  </a:lnTo>
                  <a:lnTo>
                    <a:pt x="18956" y="54477"/>
                  </a:lnTo>
                  <a:lnTo>
                    <a:pt x="18956" y="54378"/>
                  </a:lnTo>
                  <a:lnTo>
                    <a:pt x="18956" y="54279"/>
                  </a:lnTo>
                  <a:lnTo>
                    <a:pt x="19005" y="54230"/>
                  </a:lnTo>
                  <a:lnTo>
                    <a:pt x="18684" y="53784"/>
                  </a:lnTo>
                  <a:lnTo>
                    <a:pt x="18535" y="53239"/>
                  </a:lnTo>
                  <a:lnTo>
                    <a:pt x="18387" y="52645"/>
                  </a:lnTo>
                  <a:lnTo>
                    <a:pt x="18313" y="51952"/>
                  </a:lnTo>
                  <a:lnTo>
                    <a:pt x="18139" y="51357"/>
                  </a:lnTo>
                  <a:lnTo>
                    <a:pt x="17917" y="50862"/>
                  </a:lnTo>
                  <a:lnTo>
                    <a:pt x="17669" y="50565"/>
                  </a:lnTo>
                  <a:lnTo>
                    <a:pt x="17347" y="50317"/>
                  </a:lnTo>
                  <a:lnTo>
                    <a:pt x="17100" y="49971"/>
                  </a:lnTo>
                  <a:lnTo>
                    <a:pt x="16927" y="49525"/>
                  </a:lnTo>
                  <a:lnTo>
                    <a:pt x="16828" y="49030"/>
                  </a:lnTo>
                  <a:lnTo>
                    <a:pt x="16704" y="48485"/>
                  </a:lnTo>
                  <a:lnTo>
                    <a:pt x="16407" y="47643"/>
                  </a:lnTo>
                  <a:lnTo>
                    <a:pt x="16160" y="47049"/>
                  </a:lnTo>
                  <a:lnTo>
                    <a:pt x="15887" y="46504"/>
                  </a:lnTo>
                  <a:lnTo>
                    <a:pt x="15714" y="45910"/>
                  </a:lnTo>
                  <a:lnTo>
                    <a:pt x="15590" y="45117"/>
                  </a:lnTo>
                  <a:lnTo>
                    <a:pt x="15491" y="44077"/>
                  </a:lnTo>
                  <a:lnTo>
                    <a:pt x="15467" y="42641"/>
                  </a:lnTo>
                  <a:lnTo>
                    <a:pt x="15467" y="42294"/>
                  </a:lnTo>
                  <a:lnTo>
                    <a:pt x="15491" y="41601"/>
                  </a:lnTo>
                  <a:lnTo>
                    <a:pt x="15491" y="40660"/>
                  </a:lnTo>
                  <a:lnTo>
                    <a:pt x="15491" y="39521"/>
                  </a:lnTo>
                  <a:lnTo>
                    <a:pt x="15491" y="38481"/>
                  </a:lnTo>
                  <a:lnTo>
                    <a:pt x="15541" y="37639"/>
                  </a:lnTo>
                  <a:lnTo>
                    <a:pt x="15590" y="37094"/>
                  </a:lnTo>
                  <a:lnTo>
                    <a:pt x="15714" y="36995"/>
                  </a:lnTo>
                  <a:lnTo>
                    <a:pt x="15813" y="36995"/>
                  </a:lnTo>
                  <a:lnTo>
                    <a:pt x="15887" y="36995"/>
                  </a:lnTo>
                  <a:lnTo>
                    <a:pt x="15986" y="36995"/>
                  </a:lnTo>
                  <a:lnTo>
                    <a:pt x="16061" y="37094"/>
                  </a:lnTo>
                  <a:lnTo>
                    <a:pt x="16110" y="37292"/>
                  </a:lnTo>
                  <a:lnTo>
                    <a:pt x="16184" y="37441"/>
                  </a:lnTo>
                  <a:lnTo>
                    <a:pt x="16234" y="37639"/>
                  </a:lnTo>
                  <a:lnTo>
                    <a:pt x="16234" y="36648"/>
                  </a:lnTo>
                  <a:lnTo>
                    <a:pt x="15937" y="35955"/>
                  </a:lnTo>
                  <a:lnTo>
                    <a:pt x="15590" y="35262"/>
                  </a:lnTo>
                  <a:lnTo>
                    <a:pt x="15194" y="34766"/>
                  </a:lnTo>
                  <a:lnTo>
                    <a:pt x="15194" y="35212"/>
                  </a:lnTo>
                  <a:lnTo>
                    <a:pt x="15368" y="35460"/>
                  </a:lnTo>
                  <a:lnTo>
                    <a:pt x="15541" y="35707"/>
                  </a:lnTo>
                  <a:lnTo>
                    <a:pt x="15714" y="35955"/>
                  </a:lnTo>
                  <a:lnTo>
                    <a:pt x="15838" y="36302"/>
                  </a:lnTo>
                  <a:lnTo>
                    <a:pt x="15838" y="36500"/>
                  </a:lnTo>
                  <a:lnTo>
                    <a:pt x="15813" y="36500"/>
                  </a:lnTo>
                  <a:lnTo>
                    <a:pt x="15813" y="36599"/>
                  </a:lnTo>
                  <a:lnTo>
                    <a:pt x="15813" y="36599"/>
                  </a:lnTo>
                  <a:lnTo>
                    <a:pt x="15764" y="36648"/>
                  </a:lnTo>
                  <a:lnTo>
                    <a:pt x="15665" y="36747"/>
                  </a:lnTo>
                  <a:lnTo>
                    <a:pt x="15640" y="36846"/>
                  </a:lnTo>
                  <a:lnTo>
                    <a:pt x="15491" y="36846"/>
                  </a:lnTo>
                  <a:lnTo>
                    <a:pt x="15368" y="36846"/>
                  </a:lnTo>
                  <a:lnTo>
                    <a:pt x="15318" y="36846"/>
                  </a:lnTo>
                  <a:lnTo>
                    <a:pt x="15318" y="36747"/>
                  </a:lnTo>
                  <a:lnTo>
                    <a:pt x="15293" y="36747"/>
                  </a:lnTo>
                  <a:lnTo>
                    <a:pt x="15293" y="36747"/>
                  </a:lnTo>
                  <a:lnTo>
                    <a:pt x="15194" y="36648"/>
                  </a:lnTo>
                  <a:lnTo>
                    <a:pt x="14897" y="35905"/>
                  </a:lnTo>
                  <a:lnTo>
                    <a:pt x="14625" y="35113"/>
                  </a:lnTo>
                  <a:lnTo>
                    <a:pt x="14427" y="34222"/>
                  </a:lnTo>
                  <a:lnTo>
                    <a:pt x="14625" y="34222"/>
                  </a:lnTo>
                  <a:lnTo>
                    <a:pt x="14724" y="34321"/>
                  </a:lnTo>
                  <a:lnTo>
                    <a:pt x="14798" y="34321"/>
                  </a:lnTo>
                  <a:lnTo>
                    <a:pt x="14897" y="34321"/>
                  </a:lnTo>
                  <a:lnTo>
                    <a:pt x="14972" y="34222"/>
                  </a:lnTo>
                  <a:lnTo>
                    <a:pt x="14625" y="33974"/>
                  </a:lnTo>
                  <a:lnTo>
                    <a:pt x="14427" y="33578"/>
                  </a:lnTo>
                  <a:lnTo>
                    <a:pt x="14254" y="33033"/>
                  </a:lnTo>
                  <a:lnTo>
                    <a:pt x="14106" y="32439"/>
                  </a:lnTo>
                  <a:lnTo>
                    <a:pt x="14031" y="31844"/>
                  </a:lnTo>
                  <a:lnTo>
                    <a:pt x="13908" y="31300"/>
                  </a:lnTo>
                  <a:lnTo>
                    <a:pt x="13734" y="30854"/>
                  </a:lnTo>
                  <a:lnTo>
                    <a:pt x="13462" y="30606"/>
                  </a:lnTo>
                  <a:lnTo>
                    <a:pt x="13561" y="29467"/>
                  </a:lnTo>
                  <a:lnTo>
                    <a:pt x="13264" y="28823"/>
                  </a:lnTo>
                  <a:lnTo>
                    <a:pt x="12992" y="28031"/>
                  </a:lnTo>
                  <a:lnTo>
                    <a:pt x="12769" y="27238"/>
                  </a:lnTo>
                  <a:lnTo>
                    <a:pt x="12472" y="26446"/>
                  </a:lnTo>
                  <a:lnTo>
                    <a:pt x="12126" y="25852"/>
                  </a:lnTo>
                  <a:lnTo>
                    <a:pt x="11656" y="25406"/>
                  </a:lnTo>
                  <a:lnTo>
                    <a:pt x="11086" y="25158"/>
                  </a:lnTo>
                  <a:lnTo>
                    <a:pt x="10616" y="24713"/>
                  </a:lnTo>
                  <a:lnTo>
                    <a:pt x="10270" y="24118"/>
                  </a:lnTo>
                  <a:lnTo>
                    <a:pt x="9874" y="23425"/>
                  </a:lnTo>
                  <a:lnTo>
                    <a:pt x="9502" y="23029"/>
                  </a:lnTo>
                  <a:lnTo>
                    <a:pt x="8711" y="23029"/>
                  </a:lnTo>
                  <a:lnTo>
                    <a:pt x="8463" y="22732"/>
                  </a:lnTo>
                  <a:lnTo>
                    <a:pt x="8240" y="22385"/>
                  </a:lnTo>
                  <a:lnTo>
                    <a:pt x="7993" y="22137"/>
                  </a:lnTo>
                  <a:lnTo>
                    <a:pt x="7597" y="22038"/>
                  </a:lnTo>
                  <a:lnTo>
                    <a:pt x="7597" y="23177"/>
                  </a:lnTo>
                  <a:lnTo>
                    <a:pt x="7151" y="23623"/>
                  </a:lnTo>
                  <a:lnTo>
                    <a:pt x="6780" y="24069"/>
                  </a:lnTo>
                  <a:lnTo>
                    <a:pt x="6261" y="24316"/>
                  </a:lnTo>
                  <a:lnTo>
                    <a:pt x="6384" y="23524"/>
                  </a:lnTo>
                  <a:lnTo>
                    <a:pt x="6558" y="22732"/>
                  </a:lnTo>
                  <a:lnTo>
                    <a:pt x="6805" y="22038"/>
                  </a:lnTo>
                  <a:lnTo>
                    <a:pt x="7028" y="21295"/>
                  </a:lnTo>
                  <a:lnTo>
                    <a:pt x="6805" y="21295"/>
                  </a:lnTo>
                  <a:lnTo>
                    <a:pt x="6805" y="21444"/>
                  </a:lnTo>
                  <a:lnTo>
                    <a:pt x="6483" y="21989"/>
                  </a:lnTo>
                  <a:lnTo>
                    <a:pt x="6211" y="22682"/>
                  </a:lnTo>
                  <a:lnTo>
                    <a:pt x="6038" y="23425"/>
                  </a:lnTo>
                  <a:lnTo>
                    <a:pt x="5914" y="24217"/>
                  </a:lnTo>
                  <a:lnTo>
                    <a:pt x="5741" y="25059"/>
                  </a:lnTo>
                  <a:lnTo>
                    <a:pt x="5469" y="25852"/>
                  </a:lnTo>
                  <a:lnTo>
                    <a:pt x="5295" y="26198"/>
                  </a:lnTo>
                  <a:lnTo>
                    <a:pt x="4949" y="26743"/>
                  </a:lnTo>
                  <a:lnTo>
                    <a:pt x="4528" y="27238"/>
                  </a:lnTo>
                  <a:lnTo>
                    <a:pt x="4009" y="27833"/>
                  </a:lnTo>
                  <a:lnTo>
                    <a:pt x="3489" y="28526"/>
                  </a:lnTo>
                  <a:lnTo>
                    <a:pt x="2969" y="29170"/>
                  </a:lnTo>
                  <a:lnTo>
                    <a:pt x="2449" y="29665"/>
                  </a:lnTo>
                  <a:lnTo>
                    <a:pt x="2054" y="30012"/>
                  </a:lnTo>
                  <a:lnTo>
                    <a:pt x="1806" y="30160"/>
                  </a:lnTo>
                  <a:lnTo>
                    <a:pt x="1806" y="30012"/>
                  </a:lnTo>
                  <a:lnTo>
                    <a:pt x="1905" y="30012"/>
                  </a:lnTo>
                  <a:lnTo>
                    <a:pt x="2202" y="29418"/>
                  </a:lnTo>
                  <a:lnTo>
                    <a:pt x="2573" y="28873"/>
                  </a:lnTo>
                  <a:lnTo>
                    <a:pt x="3019" y="28378"/>
                  </a:lnTo>
                  <a:lnTo>
                    <a:pt x="3439" y="27833"/>
                  </a:lnTo>
                  <a:lnTo>
                    <a:pt x="3835" y="27238"/>
                  </a:lnTo>
                  <a:lnTo>
                    <a:pt x="4132" y="26545"/>
                  </a:lnTo>
                  <a:lnTo>
                    <a:pt x="4355" y="25753"/>
                  </a:lnTo>
                  <a:lnTo>
                    <a:pt x="4429" y="24713"/>
                  </a:lnTo>
                  <a:lnTo>
                    <a:pt x="4108" y="24911"/>
                  </a:lnTo>
                  <a:lnTo>
                    <a:pt x="3885" y="25059"/>
                  </a:lnTo>
                  <a:lnTo>
                    <a:pt x="3588" y="25257"/>
                  </a:lnTo>
                  <a:lnTo>
                    <a:pt x="3588" y="25059"/>
                  </a:lnTo>
                  <a:lnTo>
                    <a:pt x="3588" y="24911"/>
                  </a:lnTo>
                  <a:lnTo>
                    <a:pt x="3588" y="24911"/>
                  </a:lnTo>
                  <a:lnTo>
                    <a:pt x="3538" y="24812"/>
                  </a:lnTo>
                  <a:lnTo>
                    <a:pt x="3538" y="24812"/>
                  </a:lnTo>
                  <a:lnTo>
                    <a:pt x="3489" y="24812"/>
                  </a:lnTo>
                  <a:lnTo>
                    <a:pt x="3415" y="24713"/>
                  </a:lnTo>
                  <a:lnTo>
                    <a:pt x="3365" y="24812"/>
                  </a:lnTo>
                  <a:lnTo>
                    <a:pt x="3316" y="24911"/>
                  </a:lnTo>
                  <a:lnTo>
                    <a:pt x="3266" y="25010"/>
                  </a:lnTo>
                  <a:lnTo>
                    <a:pt x="3241" y="25010"/>
                  </a:lnTo>
                  <a:lnTo>
                    <a:pt x="3142" y="25059"/>
                  </a:lnTo>
                  <a:lnTo>
                    <a:pt x="3019" y="25059"/>
                  </a:lnTo>
                  <a:lnTo>
                    <a:pt x="2969" y="24564"/>
                  </a:lnTo>
                  <a:lnTo>
                    <a:pt x="2845" y="23871"/>
                  </a:lnTo>
                  <a:lnTo>
                    <a:pt x="2746" y="23375"/>
                  </a:lnTo>
                  <a:lnTo>
                    <a:pt x="2672" y="23524"/>
                  </a:lnTo>
                  <a:lnTo>
                    <a:pt x="2623" y="23623"/>
                  </a:lnTo>
                  <a:lnTo>
                    <a:pt x="2573" y="23623"/>
                  </a:lnTo>
                  <a:lnTo>
                    <a:pt x="2499" y="23623"/>
                  </a:lnTo>
                  <a:lnTo>
                    <a:pt x="2449" y="23524"/>
                  </a:lnTo>
                  <a:lnTo>
                    <a:pt x="2029" y="22930"/>
                  </a:lnTo>
                  <a:lnTo>
                    <a:pt x="1682" y="22038"/>
                  </a:lnTo>
                  <a:lnTo>
                    <a:pt x="1410" y="21097"/>
                  </a:lnTo>
                  <a:lnTo>
                    <a:pt x="1559" y="20602"/>
                  </a:lnTo>
                  <a:lnTo>
                    <a:pt x="1682" y="19958"/>
                  </a:lnTo>
                  <a:lnTo>
                    <a:pt x="1806" y="19463"/>
                  </a:lnTo>
                  <a:lnTo>
                    <a:pt x="1979" y="19017"/>
                  </a:lnTo>
                  <a:lnTo>
                    <a:pt x="2276" y="18671"/>
                  </a:lnTo>
                  <a:lnTo>
                    <a:pt x="2548" y="18522"/>
                  </a:lnTo>
                  <a:lnTo>
                    <a:pt x="2796" y="18274"/>
                  </a:lnTo>
                  <a:lnTo>
                    <a:pt x="2969" y="17928"/>
                  </a:lnTo>
                  <a:lnTo>
                    <a:pt x="3093" y="17383"/>
                  </a:lnTo>
                  <a:lnTo>
                    <a:pt x="3093" y="16541"/>
                  </a:lnTo>
                  <a:lnTo>
                    <a:pt x="3142" y="16442"/>
                  </a:lnTo>
                  <a:lnTo>
                    <a:pt x="3192" y="16442"/>
                  </a:lnTo>
                  <a:lnTo>
                    <a:pt x="3192" y="16343"/>
                  </a:lnTo>
                  <a:lnTo>
                    <a:pt x="3192" y="16244"/>
                  </a:lnTo>
                  <a:lnTo>
                    <a:pt x="3241" y="16194"/>
                  </a:lnTo>
                  <a:lnTo>
                    <a:pt x="2845" y="16194"/>
                  </a:lnTo>
                  <a:lnTo>
                    <a:pt x="2746" y="16343"/>
                  </a:lnTo>
                  <a:lnTo>
                    <a:pt x="2722" y="16442"/>
                  </a:lnTo>
                  <a:lnTo>
                    <a:pt x="2672" y="16541"/>
                  </a:lnTo>
                  <a:lnTo>
                    <a:pt x="2573" y="16591"/>
                  </a:lnTo>
                  <a:lnTo>
                    <a:pt x="2499" y="16690"/>
                  </a:lnTo>
                  <a:lnTo>
                    <a:pt x="2375" y="16690"/>
                  </a:lnTo>
                  <a:lnTo>
                    <a:pt x="2103" y="16541"/>
                  </a:lnTo>
                  <a:lnTo>
                    <a:pt x="1732" y="16244"/>
                  </a:lnTo>
                  <a:lnTo>
                    <a:pt x="1286" y="16095"/>
                  </a:lnTo>
                  <a:lnTo>
                    <a:pt x="940" y="15749"/>
                  </a:lnTo>
                  <a:lnTo>
                    <a:pt x="866" y="14461"/>
                  </a:lnTo>
                  <a:lnTo>
                    <a:pt x="1039" y="14461"/>
                  </a:lnTo>
                  <a:lnTo>
                    <a:pt x="1113" y="14362"/>
                  </a:lnTo>
                  <a:lnTo>
                    <a:pt x="1237" y="14263"/>
                  </a:lnTo>
                  <a:lnTo>
                    <a:pt x="1336" y="14213"/>
                  </a:lnTo>
                  <a:lnTo>
                    <a:pt x="1410" y="14213"/>
                  </a:lnTo>
                  <a:lnTo>
                    <a:pt x="1509" y="14015"/>
                  </a:lnTo>
                  <a:lnTo>
                    <a:pt x="1583" y="13867"/>
                  </a:lnTo>
                  <a:lnTo>
                    <a:pt x="1559" y="13768"/>
                  </a:lnTo>
                  <a:lnTo>
                    <a:pt x="1559" y="13768"/>
                  </a:lnTo>
                  <a:lnTo>
                    <a:pt x="1559" y="13669"/>
                  </a:lnTo>
                  <a:lnTo>
                    <a:pt x="1559" y="13669"/>
                  </a:lnTo>
                  <a:lnTo>
                    <a:pt x="1509" y="13520"/>
                  </a:lnTo>
                  <a:lnTo>
                    <a:pt x="1905" y="13520"/>
                  </a:lnTo>
                  <a:lnTo>
                    <a:pt x="1930" y="13421"/>
                  </a:lnTo>
                  <a:lnTo>
                    <a:pt x="1979" y="13421"/>
                  </a:lnTo>
                  <a:lnTo>
                    <a:pt x="2029" y="13322"/>
                  </a:lnTo>
                  <a:lnTo>
                    <a:pt x="2054" y="13322"/>
                  </a:lnTo>
                  <a:lnTo>
                    <a:pt x="2153" y="13322"/>
                  </a:lnTo>
                  <a:lnTo>
                    <a:pt x="2276" y="13569"/>
                  </a:lnTo>
                  <a:lnTo>
                    <a:pt x="2400" y="13768"/>
                  </a:lnTo>
                  <a:lnTo>
                    <a:pt x="2548" y="14015"/>
                  </a:lnTo>
                  <a:lnTo>
                    <a:pt x="2623" y="14263"/>
                  </a:lnTo>
                  <a:lnTo>
                    <a:pt x="2920" y="14015"/>
                  </a:lnTo>
                  <a:lnTo>
                    <a:pt x="2920" y="13669"/>
                  </a:lnTo>
                  <a:lnTo>
                    <a:pt x="2845" y="13421"/>
                  </a:lnTo>
                  <a:lnTo>
                    <a:pt x="2796" y="13173"/>
                  </a:lnTo>
                  <a:lnTo>
                    <a:pt x="2746" y="12876"/>
                  </a:lnTo>
                  <a:lnTo>
                    <a:pt x="2722" y="12628"/>
                  </a:lnTo>
                  <a:lnTo>
                    <a:pt x="2623" y="12381"/>
                  </a:lnTo>
                  <a:lnTo>
                    <a:pt x="2326" y="11687"/>
                  </a:lnTo>
                  <a:lnTo>
                    <a:pt x="1979" y="11143"/>
                  </a:lnTo>
                  <a:lnTo>
                    <a:pt x="1583" y="10647"/>
                  </a:lnTo>
                  <a:lnTo>
                    <a:pt x="1237" y="10152"/>
                  </a:lnTo>
                  <a:lnTo>
                    <a:pt x="1039" y="9360"/>
                  </a:lnTo>
                  <a:lnTo>
                    <a:pt x="1113" y="9112"/>
                  </a:lnTo>
                  <a:lnTo>
                    <a:pt x="1163" y="8815"/>
                  </a:lnTo>
                  <a:lnTo>
                    <a:pt x="1212" y="8567"/>
                  </a:lnTo>
                  <a:lnTo>
                    <a:pt x="1732" y="8666"/>
                  </a:lnTo>
                  <a:lnTo>
                    <a:pt x="2227" y="8567"/>
                  </a:lnTo>
                  <a:lnTo>
                    <a:pt x="2623" y="8122"/>
                  </a:lnTo>
                  <a:lnTo>
                    <a:pt x="2746" y="7527"/>
                  </a:lnTo>
                  <a:lnTo>
                    <a:pt x="2845" y="6933"/>
                  </a:lnTo>
                  <a:lnTo>
                    <a:pt x="2920" y="6388"/>
                  </a:lnTo>
                  <a:lnTo>
                    <a:pt x="3241" y="5893"/>
                  </a:lnTo>
                  <a:lnTo>
                    <a:pt x="3662" y="5447"/>
                  </a:lnTo>
                  <a:lnTo>
                    <a:pt x="4132" y="5200"/>
                  </a:lnTo>
                  <a:lnTo>
                    <a:pt x="4528" y="4853"/>
                  </a:lnTo>
                  <a:lnTo>
                    <a:pt x="4924" y="4358"/>
                  </a:lnTo>
                  <a:lnTo>
                    <a:pt x="5048" y="4506"/>
                  </a:lnTo>
                  <a:lnTo>
                    <a:pt x="5122" y="4605"/>
                  </a:lnTo>
                  <a:lnTo>
                    <a:pt x="5122" y="4754"/>
                  </a:lnTo>
                  <a:lnTo>
                    <a:pt x="5172" y="4853"/>
                  </a:lnTo>
                  <a:lnTo>
                    <a:pt x="5172" y="5051"/>
                  </a:lnTo>
                  <a:lnTo>
                    <a:pt x="5221" y="5101"/>
                  </a:lnTo>
                  <a:lnTo>
                    <a:pt x="5295" y="5299"/>
                  </a:lnTo>
                  <a:lnTo>
                    <a:pt x="5394" y="5447"/>
                  </a:lnTo>
                  <a:lnTo>
                    <a:pt x="5518" y="5447"/>
                  </a:lnTo>
                  <a:lnTo>
                    <a:pt x="5617" y="5447"/>
                  </a:lnTo>
                  <a:lnTo>
                    <a:pt x="5691" y="5398"/>
                  </a:lnTo>
                  <a:lnTo>
                    <a:pt x="5790" y="5299"/>
                  </a:lnTo>
                  <a:lnTo>
                    <a:pt x="5865" y="5299"/>
                  </a:lnTo>
                  <a:lnTo>
                    <a:pt x="5964" y="5299"/>
                  </a:lnTo>
                  <a:lnTo>
                    <a:pt x="6038" y="5398"/>
                  </a:lnTo>
                  <a:lnTo>
                    <a:pt x="6137" y="5546"/>
                  </a:lnTo>
                  <a:lnTo>
                    <a:pt x="6261" y="5794"/>
                  </a:lnTo>
                  <a:lnTo>
                    <a:pt x="6335" y="5992"/>
                  </a:lnTo>
                  <a:lnTo>
                    <a:pt x="6434" y="6141"/>
                  </a:lnTo>
                  <a:lnTo>
                    <a:pt x="6558" y="6240"/>
                  </a:lnTo>
                  <a:lnTo>
                    <a:pt x="6681" y="6339"/>
                  </a:lnTo>
                  <a:lnTo>
                    <a:pt x="6805" y="6240"/>
                  </a:lnTo>
                  <a:lnTo>
                    <a:pt x="6904" y="6240"/>
                  </a:lnTo>
                  <a:lnTo>
                    <a:pt x="6978" y="6141"/>
                  </a:lnTo>
                  <a:lnTo>
                    <a:pt x="7127" y="6042"/>
                  </a:lnTo>
                  <a:lnTo>
                    <a:pt x="7201" y="6042"/>
                  </a:lnTo>
                  <a:lnTo>
                    <a:pt x="7473" y="6240"/>
                  </a:lnTo>
                  <a:lnTo>
                    <a:pt x="7844" y="6487"/>
                  </a:lnTo>
                  <a:lnTo>
                    <a:pt x="8191" y="6834"/>
                  </a:lnTo>
                  <a:lnTo>
                    <a:pt x="8537" y="7032"/>
                  </a:lnTo>
                  <a:lnTo>
                    <a:pt x="9280" y="6834"/>
                  </a:lnTo>
                  <a:lnTo>
                    <a:pt x="9750" y="7280"/>
                  </a:lnTo>
                  <a:lnTo>
                    <a:pt x="10195" y="7874"/>
                  </a:lnTo>
                  <a:lnTo>
                    <a:pt x="10616" y="8419"/>
                  </a:lnTo>
                  <a:lnTo>
                    <a:pt x="11086" y="8914"/>
                  </a:lnTo>
                  <a:lnTo>
                    <a:pt x="11656" y="9112"/>
                  </a:lnTo>
                  <a:lnTo>
                    <a:pt x="11656" y="8765"/>
                  </a:lnTo>
                  <a:lnTo>
                    <a:pt x="11532" y="8468"/>
                  </a:lnTo>
                  <a:lnTo>
                    <a:pt x="11408" y="8122"/>
                  </a:lnTo>
                  <a:lnTo>
                    <a:pt x="11260" y="7775"/>
                  </a:lnTo>
                  <a:lnTo>
                    <a:pt x="11185" y="7379"/>
                  </a:lnTo>
                  <a:lnTo>
                    <a:pt x="11705" y="7280"/>
                  </a:lnTo>
                  <a:lnTo>
                    <a:pt x="12051" y="7082"/>
                  </a:lnTo>
                  <a:lnTo>
                    <a:pt x="12348" y="6735"/>
                  </a:lnTo>
                  <a:lnTo>
                    <a:pt x="12596" y="6388"/>
                  </a:lnTo>
                  <a:lnTo>
                    <a:pt x="12868" y="5992"/>
                  </a:lnTo>
                  <a:lnTo>
                    <a:pt x="13165" y="5695"/>
                  </a:lnTo>
                  <a:lnTo>
                    <a:pt x="13561" y="5546"/>
                  </a:lnTo>
                  <a:lnTo>
                    <a:pt x="13635" y="5645"/>
                  </a:lnTo>
                  <a:lnTo>
                    <a:pt x="13784" y="5695"/>
                  </a:lnTo>
                  <a:lnTo>
                    <a:pt x="13858" y="5794"/>
                  </a:lnTo>
                  <a:lnTo>
                    <a:pt x="13932" y="5893"/>
                  </a:lnTo>
                  <a:lnTo>
                    <a:pt x="13784" y="5893"/>
                  </a:lnTo>
                  <a:lnTo>
                    <a:pt x="13338" y="6586"/>
                  </a:lnTo>
                  <a:lnTo>
                    <a:pt x="12868" y="7181"/>
                  </a:lnTo>
                  <a:lnTo>
                    <a:pt x="12348" y="7626"/>
                  </a:lnTo>
                  <a:lnTo>
                    <a:pt x="12348" y="7973"/>
                  </a:lnTo>
                  <a:lnTo>
                    <a:pt x="12819" y="8122"/>
                  </a:lnTo>
                  <a:lnTo>
                    <a:pt x="13041" y="7626"/>
                  </a:lnTo>
                  <a:lnTo>
                    <a:pt x="13264" y="7379"/>
                  </a:lnTo>
                  <a:lnTo>
                    <a:pt x="13561" y="7280"/>
                  </a:lnTo>
                  <a:lnTo>
                    <a:pt x="13858" y="7280"/>
                  </a:lnTo>
                  <a:lnTo>
                    <a:pt x="14254" y="7181"/>
                  </a:lnTo>
                  <a:lnTo>
                    <a:pt x="14279" y="6933"/>
                  </a:lnTo>
                  <a:lnTo>
                    <a:pt x="14328" y="6685"/>
                  </a:lnTo>
                  <a:lnTo>
                    <a:pt x="14427" y="6388"/>
                  </a:lnTo>
                  <a:lnTo>
                    <a:pt x="14501" y="6240"/>
                  </a:lnTo>
                  <a:lnTo>
                    <a:pt x="14625" y="6834"/>
                  </a:lnTo>
                  <a:lnTo>
                    <a:pt x="14774" y="7280"/>
                  </a:lnTo>
                  <a:lnTo>
                    <a:pt x="14972" y="7626"/>
                  </a:lnTo>
                  <a:lnTo>
                    <a:pt x="15293" y="7775"/>
                  </a:lnTo>
                  <a:lnTo>
                    <a:pt x="15368" y="7626"/>
                  </a:lnTo>
                  <a:lnTo>
                    <a:pt x="15417" y="7527"/>
                  </a:lnTo>
                  <a:lnTo>
                    <a:pt x="15491" y="7428"/>
                  </a:lnTo>
                  <a:lnTo>
                    <a:pt x="15541" y="7379"/>
                  </a:lnTo>
                  <a:lnTo>
                    <a:pt x="15640" y="7379"/>
                  </a:lnTo>
                  <a:lnTo>
                    <a:pt x="15665" y="7379"/>
                  </a:lnTo>
                  <a:lnTo>
                    <a:pt x="15764" y="7626"/>
                  </a:lnTo>
                  <a:lnTo>
                    <a:pt x="15813" y="7775"/>
                  </a:lnTo>
                  <a:lnTo>
                    <a:pt x="15838" y="7973"/>
                  </a:lnTo>
                  <a:lnTo>
                    <a:pt x="15986" y="7874"/>
                  </a:lnTo>
                  <a:lnTo>
                    <a:pt x="16110" y="7725"/>
                  </a:lnTo>
                  <a:lnTo>
                    <a:pt x="16184" y="7527"/>
                  </a:lnTo>
                  <a:lnTo>
                    <a:pt x="16308" y="7428"/>
                  </a:lnTo>
                  <a:lnTo>
                    <a:pt x="16407" y="7379"/>
                  </a:lnTo>
                  <a:lnTo>
                    <a:pt x="16877" y="7626"/>
                  </a:lnTo>
                  <a:lnTo>
                    <a:pt x="17273" y="8221"/>
                  </a:lnTo>
                  <a:lnTo>
                    <a:pt x="17669" y="8815"/>
                  </a:lnTo>
                  <a:lnTo>
                    <a:pt x="18040" y="9360"/>
                  </a:lnTo>
                  <a:lnTo>
                    <a:pt x="18189" y="9360"/>
                  </a:lnTo>
                  <a:lnTo>
                    <a:pt x="18313" y="9360"/>
                  </a:lnTo>
                  <a:lnTo>
                    <a:pt x="18387" y="9261"/>
                  </a:lnTo>
                  <a:lnTo>
                    <a:pt x="18535" y="9162"/>
                  </a:lnTo>
                  <a:lnTo>
                    <a:pt x="18610" y="9112"/>
                  </a:lnTo>
                  <a:lnTo>
                    <a:pt x="18684" y="9112"/>
                  </a:lnTo>
                  <a:lnTo>
                    <a:pt x="18783" y="9261"/>
                  </a:lnTo>
                  <a:lnTo>
                    <a:pt x="18857" y="9459"/>
                  </a:lnTo>
                  <a:lnTo>
                    <a:pt x="18956" y="9706"/>
                  </a:lnTo>
                  <a:lnTo>
                    <a:pt x="19030" y="10053"/>
                  </a:lnTo>
                  <a:lnTo>
                    <a:pt x="19080" y="10202"/>
                  </a:lnTo>
                  <a:lnTo>
                    <a:pt x="19005" y="10301"/>
                  </a:lnTo>
                  <a:lnTo>
                    <a:pt x="18906" y="10400"/>
                  </a:lnTo>
                  <a:lnTo>
                    <a:pt x="18906" y="10400"/>
                  </a:lnTo>
                  <a:lnTo>
                    <a:pt x="18857" y="10449"/>
                  </a:lnTo>
                  <a:lnTo>
                    <a:pt x="18857" y="10548"/>
                  </a:lnTo>
                  <a:lnTo>
                    <a:pt x="18832" y="10647"/>
                  </a:lnTo>
                  <a:lnTo>
                    <a:pt x="18783" y="10796"/>
                  </a:lnTo>
                  <a:lnTo>
                    <a:pt x="19080" y="10796"/>
                  </a:lnTo>
                  <a:lnTo>
                    <a:pt x="19476" y="10895"/>
                  </a:lnTo>
                  <a:lnTo>
                    <a:pt x="19872" y="10895"/>
                  </a:lnTo>
                  <a:lnTo>
                    <a:pt x="20218" y="10895"/>
                  </a:lnTo>
                  <a:lnTo>
                    <a:pt x="20416" y="10994"/>
                  </a:lnTo>
                  <a:lnTo>
                    <a:pt x="20639" y="11489"/>
                  </a:lnTo>
                  <a:lnTo>
                    <a:pt x="20862" y="12034"/>
                  </a:lnTo>
                  <a:lnTo>
                    <a:pt x="21060" y="12529"/>
                  </a:lnTo>
                  <a:lnTo>
                    <a:pt x="21060" y="10796"/>
                  </a:lnTo>
                  <a:lnTo>
                    <a:pt x="21282" y="10796"/>
                  </a:lnTo>
                  <a:lnTo>
                    <a:pt x="21455" y="10796"/>
                  </a:lnTo>
                  <a:lnTo>
                    <a:pt x="21579" y="10747"/>
                  </a:lnTo>
                  <a:lnTo>
                    <a:pt x="21752" y="10647"/>
                  </a:lnTo>
                  <a:lnTo>
                    <a:pt x="21752" y="10449"/>
                  </a:lnTo>
                  <a:lnTo>
                    <a:pt x="20985" y="10449"/>
                  </a:lnTo>
                  <a:lnTo>
                    <a:pt x="20936" y="10202"/>
                  </a:lnTo>
                  <a:lnTo>
                    <a:pt x="20911" y="10152"/>
                  </a:lnTo>
                  <a:lnTo>
                    <a:pt x="20862" y="9954"/>
                  </a:lnTo>
                  <a:lnTo>
                    <a:pt x="20812" y="9806"/>
                  </a:lnTo>
                  <a:lnTo>
                    <a:pt x="20812" y="9508"/>
                  </a:lnTo>
                  <a:lnTo>
                    <a:pt x="20911" y="9508"/>
                  </a:lnTo>
                  <a:lnTo>
                    <a:pt x="20911" y="9360"/>
                  </a:lnTo>
                  <a:lnTo>
                    <a:pt x="22025" y="9112"/>
                  </a:lnTo>
                  <a:lnTo>
                    <a:pt x="22025" y="9706"/>
                  </a:lnTo>
                  <a:lnTo>
                    <a:pt x="22148" y="9855"/>
                  </a:lnTo>
                  <a:lnTo>
                    <a:pt x="22247" y="10152"/>
                  </a:lnTo>
                  <a:lnTo>
                    <a:pt x="22322" y="10301"/>
                  </a:lnTo>
                  <a:lnTo>
                    <a:pt x="22421" y="10647"/>
                  </a:lnTo>
                  <a:lnTo>
                    <a:pt x="22891" y="10647"/>
                  </a:lnTo>
                  <a:lnTo>
                    <a:pt x="23188" y="10796"/>
                  </a:lnTo>
                  <a:lnTo>
                    <a:pt x="23485" y="10895"/>
                  </a:lnTo>
                  <a:lnTo>
                    <a:pt x="23782" y="10994"/>
                  </a:lnTo>
                  <a:lnTo>
                    <a:pt x="24227" y="10994"/>
                  </a:lnTo>
                  <a:lnTo>
                    <a:pt x="24277" y="10895"/>
                  </a:lnTo>
                  <a:lnTo>
                    <a:pt x="24301" y="10796"/>
                  </a:lnTo>
                  <a:lnTo>
                    <a:pt x="24351" y="10747"/>
                  </a:lnTo>
                  <a:lnTo>
                    <a:pt x="24400" y="10647"/>
                  </a:lnTo>
                  <a:lnTo>
                    <a:pt x="24400" y="10053"/>
                  </a:lnTo>
                  <a:lnTo>
                    <a:pt x="24970" y="10053"/>
                  </a:lnTo>
                  <a:lnTo>
                    <a:pt x="25143" y="10796"/>
                  </a:lnTo>
                  <a:lnTo>
                    <a:pt x="25341" y="11588"/>
                  </a:lnTo>
                  <a:lnTo>
                    <a:pt x="25390" y="11242"/>
                  </a:lnTo>
                  <a:lnTo>
                    <a:pt x="25390" y="11093"/>
                  </a:lnTo>
                  <a:lnTo>
                    <a:pt x="25440" y="10796"/>
                  </a:lnTo>
                  <a:lnTo>
                    <a:pt x="25440" y="10647"/>
                  </a:lnTo>
                  <a:lnTo>
                    <a:pt x="25737" y="10647"/>
                  </a:lnTo>
                  <a:lnTo>
                    <a:pt x="25737" y="9954"/>
                  </a:lnTo>
                  <a:lnTo>
                    <a:pt x="25737" y="9162"/>
                  </a:lnTo>
                  <a:lnTo>
                    <a:pt x="25786" y="8468"/>
                  </a:lnTo>
                  <a:lnTo>
                    <a:pt x="25737" y="8122"/>
                  </a:lnTo>
                  <a:lnTo>
                    <a:pt x="25440" y="7428"/>
                  </a:lnTo>
                  <a:lnTo>
                    <a:pt x="25217" y="6685"/>
                  </a:lnTo>
                  <a:lnTo>
                    <a:pt x="25168" y="5794"/>
                  </a:lnTo>
                  <a:lnTo>
                    <a:pt x="25267" y="4952"/>
                  </a:lnTo>
                  <a:lnTo>
                    <a:pt x="25564" y="4011"/>
                  </a:lnTo>
                  <a:lnTo>
                    <a:pt x="25786" y="3813"/>
                  </a:lnTo>
                  <a:lnTo>
                    <a:pt x="26034" y="3664"/>
                  </a:lnTo>
                  <a:lnTo>
                    <a:pt x="26306" y="3565"/>
                  </a:lnTo>
                  <a:close/>
                  <a:moveTo>
                    <a:pt x="21060" y="1139"/>
                  </a:moveTo>
                  <a:lnTo>
                    <a:pt x="21579" y="1832"/>
                  </a:lnTo>
                  <a:lnTo>
                    <a:pt x="21901" y="2674"/>
                  </a:lnTo>
                  <a:lnTo>
                    <a:pt x="22074" y="3714"/>
                  </a:lnTo>
                  <a:lnTo>
                    <a:pt x="22198" y="5051"/>
                  </a:lnTo>
                  <a:lnTo>
                    <a:pt x="22322" y="6388"/>
                  </a:lnTo>
                  <a:lnTo>
                    <a:pt x="22718" y="6487"/>
                  </a:lnTo>
                  <a:lnTo>
                    <a:pt x="22965" y="6586"/>
                  </a:lnTo>
                  <a:lnTo>
                    <a:pt x="23188" y="6933"/>
                  </a:lnTo>
                  <a:lnTo>
                    <a:pt x="23312" y="7379"/>
                  </a:lnTo>
                  <a:lnTo>
                    <a:pt x="23361" y="8122"/>
                  </a:lnTo>
                  <a:lnTo>
                    <a:pt x="23287" y="8122"/>
                  </a:lnTo>
                  <a:lnTo>
                    <a:pt x="23237" y="8072"/>
                  </a:lnTo>
                  <a:lnTo>
                    <a:pt x="23188" y="7973"/>
                  </a:lnTo>
                  <a:lnTo>
                    <a:pt x="23138" y="7874"/>
                  </a:lnTo>
                  <a:lnTo>
                    <a:pt x="23064" y="7775"/>
                  </a:lnTo>
                  <a:lnTo>
                    <a:pt x="23064" y="8122"/>
                  </a:lnTo>
                  <a:lnTo>
                    <a:pt x="23138" y="8320"/>
                  </a:lnTo>
                  <a:lnTo>
                    <a:pt x="23188" y="8419"/>
                  </a:lnTo>
                  <a:lnTo>
                    <a:pt x="23237" y="8419"/>
                  </a:lnTo>
                  <a:lnTo>
                    <a:pt x="23237" y="8567"/>
                  </a:lnTo>
                  <a:lnTo>
                    <a:pt x="23237" y="8666"/>
                  </a:lnTo>
                  <a:lnTo>
                    <a:pt x="23287" y="8914"/>
                  </a:lnTo>
                  <a:lnTo>
                    <a:pt x="23064" y="9013"/>
                  </a:lnTo>
                  <a:lnTo>
                    <a:pt x="22841" y="9112"/>
                  </a:lnTo>
                  <a:lnTo>
                    <a:pt x="22594" y="9112"/>
                  </a:lnTo>
                  <a:lnTo>
                    <a:pt x="22148" y="8765"/>
                  </a:lnTo>
                  <a:lnTo>
                    <a:pt x="21728" y="8666"/>
                  </a:lnTo>
                  <a:lnTo>
                    <a:pt x="21233" y="8815"/>
                  </a:lnTo>
                  <a:lnTo>
                    <a:pt x="20763" y="9112"/>
                  </a:lnTo>
                  <a:lnTo>
                    <a:pt x="20292" y="9261"/>
                  </a:lnTo>
                  <a:lnTo>
                    <a:pt x="19773" y="9261"/>
                  </a:lnTo>
                  <a:lnTo>
                    <a:pt x="19179" y="8914"/>
                  </a:lnTo>
                  <a:lnTo>
                    <a:pt x="18857" y="8765"/>
                  </a:lnTo>
                  <a:lnTo>
                    <a:pt x="18610" y="8666"/>
                  </a:lnTo>
                  <a:lnTo>
                    <a:pt x="18387" y="8567"/>
                  </a:lnTo>
                  <a:lnTo>
                    <a:pt x="18189" y="8320"/>
                  </a:lnTo>
                  <a:lnTo>
                    <a:pt x="18040" y="7775"/>
                  </a:lnTo>
                  <a:lnTo>
                    <a:pt x="18139" y="7775"/>
                  </a:lnTo>
                  <a:lnTo>
                    <a:pt x="18362" y="7379"/>
                  </a:lnTo>
                  <a:lnTo>
                    <a:pt x="18684" y="7181"/>
                  </a:lnTo>
                  <a:lnTo>
                    <a:pt x="19080" y="7082"/>
                  </a:lnTo>
                  <a:lnTo>
                    <a:pt x="19476" y="7032"/>
                  </a:lnTo>
                  <a:lnTo>
                    <a:pt x="19476" y="6834"/>
                  </a:lnTo>
                  <a:lnTo>
                    <a:pt x="19302" y="6586"/>
                  </a:lnTo>
                  <a:lnTo>
                    <a:pt x="19179" y="6388"/>
                  </a:lnTo>
                  <a:lnTo>
                    <a:pt x="19005" y="6339"/>
                  </a:lnTo>
                  <a:lnTo>
                    <a:pt x="18684" y="6240"/>
                  </a:lnTo>
                  <a:lnTo>
                    <a:pt x="18535" y="6240"/>
                  </a:lnTo>
                  <a:lnTo>
                    <a:pt x="18214" y="6240"/>
                  </a:lnTo>
                  <a:lnTo>
                    <a:pt x="17842" y="6240"/>
                  </a:lnTo>
                  <a:lnTo>
                    <a:pt x="17793" y="5695"/>
                  </a:lnTo>
                  <a:lnTo>
                    <a:pt x="17669" y="5200"/>
                  </a:lnTo>
                  <a:lnTo>
                    <a:pt x="17570" y="4754"/>
                  </a:lnTo>
                  <a:lnTo>
                    <a:pt x="17496" y="4259"/>
                  </a:lnTo>
                  <a:lnTo>
                    <a:pt x="17496" y="3367"/>
                  </a:lnTo>
                  <a:lnTo>
                    <a:pt x="17669" y="2872"/>
                  </a:lnTo>
                  <a:lnTo>
                    <a:pt x="17842" y="2278"/>
                  </a:lnTo>
                  <a:lnTo>
                    <a:pt x="18040" y="1733"/>
                  </a:lnTo>
                  <a:lnTo>
                    <a:pt x="18313" y="1386"/>
                  </a:lnTo>
                  <a:lnTo>
                    <a:pt x="18610" y="1485"/>
                  </a:lnTo>
                  <a:lnTo>
                    <a:pt x="18684" y="1485"/>
                  </a:lnTo>
                  <a:lnTo>
                    <a:pt x="18684" y="1634"/>
                  </a:lnTo>
                  <a:lnTo>
                    <a:pt x="18684" y="1733"/>
                  </a:lnTo>
                  <a:lnTo>
                    <a:pt x="18659" y="1733"/>
                  </a:lnTo>
                  <a:lnTo>
                    <a:pt x="18659" y="1832"/>
                  </a:lnTo>
                  <a:lnTo>
                    <a:pt x="18659" y="1832"/>
                  </a:lnTo>
                  <a:lnTo>
                    <a:pt x="18684" y="1931"/>
                  </a:lnTo>
                  <a:lnTo>
                    <a:pt x="18684" y="2080"/>
                  </a:lnTo>
                  <a:lnTo>
                    <a:pt x="18906" y="2080"/>
                  </a:lnTo>
                  <a:lnTo>
                    <a:pt x="19203" y="2080"/>
                  </a:lnTo>
                  <a:lnTo>
                    <a:pt x="19476" y="2080"/>
                  </a:lnTo>
                  <a:lnTo>
                    <a:pt x="19649" y="2080"/>
                  </a:lnTo>
                  <a:lnTo>
                    <a:pt x="19723" y="2179"/>
                  </a:lnTo>
                  <a:lnTo>
                    <a:pt x="19773" y="2278"/>
                  </a:lnTo>
                  <a:lnTo>
                    <a:pt x="19822" y="2426"/>
                  </a:lnTo>
                  <a:lnTo>
                    <a:pt x="19872" y="2624"/>
                  </a:lnTo>
                  <a:lnTo>
                    <a:pt x="19946" y="2674"/>
                  </a:lnTo>
                  <a:lnTo>
                    <a:pt x="20045" y="2872"/>
                  </a:lnTo>
                  <a:lnTo>
                    <a:pt x="20070" y="2624"/>
                  </a:lnTo>
                  <a:lnTo>
                    <a:pt x="20119" y="2525"/>
                  </a:lnTo>
                  <a:lnTo>
                    <a:pt x="20218" y="2426"/>
                  </a:lnTo>
                  <a:lnTo>
                    <a:pt x="20243" y="2327"/>
                  </a:lnTo>
                  <a:lnTo>
                    <a:pt x="20391" y="2327"/>
                  </a:lnTo>
                  <a:lnTo>
                    <a:pt x="20515" y="2278"/>
                  </a:lnTo>
                  <a:lnTo>
                    <a:pt x="20688" y="2971"/>
                  </a:lnTo>
                  <a:lnTo>
                    <a:pt x="20862" y="3466"/>
                  </a:lnTo>
                  <a:lnTo>
                    <a:pt x="20985" y="3813"/>
                  </a:lnTo>
                  <a:lnTo>
                    <a:pt x="21035" y="3565"/>
                  </a:lnTo>
                  <a:lnTo>
                    <a:pt x="21060" y="3318"/>
                  </a:lnTo>
                  <a:lnTo>
                    <a:pt x="21060" y="3021"/>
                  </a:lnTo>
                  <a:lnTo>
                    <a:pt x="21060" y="2674"/>
                  </a:lnTo>
                  <a:lnTo>
                    <a:pt x="20911" y="2179"/>
                  </a:lnTo>
                  <a:lnTo>
                    <a:pt x="20936" y="1634"/>
                  </a:lnTo>
                  <a:lnTo>
                    <a:pt x="21060" y="1139"/>
                  </a:lnTo>
                  <a:close/>
                  <a:moveTo>
                    <a:pt x="21554" y="346"/>
                  </a:moveTo>
                  <a:lnTo>
                    <a:pt x="21752" y="346"/>
                  </a:lnTo>
                  <a:lnTo>
                    <a:pt x="21926" y="445"/>
                  </a:lnTo>
                  <a:lnTo>
                    <a:pt x="22099" y="544"/>
                  </a:lnTo>
                  <a:lnTo>
                    <a:pt x="22247" y="693"/>
                  </a:lnTo>
                  <a:lnTo>
                    <a:pt x="22272" y="940"/>
                  </a:lnTo>
                  <a:lnTo>
                    <a:pt x="22272" y="1139"/>
                  </a:lnTo>
                  <a:lnTo>
                    <a:pt x="22322" y="1386"/>
                  </a:lnTo>
                  <a:lnTo>
                    <a:pt x="22322" y="1733"/>
                  </a:lnTo>
                  <a:lnTo>
                    <a:pt x="22198" y="1733"/>
                  </a:lnTo>
                  <a:lnTo>
                    <a:pt x="22099" y="1832"/>
                  </a:lnTo>
                  <a:lnTo>
                    <a:pt x="21975" y="1832"/>
                  </a:lnTo>
                  <a:lnTo>
                    <a:pt x="21851" y="1931"/>
                  </a:lnTo>
                  <a:lnTo>
                    <a:pt x="21629" y="1485"/>
                  </a:lnTo>
                  <a:lnTo>
                    <a:pt x="21381" y="1139"/>
                  </a:lnTo>
                  <a:lnTo>
                    <a:pt x="21554" y="346"/>
                  </a:lnTo>
                  <a:close/>
                  <a:moveTo>
                    <a:pt x="105572" y="0"/>
                  </a:moveTo>
                  <a:lnTo>
                    <a:pt x="106042" y="0"/>
                  </a:lnTo>
                  <a:lnTo>
                    <a:pt x="106438" y="198"/>
                  </a:lnTo>
                  <a:lnTo>
                    <a:pt x="106809" y="346"/>
                  </a:lnTo>
                  <a:lnTo>
                    <a:pt x="106908" y="1139"/>
                  </a:lnTo>
                  <a:lnTo>
                    <a:pt x="105646" y="1139"/>
                  </a:lnTo>
                  <a:lnTo>
                    <a:pt x="105597" y="891"/>
                  </a:lnTo>
                  <a:lnTo>
                    <a:pt x="105597" y="643"/>
                  </a:lnTo>
                  <a:lnTo>
                    <a:pt x="105572" y="346"/>
                  </a:lnTo>
                  <a:lnTo>
                    <a:pt x="105572" y="0"/>
                  </a:ln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45" name="Shape 745"/>
            <p:cNvSpPr/>
            <p:nvPr/>
          </p:nvSpPr>
          <p:spPr>
            <a:xfrm>
              <a:off x="1595437" y="1790700"/>
              <a:ext cx="6908799" cy="3509963"/>
            </a:xfrm>
            <a:custGeom>
              <a:avLst/>
              <a:gdLst/>
              <a:ahLst/>
              <a:cxnLst/>
              <a:rect l="0" t="0" r="0" b="0"/>
              <a:pathLst>
                <a:path w="120000" h="120000" extrusionOk="0">
                  <a:moveTo>
                    <a:pt x="74365" y="10854"/>
                  </a:moveTo>
                  <a:lnTo>
                    <a:pt x="74669" y="11071"/>
                  </a:lnTo>
                  <a:lnTo>
                    <a:pt x="74669" y="11451"/>
                  </a:lnTo>
                  <a:lnTo>
                    <a:pt x="74558" y="11451"/>
                  </a:lnTo>
                  <a:lnTo>
                    <a:pt x="74503" y="11560"/>
                  </a:lnTo>
                  <a:lnTo>
                    <a:pt x="74476" y="11614"/>
                  </a:lnTo>
                  <a:lnTo>
                    <a:pt x="74420" y="11614"/>
                  </a:lnTo>
                  <a:lnTo>
                    <a:pt x="74365" y="11614"/>
                  </a:lnTo>
                  <a:lnTo>
                    <a:pt x="74283" y="11614"/>
                  </a:lnTo>
                  <a:lnTo>
                    <a:pt x="74283" y="11343"/>
                  </a:lnTo>
                  <a:lnTo>
                    <a:pt x="74283" y="11180"/>
                  </a:lnTo>
                  <a:lnTo>
                    <a:pt x="74310" y="11071"/>
                  </a:lnTo>
                  <a:lnTo>
                    <a:pt x="74365" y="10854"/>
                  </a:lnTo>
                  <a:close/>
                  <a:moveTo>
                    <a:pt x="15496" y="10420"/>
                  </a:moveTo>
                  <a:lnTo>
                    <a:pt x="15496" y="10583"/>
                  </a:lnTo>
                  <a:lnTo>
                    <a:pt x="15606" y="10583"/>
                  </a:lnTo>
                  <a:lnTo>
                    <a:pt x="15551" y="11560"/>
                  </a:lnTo>
                  <a:lnTo>
                    <a:pt x="15606" y="12374"/>
                  </a:lnTo>
                  <a:lnTo>
                    <a:pt x="15799" y="13134"/>
                  </a:lnTo>
                  <a:lnTo>
                    <a:pt x="15882" y="13242"/>
                  </a:lnTo>
                  <a:lnTo>
                    <a:pt x="15992" y="13242"/>
                  </a:lnTo>
                  <a:lnTo>
                    <a:pt x="16075" y="13351"/>
                  </a:lnTo>
                  <a:lnTo>
                    <a:pt x="16240" y="13351"/>
                  </a:lnTo>
                  <a:lnTo>
                    <a:pt x="16240" y="11071"/>
                  </a:lnTo>
                  <a:lnTo>
                    <a:pt x="16957" y="11071"/>
                  </a:lnTo>
                  <a:lnTo>
                    <a:pt x="17095" y="11723"/>
                  </a:lnTo>
                  <a:lnTo>
                    <a:pt x="17288" y="12374"/>
                  </a:lnTo>
                  <a:lnTo>
                    <a:pt x="17481" y="12971"/>
                  </a:lnTo>
                  <a:lnTo>
                    <a:pt x="17812" y="13134"/>
                  </a:lnTo>
                  <a:lnTo>
                    <a:pt x="17812" y="13405"/>
                  </a:lnTo>
                  <a:lnTo>
                    <a:pt x="17867" y="14002"/>
                  </a:lnTo>
                  <a:lnTo>
                    <a:pt x="17922" y="14654"/>
                  </a:lnTo>
                  <a:lnTo>
                    <a:pt x="17922" y="15033"/>
                  </a:lnTo>
                  <a:lnTo>
                    <a:pt x="18005" y="14925"/>
                  </a:lnTo>
                  <a:lnTo>
                    <a:pt x="18060" y="14925"/>
                  </a:lnTo>
                  <a:lnTo>
                    <a:pt x="18060" y="14925"/>
                  </a:lnTo>
                  <a:lnTo>
                    <a:pt x="18115" y="14871"/>
                  </a:lnTo>
                  <a:lnTo>
                    <a:pt x="18143" y="14762"/>
                  </a:lnTo>
                  <a:lnTo>
                    <a:pt x="18198" y="14545"/>
                  </a:lnTo>
                  <a:lnTo>
                    <a:pt x="18253" y="14274"/>
                  </a:lnTo>
                  <a:lnTo>
                    <a:pt x="18308" y="14002"/>
                  </a:lnTo>
                  <a:lnTo>
                    <a:pt x="18336" y="13785"/>
                  </a:lnTo>
                  <a:lnTo>
                    <a:pt x="18446" y="13622"/>
                  </a:lnTo>
                  <a:lnTo>
                    <a:pt x="18529" y="13514"/>
                  </a:lnTo>
                  <a:lnTo>
                    <a:pt x="18694" y="13405"/>
                  </a:lnTo>
                  <a:lnTo>
                    <a:pt x="18777" y="13242"/>
                  </a:lnTo>
                  <a:lnTo>
                    <a:pt x="18887" y="13134"/>
                  </a:lnTo>
                  <a:lnTo>
                    <a:pt x="18777" y="13134"/>
                  </a:lnTo>
                  <a:lnTo>
                    <a:pt x="18777" y="12971"/>
                  </a:lnTo>
                  <a:lnTo>
                    <a:pt x="18529" y="13134"/>
                  </a:lnTo>
                  <a:lnTo>
                    <a:pt x="18391" y="13351"/>
                  </a:lnTo>
                  <a:lnTo>
                    <a:pt x="18198" y="13622"/>
                  </a:lnTo>
                  <a:lnTo>
                    <a:pt x="17922" y="13785"/>
                  </a:lnTo>
                  <a:lnTo>
                    <a:pt x="17867" y="12971"/>
                  </a:lnTo>
                  <a:lnTo>
                    <a:pt x="17812" y="12374"/>
                  </a:lnTo>
                  <a:lnTo>
                    <a:pt x="17729" y="11886"/>
                  </a:lnTo>
                  <a:lnTo>
                    <a:pt x="17619" y="11234"/>
                  </a:lnTo>
                  <a:lnTo>
                    <a:pt x="17729" y="11180"/>
                  </a:lnTo>
                  <a:lnTo>
                    <a:pt x="17757" y="11180"/>
                  </a:lnTo>
                  <a:lnTo>
                    <a:pt x="17867" y="11071"/>
                  </a:lnTo>
                  <a:lnTo>
                    <a:pt x="18005" y="11071"/>
                  </a:lnTo>
                  <a:lnTo>
                    <a:pt x="18143" y="11234"/>
                  </a:lnTo>
                  <a:lnTo>
                    <a:pt x="18253" y="11343"/>
                  </a:lnTo>
                  <a:lnTo>
                    <a:pt x="18391" y="11451"/>
                  </a:lnTo>
                  <a:lnTo>
                    <a:pt x="18529" y="11560"/>
                  </a:lnTo>
                  <a:lnTo>
                    <a:pt x="18694" y="11614"/>
                  </a:lnTo>
                  <a:lnTo>
                    <a:pt x="18887" y="12265"/>
                  </a:lnTo>
                  <a:lnTo>
                    <a:pt x="19080" y="13025"/>
                  </a:lnTo>
                  <a:lnTo>
                    <a:pt x="19218" y="13731"/>
                  </a:lnTo>
                  <a:lnTo>
                    <a:pt x="19411" y="14165"/>
                  </a:lnTo>
                  <a:lnTo>
                    <a:pt x="19494" y="14274"/>
                  </a:lnTo>
                  <a:lnTo>
                    <a:pt x="19659" y="14274"/>
                  </a:lnTo>
                  <a:lnTo>
                    <a:pt x="19797" y="14274"/>
                  </a:lnTo>
                  <a:lnTo>
                    <a:pt x="19935" y="14274"/>
                  </a:lnTo>
                  <a:lnTo>
                    <a:pt x="20018" y="14274"/>
                  </a:lnTo>
                  <a:lnTo>
                    <a:pt x="20128" y="14382"/>
                  </a:lnTo>
                  <a:lnTo>
                    <a:pt x="20597" y="15033"/>
                  </a:lnTo>
                  <a:lnTo>
                    <a:pt x="20983" y="15902"/>
                  </a:lnTo>
                  <a:lnTo>
                    <a:pt x="21424" y="16662"/>
                  </a:lnTo>
                  <a:lnTo>
                    <a:pt x="21424" y="17313"/>
                  </a:lnTo>
                  <a:lnTo>
                    <a:pt x="21810" y="17584"/>
                  </a:lnTo>
                  <a:lnTo>
                    <a:pt x="22141" y="17964"/>
                  </a:lnTo>
                  <a:lnTo>
                    <a:pt x="22334" y="18561"/>
                  </a:lnTo>
                  <a:lnTo>
                    <a:pt x="22582" y="19213"/>
                  </a:lnTo>
                  <a:lnTo>
                    <a:pt x="22775" y="19864"/>
                  </a:lnTo>
                  <a:lnTo>
                    <a:pt x="23023" y="20461"/>
                  </a:lnTo>
                  <a:lnTo>
                    <a:pt x="22858" y="20841"/>
                  </a:lnTo>
                  <a:lnTo>
                    <a:pt x="22775" y="21004"/>
                  </a:lnTo>
                  <a:lnTo>
                    <a:pt x="22720" y="21275"/>
                  </a:lnTo>
                  <a:lnTo>
                    <a:pt x="22665" y="21492"/>
                  </a:lnTo>
                  <a:lnTo>
                    <a:pt x="22858" y="22143"/>
                  </a:lnTo>
                  <a:lnTo>
                    <a:pt x="23161" y="22632"/>
                  </a:lnTo>
                  <a:lnTo>
                    <a:pt x="23547" y="22903"/>
                  </a:lnTo>
                  <a:lnTo>
                    <a:pt x="23547" y="23175"/>
                  </a:lnTo>
                  <a:lnTo>
                    <a:pt x="23547" y="23283"/>
                  </a:lnTo>
                  <a:lnTo>
                    <a:pt x="23602" y="23392"/>
                  </a:lnTo>
                  <a:lnTo>
                    <a:pt x="23602" y="23446"/>
                  </a:lnTo>
                  <a:lnTo>
                    <a:pt x="23630" y="23554"/>
                  </a:lnTo>
                  <a:lnTo>
                    <a:pt x="23740" y="23663"/>
                  </a:lnTo>
                  <a:lnTo>
                    <a:pt x="23823" y="23826"/>
                  </a:lnTo>
                  <a:lnTo>
                    <a:pt x="23988" y="23934"/>
                  </a:lnTo>
                  <a:lnTo>
                    <a:pt x="24071" y="24043"/>
                  </a:lnTo>
                  <a:lnTo>
                    <a:pt x="24181" y="24206"/>
                  </a:lnTo>
                  <a:lnTo>
                    <a:pt x="24209" y="24314"/>
                  </a:lnTo>
                  <a:lnTo>
                    <a:pt x="24264" y="24531"/>
                  </a:lnTo>
                  <a:lnTo>
                    <a:pt x="24209" y="24586"/>
                  </a:lnTo>
                  <a:lnTo>
                    <a:pt x="24209" y="24694"/>
                  </a:lnTo>
                  <a:lnTo>
                    <a:pt x="24209" y="24694"/>
                  </a:lnTo>
                  <a:lnTo>
                    <a:pt x="24209" y="24803"/>
                  </a:lnTo>
                  <a:lnTo>
                    <a:pt x="24264" y="24911"/>
                  </a:lnTo>
                  <a:lnTo>
                    <a:pt x="24375" y="24966"/>
                  </a:lnTo>
                  <a:lnTo>
                    <a:pt x="24512" y="25074"/>
                  </a:lnTo>
                  <a:lnTo>
                    <a:pt x="24595" y="25183"/>
                  </a:lnTo>
                  <a:lnTo>
                    <a:pt x="24761" y="25183"/>
                  </a:lnTo>
                  <a:lnTo>
                    <a:pt x="24898" y="25183"/>
                  </a:lnTo>
                  <a:lnTo>
                    <a:pt x="24705" y="27734"/>
                  </a:lnTo>
                  <a:lnTo>
                    <a:pt x="24568" y="27842"/>
                  </a:lnTo>
                  <a:lnTo>
                    <a:pt x="24402" y="27842"/>
                  </a:lnTo>
                  <a:lnTo>
                    <a:pt x="24264" y="27896"/>
                  </a:lnTo>
                  <a:lnTo>
                    <a:pt x="24071" y="27896"/>
                  </a:lnTo>
                  <a:lnTo>
                    <a:pt x="23878" y="27462"/>
                  </a:lnTo>
                  <a:lnTo>
                    <a:pt x="23630" y="26974"/>
                  </a:lnTo>
                  <a:lnTo>
                    <a:pt x="23437" y="26485"/>
                  </a:lnTo>
                  <a:lnTo>
                    <a:pt x="23299" y="25834"/>
                  </a:lnTo>
                  <a:lnTo>
                    <a:pt x="23106" y="25834"/>
                  </a:lnTo>
                  <a:lnTo>
                    <a:pt x="22968" y="25943"/>
                  </a:lnTo>
                  <a:lnTo>
                    <a:pt x="22830" y="25943"/>
                  </a:lnTo>
                  <a:lnTo>
                    <a:pt x="22665" y="26051"/>
                  </a:lnTo>
                  <a:lnTo>
                    <a:pt x="22913" y="27516"/>
                  </a:lnTo>
                  <a:lnTo>
                    <a:pt x="23106" y="29145"/>
                  </a:lnTo>
                  <a:lnTo>
                    <a:pt x="23437" y="29145"/>
                  </a:lnTo>
                  <a:lnTo>
                    <a:pt x="23630" y="29905"/>
                  </a:lnTo>
                  <a:lnTo>
                    <a:pt x="23795" y="30664"/>
                  </a:lnTo>
                  <a:lnTo>
                    <a:pt x="23823" y="31696"/>
                  </a:lnTo>
                  <a:lnTo>
                    <a:pt x="23795" y="31804"/>
                  </a:lnTo>
                  <a:lnTo>
                    <a:pt x="23740" y="31913"/>
                  </a:lnTo>
                  <a:lnTo>
                    <a:pt x="23740" y="32021"/>
                  </a:lnTo>
                  <a:lnTo>
                    <a:pt x="23685" y="32075"/>
                  </a:lnTo>
                  <a:lnTo>
                    <a:pt x="23630" y="32184"/>
                  </a:lnTo>
                  <a:lnTo>
                    <a:pt x="23547" y="32293"/>
                  </a:lnTo>
                  <a:lnTo>
                    <a:pt x="23354" y="32075"/>
                  </a:lnTo>
                  <a:lnTo>
                    <a:pt x="23106" y="31804"/>
                  </a:lnTo>
                  <a:lnTo>
                    <a:pt x="22858" y="31533"/>
                  </a:lnTo>
                  <a:lnTo>
                    <a:pt x="22665" y="31316"/>
                  </a:lnTo>
                  <a:lnTo>
                    <a:pt x="22582" y="31261"/>
                  </a:lnTo>
                  <a:lnTo>
                    <a:pt x="22500" y="31261"/>
                  </a:lnTo>
                  <a:lnTo>
                    <a:pt x="22775" y="32021"/>
                  </a:lnTo>
                  <a:lnTo>
                    <a:pt x="23023" y="32672"/>
                  </a:lnTo>
                  <a:lnTo>
                    <a:pt x="23216" y="33487"/>
                  </a:lnTo>
                  <a:lnTo>
                    <a:pt x="23106" y="33487"/>
                  </a:lnTo>
                  <a:lnTo>
                    <a:pt x="22775" y="33215"/>
                  </a:lnTo>
                  <a:lnTo>
                    <a:pt x="22334" y="33052"/>
                  </a:lnTo>
                  <a:lnTo>
                    <a:pt x="21865" y="32835"/>
                  </a:lnTo>
                  <a:lnTo>
                    <a:pt x="21534" y="32455"/>
                  </a:lnTo>
                  <a:lnTo>
                    <a:pt x="21231" y="31913"/>
                  </a:lnTo>
                  <a:lnTo>
                    <a:pt x="21038" y="31044"/>
                  </a:lnTo>
                  <a:lnTo>
                    <a:pt x="20845" y="30284"/>
                  </a:lnTo>
                  <a:lnTo>
                    <a:pt x="20569" y="29525"/>
                  </a:lnTo>
                  <a:lnTo>
                    <a:pt x="20266" y="28982"/>
                  </a:lnTo>
                  <a:lnTo>
                    <a:pt x="19852" y="29416"/>
                  </a:lnTo>
                  <a:lnTo>
                    <a:pt x="19356" y="29742"/>
                  </a:lnTo>
                  <a:lnTo>
                    <a:pt x="18777" y="29796"/>
                  </a:lnTo>
                  <a:lnTo>
                    <a:pt x="18722" y="29525"/>
                  </a:lnTo>
                  <a:lnTo>
                    <a:pt x="18694" y="29253"/>
                  </a:lnTo>
                  <a:lnTo>
                    <a:pt x="18694" y="28982"/>
                  </a:lnTo>
                  <a:lnTo>
                    <a:pt x="18694" y="28602"/>
                  </a:lnTo>
                  <a:lnTo>
                    <a:pt x="19108" y="28276"/>
                  </a:lnTo>
                  <a:lnTo>
                    <a:pt x="19659" y="28005"/>
                  </a:lnTo>
                  <a:lnTo>
                    <a:pt x="20128" y="27734"/>
                  </a:lnTo>
                  <a:lnTo>
                    <a:pt x="20266" y="27191"/>
                  </a:lnTo>
                  <a:lnTo>
                    <a:pt x="20404" y="26431"/>
                  </a:lnTo>
                  <a:lnTo>
                    <a:pt x="20569" y="25563"/>
                  </a:lnTo>
                  <a:lnTo>
                    <a:pt x="20652" y="24694"/>
                  </a:lnTo>
                  <a:lnTo>
                    <a:pt x="20707" y="24043"/>
                  </a:lnTo>
                  <a:lnTo>
                    <a:pt x="20652" y="23554"/>
                  </a:lnTo>
                  <a:lnTo>
                    <a:pt x="20459" y="22903"/>
                  </a:lnTo>
                  <a:lnTo>
                    <a:pt x="20211" y="22523"/>
                  </a:lnTo>
                  <a:lnTo>
                    <a:pt x="19935" y="22143"/>
                  </a:lnTo>
                  <a:lnTo>
                    <a:pt x="19742" y="21655"/>
                  </a:lnTo>
                  <a:lnTo>
                    <a:pt x="19494" y="19375"/>
                  </a:lnTo>
                  <a:lnTo>
                    <a:pt x="19108" y="19213"/>
                  </a:lnTo>
                  <a:lnTo>
                    <a:pt x="18832" y="18833"/>
                  </a:lnTo>
                  <a:lnTo>
                    <a:pt x="18584" y="18453"/>
                  </a:lnTo>
                  <a:lnTo>
                    <a:pt x="18336" y="18344"/>
                  </a:lnTo>
                  <a:lnTo>
                    <a:pt x="18115" y="18561"/>
                  </a:lnTo>
                  <a:lnTo>
                    <a:pt x="17950" y="18833"/>
                  </a:lnTo>
                  <a:lnTo>
                    <a:pt x="17812" y="19104"/>
                  </a:lnTo>
                  <a:lnTo>
                    <a:pt x="17619" y="19375"/>
                  </a:lnTo>
                  <a:lnTo>
                    <a:pt x="17288" y="19592"/>
                  </a:lnTo>
                  <a:lnTo>
                    <a:pt x="16957" y="19213"/>
                  </a:lnTo>
                  <a:lnTo>
                    <a:pt x="16516" y="18941"/>
                  </a:lnTo>
                  <a:lnTo>
                    <a:pt x="16047" y="18724"/>
                  </a:lnTo>
                  <a:lnTo>
                    <a:pt x="15606" y="18453"/>
                  </a:lnTo>
                  <a:lnTo>
                    <a:pt x="15220" y="18181"/>
                  </a:lnTo>
                  <a:lnTo>
                    <a:pt x="14917" y="17693"/>
                  </a:lnTo>
                  <a:lnTo>
                    <a:pt x="14724" y="16933"/>
                  </a:lnTo>
                  <a:lnTo>
                    <a:pt x="14779" y="16824"/>
                  </a:lnTo>
                  <a:lnTo>
                    <a:pt x="14779" y="16770"/>
                  </a:lnTo>
                  <a:lnTo>
                    <a:pt x="14834" y="16770"/>
                  </a:lnTo>
                  <a:lnTo>
                    <a:pt x="14834" y="16662"/>
                  </a:lnTo>
                  <a:lnTo>
                    <a:pt x="14834" y="16445"/>
                  </a:lnTo>
                  <a:lnTo>
                    <a:pt x="14641" y="16390"/>
                  </a:lnTo>
                  <a:lnTo>
                    <a:pt x="14448" y="16282"/>
                  </a:lnTo>
                  <a:lnTo>
                    <a:pt x="14310" y="16065"/>
                  </a:lnTo>
                  <a:lnTo>
                    <a:pt x="14200" y="15793"/>
                  </a:lnTo>
                  <a:lnTo>
                    <a:pt x="14117" y="15413"/>
                  </a:lnTo>
                  <a:lnTo>
                    <a:pt x="14365" y="14491"/>
                  </a:lnTo>
                  <a:lnTo>
                    <a:pt x="14558" y="13242"/>
                  </a:lnTo>
                  <a:lnTo>
                    <a:pt x="14641" y="11886"/>
                  </a:lnTo>
                  <a:lnTo>
                    <a:pt x="14724" y="10583"/>
                  </a:lnTo>
                  <a:lnTo>
                    <a:pt x="15496" y="10420"/>
                  </a:lnTo>
                  <a:close/>
                  <a:moveTo>
                    <a:pt x="11029" y="10203"/>
                  </a:moveTo>
                  <a:lnTo>
                    <a:pt x="11470" y="10203"/>
                  </a:lnTo>
                  <a:lnTo>
                    <a:pt x="11718" y="12103"/>
                  </a:lnTo>
                  <a:lnTo>
                    <a:pt x="11911" y="14165"/>
                  </a:lnTo>
                  <a:lnTo>
                    <a:pt x="11801" y="14165"/>
                  </a:lnTo>
                  <a:lnTo>
                    <a:pt x="11663" y="14545"/>
                  </a:lnTo>
                  <a:lnTo>
                    <a:pt x="11360" y="14382"/>
                  </a:lnTo>
                  <a:lnTo>
                    <a:pt x="11277" y="14545"/>
                  </a:lnTo>
                  <a:lnTo>
                    <a:pt x="11277" y="14762"/>
                  </a:lnTo>
                  <a:lnTo>
                    <a:pt x="11277" y="14925"/>
                  </a:lnTo>
                  <a:lnTo>
                    <a:pt x="11277" y="15033"/>
                  </a:lnTo>
                  <a:lnTo>
                    <a:pt x="11222" y="15142"/>
                  </a:lnTo>
                  <a:lnTo>
                    <a:pt x="11167" y="15305"/>
                  </a:lnTo>
                  <a:lnTo>
                    <a:pt x="11029" y="15413"/>
                  </a:lnTo>
                  <a:lnTo>
                    <a:pt x="10891" y="15251"/>
                  </a:lnTo>
                  <a:lnTo>
                    <a:pt x="10698" y="14925"/>
                  </a:lnTo>
                  <a:lnTo>
                    <a:pt x="10505" y="14762"/>
                  </a:lnTo>
                  <a:lnTo>
                    <a:pt x="10505" y="14165"/>
                  </a:lnTo>
                  <a:lnTo>
                    <a:pt x="9871" y="14002"/>
                  </a:lnTo>
                  <a:lnTo>
                    <a:pt x="9981" y="12265"/>
                  </a:lnTo>
                  <a:lnTo>
                    <a:pt x="10174" y="12103"/>
                  </a:lnTo>
                  <a:lnTo>
                    <a:pt x="10367" y="11831"/>
                  </a:lnTo>
                  <a:lnTo>
                    <a:pt x="10505" y="11451"/>
                  </a:lnTo>
                  <a:lnTo>
                    <a:pt x="10367" y="11343"/>
                  </a:lnTo>
                  <a:lnTo>
                    <a:pt x="10257" y="11234"/>
                  </a:lnTo>
                  <a:lnTo>
                    <a:pt x="10174" y="11180"/>
                  </a:lnTo>
                  <a:lnTo>
                    <a:pt x="10064" y="10963"/>
                  </a:lnTo>
                  <a:lnTo>
                    <a:pt x="10009" y="10800"/>
                  </a:lnTo>
                  <a:lnTo>
                    <a:pt x="9981" y="10420"/>
                  </a:lnTo>
                  <a:lnTo>
                    <a:pt x="10505" y="10312"/>
                  </a:lnTo>
                  <a:lnTo>
                    <a:pt x="11029" y="10203"/>
                  </a:lnTo>
                  <a:close/>
                  <a:moveTo>
                    <a:pt x="100946" y="9335"/>
                  </a:moveTo>
                  <a:lnTo>
                    <a:pt x="101277" y="9660"/>
                  </a:lnTo>
                  <a:lnTo>
                    <a:pt x="101277" y="10040"/>
                  </a:lnTo>
                  <a:lnTo>
                    <a:pt x="100836" y="10040"/>
                  </a:lnTo>
                  <a:lnTo>
                    <a:pt x="100946" y="9335"/>
                  </a:lnTo>
                  <a:close/>
                  <a:moveTo>
                    <a:pt x="12077" y="9335"/>
                  </a:moveTo>
                  <a:lnTo>
                    <a:pt x="12435" y="9443"/>
                  </a:lnTo>
                  <a:lnTo>
                    <a:pt x="12821" y="9552"/>
                  </a:lnTo>
                  <a:lnTo>
                    <a:pt x="13152" y="9660"/>
                  </a:lnTo>
                  <a:lnTo>
                    <a:pt x="13400" y="9823"/>
                  </a:lnTo>
                  <a:lnTo>
                    <a:pt x="13428" y="10040"/>
                  </a:lnTo>
                  <a:lnTo>
                    <a:pt x="13428" y="10312"/>
                  </a:lnTo>
                  <a:lnTo>
                    <a:pt x="13483" y="10691"/>
                  </a:lnTo>
                  <a:lnTo>
                    <a:pt x="13483" y="11071"/>
                  </a:lnTo>
                  <a:lnTo>
                    <a:pt x="13428" y="11234"/>
                  </a:lnTo>
                  <a:lnTo>
                    <a:pt x="13400" y="11451"/>
                  </a:lnTo>
                  <a:lnTo>
                    <a:pt x="13345" y="11723"/>
                  </a:lnTo>
                  <a:lnTo>
                    <a:pt x="13235" y="11886"/>
                  </a:lnTo>
                  <a:lnTo>
                    <a:pt x="13152" y="11994"/>
                  </a:lnTo>
                  <a:lnTo>
                    <a:pt x="13042" y="12103"/>
                  </a:lnTo>
                  <a:lnTo>
                    <a:pt x="13014" y="12211"/>
                  </a:lnTo>
                  <a:lnTo>
                    <a:pt x="12904" y="12265"/>
                  </a:lnTo>
                  <a:lnTo>
                    <a:pt x="12849" y="12483"/>
                  </a:lnTo>
                  <a:lnTo>
                    <a:pt x="12904" y="12971"/>
                  </a:lnTo>
                  <a:lnTo>
                    <a:pt x="12849" y="13514"/>
                  </a:lnTo>
                  <a:lnTo>
                    <a:pt x="12821" y="13894"/>
                  </a:lnTo>
                  <a:lnTo>
                    <a:pt x="12711" y="14165"/>
                  </a:lnTo>
                  <a:lnTo>
                    <a:pt x="12628" y="14274"/>
                  </a:lnTo>
                  <a:lnTo>
                    <a:pt x="12518" y="14382"/>
                  </a:lnTo>
                  <a:lnTo>
                    <a:pt x="12380" y="14382"/>
                  </a:lnTo>
                  <a:lnTo>
                    <a:pt x="12187" y="14382"/>
                  </a:lnTo>
                  <a:lnTo>
                    <a:pt x="12077" y="13785"/>
                  </a:lnTo>
                  <a:lnTo>
                    <a:pt x="12187" y="13242"/>
                  </a:lnTo>
                  <a:lnTo>
                    <a:pt x="12187" y="12591"/>
                  </a:lnTo>
                  <a:lnTo>
                    <a:pt x="12077" y="11831"/>
                  </a:lnTo>
                  <a:lnTo>
                    <a:pt x="12049" y="10963"/>
                  </a:lnTo>
                  <a:lnTo>
                    <a:pt x="11994" y="10203"/>
                  </a:lnTo>
                  <a:lnTo>
                    <a:pt x="12077" y="9335"/>
                  </a:lnTo>
                  <a:close/>
                  <a:moveTo>
                    <a:pt x="1654" y="9280"/>
                  </a:moveTo>
                  <a:lnTo>
                    <a:pt x="2040" y="9335"/>
                  </a:lnTo>
                  <a:lnTo>
                    <a:pt x="2040" y="10040"/>
                  </a:lnTo>
                  <a:lnTo>
                    <a:pt x="2509" y="10040"/>
                  </a:lnTo>
                  <a:lnTo>
                    <a:pt x="2895" y="10040"/>
                  </a:lnTo>
                  <a:lnTo>
                    <a:pt x="3336" y="10040"/>
                  </a:lnTo>
                  <a:lnTo>
                    <a:pt x="3419" y="10420"/>
                  </a:lnTo>
                  <a:lnTo>
                    <a:pt x="3529" y="10854"/>
                  </a:lnTo>
                  <a:lnTo>
                    <a:pt x="3612" y="11343"/>
                  </a:lnTo>
                  <a:lnTo>
                    <a:pt x="3722" y="11723"/>
                  </a:lnTo>
                  <a:lnTo>
                    <a:pt x="3722" y="11886"/>
                  </a:lnTo>
                  <a:lnTo>
                    <a:pt x="3419" y="12591"/>
                  </a:lnTo>
                  <a:lnTo>
                    <a:pt x="3033" y="12862"/>
                  </a:lnTo>
                  <a:lnTo>
                    <a:pt x="2647" y="13134"/>
                  </a:lnTo>
                  <a:lnTo>
                    <a:pt x="2426" y="14002"/>
                  </a:lnTo>
                  <a:lnTo>
                    <a:pt x="2233" y="14762"/>
                  </a:lnTo>
                  <a:lnTo>
                    <a:pt x="2178" y="15630"/>
                  </a:lnTo>
                  <a:lnTo>
                    <a:pt x="2261" y="16445"/>
                  </a:lnTo>
                  <a:lnTo>
                    <a:pt x="1847" y="16553"/>
                  </a:lnTo>
                  <a:lnTo>
                    <a:pt x="1461" y="16824"/>
                  </a:lnTo>
                  <a:lnTo>
                    <a:pt x="965" y="17096"/>
                  </a:lnTo>
                  <a:lnTo>
                    <a:pt x="937" y="16933"/>
                  </a:lnTo>
                  <a:lnTo>
                    <a:pt x="882" y="16770"/>
                  </a:lnTo>
                  <a:lnTo>
                    <a:pt x="827" y="16662"/>
                  </a:lnTo>
                  <a:lnTo>
                    <a:pt x="827" y="16445"/>
                  </a:lnTo>
                  <a:lnTo>
                    <a:pt x="772" y="16282"/>
                  </a:lnTo>
                  <a:lnTo>
                    <a:pt x="827" y="16173"/>
                  </a:lnTo>
                  <a:lnTo>
                    <a:pt x="827" y="16065"/>
                  </a:lnTo>
                  <a:lnTo>
                    <a:pt x="827" y="16010"/>
                  </a:lnTo>
                  <a:lnTo>
                    <a:pt x="882" y="15793"/>
                  </a:lnTo>
                  <a:lnTo>
                    <a:pt x="882" y="15630"/>
                  </a:lnTo>
                  <a:lnTo>
                    <a:pt x="551" y="15630"/>
                  </a:lnTo>
                  <a:lnTo>
                    <a:pt x="551" y="15305"/>
                  </a:lnTo>
                  <a:lnTo>
                    <a:pt x="551" y="15251"/>
                  </a:lnTo>
                  <a:lnTo>
                    <a:pt x="496" y="15142"/>
                  </a:lnTo>
                  <a:lnTo>
                    <a:pt x="496" y="15033"/>
                  </a:lnTo>
                  <a:lnTo>
                    <a:pt x="441" y="14925"/>
                  </a:lnTo>
                  <a:lnTo>
                    <a:pt x="358" y="14762"/>
                  </a:lnTo>
                  <a:lnTo>
                    <a:pt x="303" y="14762"/>
                  </a:lnTo>
                  <a:lnTo>
                    <a:pt x="248" y="14762"/>
                  </a:lnTo>
                  <a:lnTo>
                    <a:pt x="248" y="14762"/>
                  </a:lnTo>
                  <a:lnTo>
                    <a:pt x="193" y="14762"/>
                  </a:lnTo>
                  <a:lnTo>
                    <a:pt x="165" y="14762"/>
                  </a:lnTo>
                  <a:lnTo>
                    <a:pt x="0" y="14762"/>
                  </a:lnTo>
                  <a:lnTo>
                    <a:pt x="0" y="14165"/>
                  </a:lnTo>
                  <a:lnTo>
                    <a:pt x="358" y="13405"/>
                  </a:lnTo>
                  <a:lnTo>
                    <a:pt x="579" y="12374"/>
                  </a:lnTo>
                  <a:lnTo>
                    <a:pt x="772" y="11234"/>
                  </a:lnTo>
                  <a:lnTo>
                    <a:pt x="634" y="11071"/>
                  </a:lnTo>
                  <a:lnTo>
                    <a:pt x="579" y="10800"/>
                  </a:lnTo>
                  <a:lnTo>
                    <a:pt x="551" y="10583"/>
                  </a:lnTo>
                  <a:lnTo>
                    <a:pt x="496" y="10203"/>
                  </a:lnTo>
                  <a:lnTo>
                    <a:pt x="441" y="9823"/>
                  </a:lnTo>
                  <a:lnTo>
                    <a:pt x="827" y="9660"/>
                  </a:lnTo>
                  <a:lnTo>
                    <a:pt x="1130" y="9552"/>
                  </a:lnTo>
                  <a:lnTo>
                    <a:pt x="1351" y="9335"/>
                  </a:lnTo>
                  <a:lnTo>
                    <a:pt x="1654" y="9280"/>
                  </a:lnTo>
                  <a:close/>
                  <a:moveTo>
                    <a:pt x="42904" y="7055"/>
                  </a:moveTo>
                  <a:lnTo>
                    <a:pt x="43318" y="7055"/>
                  </a:lnTo>
                  <a:lnTo>
                    <a:pt x="43318" y="7272"/>
                  </a:lnTo>
                  <a:lnTo>
                    <a:pt x="43235" y="7272"/>
                  </a:lnTo>
                  <a:lnTo>
                    <a:pt x="43125" y="7381"/>
                  </a:lnTo>
                  <a:lnTo>
                    <a:pt x="43097" y="7381"/>
                  </a:lnTo>
                  <a:lnTo>
                    <a:pt x="43097" y="7381"/>
                  </a:lnTo>
                  <a:lnTo>
                    <a:pt x="43042" y="7381"/>
                  </a:lnTo>
                  <a:lnTo>
                    <a:pt x="43042" y="7381"/>
                  </a:lnTo>
                  <a:lnTo>
                    <a:pt x="42987" y="7272"/>
                  </a:lnTo>
                  <a:lnTo>
                    <a:pt x="42904" y="7055"/>
                  </a:lnTo>
                  <a:close/>
                  <a:moveTo>
                    <a:pt x="12518" y="7055"/>
                  </a:moveTo>
                  <a:lnTo>
                    <a:pt x="12628" y="8303"/>
                  </a:lnTo>
                  <a:lnTo>
                    <a:pt x="12463" y="8521"/>
                  </a:lnTo>
                  <a:lnTo>
                    <a:pt x="12380" y="8575"/>
                  </a:lnTo>
                  <a:lnTo>
                    <a:pt x="12270" y="8683"/>
                  </a:lnTo>
                  <a:lnTo>
                    <a:pt x="12132" y="8900"/>
                  </a:lnTo>
                  <a:lnTo>
                    <a:pt x="11994" y="8955"/>
                  </a:lnTo>
                  <a:lnTo>
                    <a:pt x="11939" y="8900"/>
                  </a:lnTo>
                  <a:lnTo>
                    <a:pt x="11911" y="8900"/>
                  </a:lnTo>
                  <a:lnTo>
                    <a:pt x="11856" y="8792"/>
                  </a:lnTo>
                  <a:lnTo>
                    <a:pt x="11801" y="8792"/>
                  </a:lnTo>
                  <a:lnTo>
                    <a:pt x="11663" y="8792"/>
                  </a:lnTo>
                  <a:lnTo>
                    <a:pt x="11663" y="8575"/>
                  </a:lnTo>
                  <a:lnTo>
                    <a:pt x="11663" y="8521"/>
                  </a:lnTo>
                  <a:lnTo>
                    <a:pt x="11608" y="8521"/>
                  </a:lnTo>
                  <a:lnTo>
                    <a:pt x="11608" y="8412"/>
                  </a:lnTo>
                  <a:lnTo>
                    <a:pt x="11553" y="8303"/>
                  </a:lnTo>
                  <a:lnTo>
                    <a:pt x="11553" y="7924"/>
                  </a:lnTo>
                  <a:lnTo>
                    <a:pt x="11801" y="7652"/>
                  </a:lnTo>
                  <a:lnTo>
                    <a:pt x="11994" y="7381"/>
                  </a:lnTo>
                  <a:lnTo>
                    <a:pt x="12187" y="7164"/>
                  </a:lnTo>
                  <a:lnTo>
                    <a:pt x="12518" y="7055"/>
                  </a:lnTo>
                  <a:close/>
                  <a:moveTo>
                    <a:pt x="3005" y="6892"/>
                  </a:moveTo>
                  <a:lnTo>
                    <a:pt x="3088" y="6892"/>
                  </a:lnTo>
                  <a:lnTo>
                    <a:pt x="3198" y="7001"/>
                  </a:lnTo>
                  <a:lnTo>
                    <a:pt x="3226" y="7001"/>
                  </a:lnTo>
                  <a:lnTo>
                    <a:pt x="3226" y="7001"/>
                  </a:lnTo>
                  <a:lnTo>
                    <a:pt x="3226" y="7001"/>
                  </a:lnTo>
                  <a:lnTo>
                    <a:pt x="3281" y="7055"/>
                  </a:lnTo>
                  <a:lnTo>
                    <a:pt x="3336" y="7272"/>
                  </a:lnTo>
                  <a:lnTo>
                    <a:pt x="3005" y="7272"/>
                  </a:lnTo>
                  <a:lnTo>
                    <a:pt x="3005" y="6892"/>
                  </a:lnTo>
                  <a:close/>
                  <a:moveTo>
                    <a:pt x="103235" y="6241"/>
                  </a:moveTo>
                  <a:lnTo>
                    <a:pt x="103676" y="6350"/>
                  </a:lnTo>
                  <a:lnTo>
                    <a:pt x="104117" y="6512"/>
                  </a:lnTo>
                  <a:lnTo>
                    <a:pt x="104503" y="6784"/>
                  </a:lnTo>
                  <a:lnTo>
                    <a:pt x="104779" y="7272"/>
                  </a:lnTo>
                  <a:lnTo>
                    <a:pt x="104972" y="7924"/>
                  </a:lnTo>
                  <a:lnTo>
                    <a:pt x="105082" y="8792"/>
                  </a:lnTo>
                  <a:lnTo>
                    <a:pt x="104448" y="8575"/>
                  </a:lnTo>
                  <a:lnTo>
                    <a:pt x="103869" y="8195"/>
                  </a:lnTo>
                  <a:lnTo>
                    <a:pt x="103428" y="7652"/>
                  </a:lnTo>
                  <a:lnTo>
                    <a:pt x="103152" y="6892"/>
                  </a:lnTo>
                  <a:lnTo>
                    <a:pt x="103207" y="6784"/>
                  </a:lnTo>
                  <a:lnTo>
                    <a:pt x="103207" y="6675"/>
                  </a:lnTo>
                  <a:lnTo>
                    <a:pt x="103235" y="6621"/>
                  </a:lnTo>
                  <a:lnTo>
                    <a:pt x="103235" y="6404"/>
                  </a:lnTo>
                  <a:lnTo>
                    <a:pt x="103235" y="6241"/>
                  </a:lnTo>
                  <a:close/>
                  <a:moveTo>
                    <a:pt x="10588" y="5644"/>
                  </a:moveTo>
                  <a:lnTo>
                    <a:pt x="10753" y="5644"/>
                  </a:lnTo>
                  <a:lnTo>
                    <a:pt x="10781" y="5644"/>
                  </a:lnTo>
                  <a:lnTo>
                    <a:pt x="10836" y="5753"/>
                  </a:lnTo>
                  <a:lnTo>
                    <a:pt x="10891" y="5753"/>
                  </a:lnTo>
                  <a:lnTo>
                    <a:pt x="10946" y="5861"/>
                  </a:lnTo>
                  <a:lnTo>
                    <a:pt x="10974" y="6024"/>
                  </a:lnTo>
                  <a:lnTo>
                    <a:pt x="11029" y="6132"/>
                  </a:lnTo>
                  <a:lnTo>
                    <a:pt x="11029" y="6404"/>
                  </a:lnTo>
                  <a:lnTo>
                    <a:pt x="11029" y="6675"/>
                  </a:lnTo>
                  <a:lnTo>
                    <a:pt x="10946" y="7272"/>
                  </a:lnTo>
                  <a:lnTo>
                    <a:pt x="10891" y="8141"/>
                  </a:lnTo>
                  <a:lnTo>
                    <a:pt x="10836" y="8792"/>
                  </a:lnTo>
                  <a:lnTo>
                    <a:pt x="10698" y="8900"/>
                  </a:lnTo>
                  <a:lnTo>
                    <a:pt x="10588" y="8955"/>
                  </a:lnTo>
                  <a:lnTo>
                    <a:pt x="10505" y="9172"/>
                  </a:lnTo>
                  <a:lnTo>
                    <a:pt x="10395" y="9172"/>
                  </a:lnTo>
                  <a:lnTo>
                    <a:pt x="10395" y="9063"/>
                  </a:lnTo>
                  <a:lnTo>
                    <a:pt x="10367" y="9063"/>
                  </a:lnTo>
                  <a:lnTo>
                    <a:pt x="10367" y="9063"/>
                  </a:lnTo>
                  <a:lnTo>
                    <a:pt x="10312" y="8955"/>
                  </a:lnTo>
                  <a:lnTo>
                    <a:pt x="10202" y="8792"/>
                  </a:lnTo>
                  <a:lnTo>
                    <a:pt x="10174" y="8575"/>
                  </a:lnTo>
                  <a:lnTo>
                    <a:pt x="10174" y="8303"/>
                  </a:lnTo>
                  <a:lnTo>
                    <a:pt x="10174" y="8141"/>
                  </a:lnTo>
                  <a:lnTo>
                    <a:pt x="10064" y="7924"/>
                  </a:lnTo>
                  <a:lnTo>
                    <a:pt x="9871" y="7652"/>
                  </a:lnTo>
                  <a:lnTo>
                    <a:pt x="9623" y="7544"/>
                  </a:lnTo>
                  <a:lnTo>
                    <a:pt x="9402" y="7652"/>
                  </a:lnTo>
                  <a:lnTo>
                    <a:pt x="9154" y="7544"/>
                  </a:lnTo>
                  <a:lnTo>
                    <a:pt x="8906" y="7272"/>
                  </a:lnTo>
                  <a:lnTo>
                    <a:pt x="8713" y="6675"/>
                  </a:lnTo>
                  <a:lnTo>
                    <a:pt x="8823" y="6675"/>
                  </a:lnTo>
                  <a:lnTo>
                    <a:pt x="8878" y="6512"/>
                  </a:lnTo>
                  <a:lnTo>
                    <a:pt x="8906" y="6404"/>
                  </a:lnTo>
                  <a:lnTo>
                    <a:pt x="8906" y="6350"/>
                  </a:lnTo>
                  <a:lnTo>
                    <a:pt x="8961" y="6350"/>
                  </a:lnTo>
                  <a:lnTo>
                    <a:pt x="9016" y="6350"/>
                  </a:lnTo>
                  <a:lnTo>
                    <a:pt x="9099" y="6350"/>
                  </a:lnTo>
                  <a:lnTo>
                    <a:pt x="9264" y="6241"/>
                  </a:lnTo>
                  <a:lnTo>
                    <a:pt x="9540" y="6404"/>
                  </a:lnTo>
                  <a:lnTo>
                    <a:pt x="9871" y="6350"/>
                  </a:lnTo>
                  <a:lnTo>
                    <a:pt x="10257" y="6241"/>
                  </a:lnTo>
                  <a:lnTo>
                    <a:pt x="10588" y="6241"/>
                  </a:lnTo>
                  <a:lnTo>
                    <a:pt x="10588" y="5644"/>
                  </a:lnTo>
                  <a:close/>
                  <a:moveTo>
                    <a:pt x="7031" y="5481"/>
                  </a:moveTo>
                  <a:lnTo>
                    <a:pt x="7086" y="5644"/>
                  </a:lnTo>
                  <a:lnTo>
                    <a:pt x="7141" y="5753"/>
                  </a:lnTo>
                  <a:lnTo>
                    <a:pt x="7169" y="5970"/>
                  </a:lnTo>
                  <a:lnTo>
                    <a:pt x="7169" y="6132"/>
                  </a:lnTo>
                  <a:lnTo>
                    <a:pt x="7224" y="6350"/>
                  </a:lnTo>
                  <a:lnTo>
                    <a:pt x="7224" y="6675"/>
                  </a:lnTo>
                  <a:lnTo>
                    <a:pt x="7141" y="6675"/>
                  </a:lnTo>
                  <a:lnTo>
                    <a:pt x="7141" y="6892"/>
                  </a:lnTo>
                  <a:lnTo>
                    <a:pt x="7224" y="6892"/>
                  </a:lnTo>
                  <a:lnTo>
                    <a:pt x="7362" y="7001"/>
                  </a:lnTo>
                  <a:lnTo>
                    <a:pt x="7527" y="7055"/>
                  </a:lnTo>
                  <a:lnTo>
                    <a:pt x="7665" y="7055"/>
                  </a:lnTo>
                  <a:lnTo>
                    <a:pt x="7858" y="7055"/>
                  </a:lnTo>
                  <a:lnTo>
                    <a:pt x="7941" y="6892"/>
                  </a:lnTo>
                  <a:lnTo>
                    <a:pt x="7996" y="6784"/>
                  </a:lnTo>
                  <a:lnTo>
                    <a:pt x="7996" y="6784"/>
                  </a:lnTo>
                  <a:lnTo>
                    <a:pt x="8051" y="6784"/>
                  </a:lnTo>
                  <a:lnTo>
                    <a:pt x="8106" y="6784"/>
                  </a:lnTo>
                  <a:lnTo>
                    <a:pt x="8189" y="6892"/>
                  </a:lnTo>
                  <a:lnTo>
                    <a:pt x="8244" y="7001"/>
                  </a:lnTo>
                  <a:lnTo>
                    <a:pt x="8244" y="7055"/>
                  </a:lnTo>
                  <a:lnTo>
                    <a:pt x="8244" y="7164"/>
                  </a:lnTo>
                  <a:lnTo>
                    <a:pt x="8299" y="7272"/>
                  </a:lnTo>
                  <a:lnTo>
                    <a:pt x="8299" y="7435"/>
                  </a:lnTo>
                  <a:lnTo>
                    <a:pt x="8244" y="7652"/>
                  </a:lnTo>
                  <a:lnTo>
                    <a:pt x="8244" y="7761"/>
                  </a:lnTo>
                  <a:lnTo>
                    <a:pt x="8244" y="7761"/>
                  </a:lnTo>
                  <a:lnTo>
                    <a:pt x="8244" y="7815"/>
                  </a:lnTo>
                  <a:lnTo>
                    <a:pt x="8244" y="7924"/>
                  </a:lnTo>
                  <a:lnTo>
                    <a:pt x="8189" y="8141"/>
                  </a:lnTo>
                  <a:lnTo>
                    <a:pt x="7913" y="8412"/>
                  </a:lnTo>
                  <a:lnTo>
                    <a:pt x="7555" y="8412"/>
                  </a:lnTo>
                  <a:lnTo>
                    <a:pt x="7169" y="8412"/>
                  </a:lnTo>
                  <a:lnTo>
                    <a:pt x="6783" y="8575"/>
                  </a:lnTo>
                  <a:lnTo>
                    <a:pt x="6507" y="8955"/>
                  </a:lnTo>
                  <a:lnTo>
                    <a:pt x="6176" y="9443"/>
                  </a:lnTo>
                  <a:lnTo>
                    <a:pt x="5873" y="9932"/>
                  </a:lnTo>
                  <a:lnTo>
                    <a:pt x="5459" y="10203"/>
                  </a:lnTo>
                  <a:lnTo>
                    <a:pt x="5404" y="10040"/>
                  </a:lnTo>
                  <a:lnTo>
                    <a:pt x="5349" y="9823"/>
                  </a:lnTo>
                  <a:lnTo>
                    <a:pt x="5349" y="9660"/>
                  </a:lnTo>
                  <a:lnTo>
                    <a:pt x="5294" y="9335"/>
                  </a:lnTo>
                  <a:lnTo>
                    <a:pt x="5459" y="9172"/>
                  </a:lnTo>
                  <a:lnTo>
                    <a:pt x="5597" y="8955"/>
                  </a:lnTo>
                  <a:lnTo>
                    <a:pt x="5680" y="8683"/>
                  </a:lnTo>
                  <a:lnTo>
                    <a:pt x="5790" y="8412"/>
                  </a:lnTo>
                  <a:lnTo>
                    <a:pt x="5845" y="8141"/>
                  </a:lnTo>
                  <a:lnTo>
                    <a:pt x="5294" y="8141"/>
                  </a:lnTo>
                  <a:lnTo>
                    <a:pt x="4963" y="8412"/>
                  </a:lnTo>
                  <a:lnTo>
                    <a:pt x="4577" y="8521"/>
                  </a:lnTo>
                  <a:lnTo>
                    <a:pt x="4136" y="8412"/>
                  </a:lnTo>
                  <a:lnTo>
                    <a:pt x="3860" y="8141"/>
                  </a:lnTo>
                  <a:lnTo>
                    <a:pt x="3722" y="8141"/>
                  </a:lnTo>
                  <a:lnTo>
                    <a:pt x="3722" y="7924"/>
                  </a:lnTo>
                  <a:lnTo>
                    <a:pt x="3860" y="7815"/>
                  </a:lnTo>
                  <a:lnTo>
                    <a:pt x="3970" y="7761"/>
                  </a:lnTo>
                  <a:lnTo>
                    <a:pt x="3998" y="7652"/>
                  </a:lnTo>
                  <a:lnTo>
                    <a:pt x="4108" y="7544"/>
                  </a:lnTo>
                  <a:lnTo>
                    <a:pt x="4136" y="7272"/>
                  </a:lnTo>
                  <a:lnTo>
                    <a:pt x="4053" y="7272"/>
                  </a:lnTo>
                  <a:lnTo>
                    <a:pt x="4053" y="7055"/>
                  </a:lnTo>
                  <a:lnTo>
                    <a:pt x="4191" y="7055"/>
                  </a:lnTo>
                  <a:lnTo>
                    <a:pt x="4301" y="7001"/>
                  </a:lnTo>
                  <a:lnTo>
                    <a:pt x="4384" y="7001"/>
                  </a:lnTo>
                  <a:lnTo>
                    <a:pt x="4494" y="6892"/>
                  </a:lnTo>
                  <a:lnTo>
                    <a:pt x="4439" y="6784"/>
                  </a:lnTo>
                  <a:lnTo>
                    <a:pt x="4384" y="6675"/>
                  </a:lnTo>
                  <a:lnTo>
                    <a:pt x="4329" y="6621"/>
                  </a:lnTo>
                  <a:lnTo>
                    <a:pt x="4329" y="6512"/>
                  </a:lnTo>
                  <a:lnTo>
                    <a:pt x="4301" y="6404"/>
                  </a:lnTo>
                  <a:lnTo>
                    <a:pt x="4246" y="6241"/>
                  </a:lnTo>
                  <a:lnTo>
                    <a:pt x="4329" y="6241"/>
                  </a:lnTo>
                  <a:lnTo>
                    <a:pt x="4384" y="6132"/>
                  </a:lnTo>
                  <a:lnTo>
                    <a:pt x="4384" y="6132"/>
                  </a:lnTo>
                  <a:lnTo>
                    <a:pt x="4439" y="6132"/>
                  </a:lnTo>
                  <a:lnTo>
                    <a:pt x="4494" y="6024"/>
                  </a:lnTo>
                  <a:lnTo>
                    <a:pt x="5018" y="6350"/>
                  </a:lnTo>
                  <a:lnTo>
                    <a:pt x="5459" y="6675"/>
                  </a:lnTo>
                  <a:lnTo>
                    <a:pt x="5845" y="7055"/>
                  </a:lnTo>
                  <a:lnTo>
                    <a:pt x="6259" y="7381"/>
                  </a:lnTo>
                  <a:lnTo>
                    <a:pt x="6783" y="7435"/>
                  </a:lnTo>
                  <a:lnTo>
                    <a:pt x="6700" y="7001"/>
                  </a:lnTo>
                  <a:lnTo>
                    <a:pt x="6617" y="6621"/>
                  </a:lnTo>
                  <a:lnTo>
                    <a:pt x="6562" y="6350"/>
                  </a:lnTo>
                  <a:lnTo>
                    <a:pt x="6507" y="5644"/>
                  </a:lnTo>
                  <a:lnTo>
                    <a:pt x="6617" y="5590"/>
                  </a:lnTo>
                  <a:lnTo>
                    <a:pt x="6700" y="5481"/>
                  </a:lnTo>
                  <a:lnTo>
                    <a:pt x="6838" y="5481"/>
                  </a:lnTo>
                  <a:lnTo>
                    <a:pt x="7031" y="5481"/>
                  </a:lnTo>
                  <a:close/>
                  <a:moveTo>
                    <a:pt x="20459" y="4341"/>
                  </a:moveTo>
                  <a:lnTo>
                    <a:pt x="20790" y="4613"/>
                  </a:lnTo>
                  <a:lnTo>
                    <a:pt x="20790" y="4830"/>
                  </a:lnTo>
                  <a:lnTo>
                    <a:pt x="20652" y="4830"/>
                  </a:lnTo>
                  <a:lnTo>
                    <a:pt x="20569" y="4830"/>
                  </a:lnTo>
                  <a:lnTo>
                    <a:pt x="20514" y="4830"/>
                  </a:lnTo>
                  <a:lnTo>
                    <a:pt x="20459" y="4721"/>
                  </a:lnTo>
                  <a:lnTo>
                    <a:pt x="20459" y="4721"/>
                  </a:lnTo>
                  <a:lnTo>
                    <a:pt x="20459" y="4613"/>
                  </a:lnTo>
                  <a:lnTo>
                    <a:pt x="20459" y="4341"/>
                  </a:lnTo>
                  <a:close/>
                  <a:moveTo>
                    <a:pt x="3860" y="4341"/>
                  </a:moveTo>
                  <a:lnTo>
                    <a:pt x="3860" y="4721"/>
                  </a:lnTo>
                  <a:lnTo>
                    <a:pt x="3860" y="4993"/>
                  </a:lnTo>
                  <a:lnTo>
                    <a:pt x="3915" y="5264"/>
                  </a:lnTo>
                  <a:lnTo>
                    <a:pt x="3860" y="5481"/>
                  </a:lnTo>
                  <a:lnTo>
                    <a:pt x="3860" y="5644"/>
                  </a:lnTo>
                  <a:lnTo>
                    <a:pt x="3722" y="5861"/>
                  </a:lnTo>
                  <a:lnTo>
                    <a:pt x="3584" y="6024"/>
                  </a:lnTo>
                  <a:lnTo>
                    <a:pt x="3419" y="6241"/>
                  </a:lnTo>
                  <a:lnTo>
                    <a:pt x="3336" y="6512"/>
                  </a:lnTo>
                  <a:lnTo>
                    <a:pt x="3143" y="6350"/>
                  </a:lnTo>
                  <a:lnTo>
                    <a:pt x="3033" y="6241"/>
                  </a:lnTo>
                  <a:lnTo>
                    <a:pt x="2950" y="6132"/>
                  </a:lnTo>
                  <a:lnTo>
                    <a:pt x="2895" y="6024"/>
                  </a:lnTo>
                  <a:lnTo>
                    <a:pt x="2812" y="5861"/>
                  </a:lnTo>
                  <a:lnTo>
                    <a:pt x="2757" y="6784"/>
                  </a:lnTo>
                  <a:lnTo>
                    <a:pt x="2619" y="7272"/>
                  </a:lnTo>
                  <a:lnTo>
                    <a:pt x="2261" y="7435"/>
                  </a:lnTo>
                  <a:lnTo>
                    <a:pt x="1985" y="7435"/>
                  </a:lnTo>
                  <a:lnTo>
                    <a:pt x="1681" y="7435"/>
                  </a:lnTo>
                  <a:lnTo>
                    <a:pt x="1323" y="7435"/>
                  </a:lnTo>
                  <a:lnTo>
                    <a:pt x="1323" y="6675"/>
                  </a:lnTo>
                  <a:lnTo>
                    <a:pt x="1847" y="5970"/>
                  </a:lnTo>
                  <a:lnTo>
                    <a:pt x="2426" y="5264"/>
                  </a:lnTo>
                  <a:lnTo>
                    <a:pt x="3088" y="4721"/>
                  </a:lnTo>
                  <a:lnTo>
                    <a:pt x="3860" y="4341"/>
                  </a:lnTo>
                  <a:close/>
                  <a:moveTo>
                    <a:pt x="101222" y="4341"/>
                  </a:moveTo>
                  <a:lnTo>
                    <a:pt x="101470" y="4341"/>
                  </a:lnTo>
                  <a:lnTo>
                    <a:pt x="101553" y="4830"/>
                  </a:lnTo>
                  <a:lnTo>
                    <a:pt x="101553" y="5373"/>
                  </a:lnTo>
                  <a:lnTo>
                    <a:pt x="101553" y="6024"/>
                  </a:lnTo>
                  <a:lnTo>
                    <a:pt x="101994" y="5753"/>
                  </a:lnTo>
                  <a:lnTo>
                    <a:pt x="102325" y="5373"/>
                  </a:lnTo>
                  <a:lnTo>
                    <a:pt x="102711" y="4993"/>
                  </a:lnTo>
                  <a:lnTo>
                    <a:pt x="102711" y="7924"/>
                  </a:lnTo>
                  <a:lnTo>
                    <a:pt x="102711" y="8032"/>
                  </a:lnTo>
                  <a:lnTo>
                    <a:pt x="102656" y="8032"/>
                  </a:lnTo>
                  <a:lnTo>
                    <a:pt x="102656" y="8032"/>
                  </a:lnTo>
                  <a:lnTo>
                    <a:pt x="102656" y="8032"/>
                  </a:lnTo>
                  <a:lnTo>
                    <a:pt x="102656" y="8032"/>
                  </a:lnTo>
                  <a:lnTo>
                    <a:pt x="102628" y="8141"/>
                  </a:lnTo>
                  <a:lnTo>
                    <a:pt x="102270" y="8141"/>
                  </a:lnTo>
                  <a:lnTo>
                    <a:pt x="101801" y="8195"/>
                  </a:lnTo>
                  <a:lnTo>
                    <a:pt x="101332" y="8303"/>
                  </a:lnTo>
                  <a:lnTo>
                    <a:pt x="100946" y="8412"/>
                  </a:lnTo>
                  <a:lnTo>
                    <a:pt x="100643" y="8521"/>
                  </a:lnTo>
                  <a:lnTo>
                    <a:pt x="100505" y="8575"/>
                  </a:lnTo>
                  <a:lnTo>
                    <a:pt x="100174" y="8032"/>
                  </a:lnTo>
                  <a:lnTo>
                    <a:pt x="99926" y="7272"/>
                  </a:lnTo>
                  <a:lnTo>
                    <a:pt x="99788" y="6241"/>
                  </a:lnTo>
                  <a:lnTo>
                    <a:pt x="99816" y="5970"/>
                  </a:lnTo>
                  <a:lnTo>
                    <a:pt x="99871" y="5753"/>
                  </a:lnTo>
                  <a:lnTo>
                    <a:pt x="99926" y="5590"/>
                  </a:lnTo>
                  <a:lnTo>
                    <a:pt x="99981" y="5373"/>
                  </a:lnTo>
                  <a:lnTo>
                    <a:pt x="100009" y="5210"/>
                  </a:lnTo>
                  <a:lnTo>
                    <a:pt x="100202" y="4993"/>
                  </a:lnTo>
                  <a:lnTo>
                    <a:pt x="100450" y="4721"/>
                  </a:lnTo>
                  <a:lnTo>
                    <a:pt x="100836" y="4450"/>
                  </a:lnTo>
                  <a:lnTo>
                    <a:pt x="101222" y="4341"/>
                  </a:lnTo>
                  <a:close/>
                  <a:moveTo>
                    <a:pt x="12628" y="3962"/>
                  </a:moveTo>
                  <a:lnTo>
                    <a:pt x="12711" y="4504"/>
                  </a:lnTo>
                  <a:lnTo>
                    <a:pt x="12904" y="4721"/>
                  </a:lnTo>
                  <a:lnTo>
                    <a:pt x="13207" y="4721"/>
                  </a:lnTo>
                  <a:lnTo>
                    <a:pt x="13676" y="4613"/>
                  </a:lnTo>
                  <a:lnTo>
                    <a:pt x="13676" y="4830"/>
                  </a:lnTo>
                  <a:lnTo>
                    <a:pt x="13731" y="5101"/>
                  </a:lnTo>
                  <a:lnTo>
                    <a:pt x="13786" y="5373"/>
                  </a:lnTo>
                  <a:lnTo>
                    <a:pt x="13786" y="5590"/>
                  </a:lnTo>
                  <a:lnTo>
                    <a:pt x="13786" y="5861"/>
                  </a:lnTo>
                  <a:lnTo>
                    <a:pt x="13786" y="6024"/>
                  </a:lnTo>
                  <a:lnTo>
                    <a:pt x="14310" y="6621"/>
                  </a:lnTo>
                  <a:lnTo>
                    <a:pt x="14917" y="6892"/>
                  </a:lnTo>
                  <a:lnTo>
                    <a:pt x="15606" y="6892"/>
                  </a:lnTo>
                  <a:lnTo>
                    <a:pt x="16268" y="6892"/>
                  </a:lnTo>
                  <a:lnTo>
                    <a:pt x="17012" y="6784"/>
                  </a:lnTo>
                  <a:lnTo>
                    <a:pt x="17619" y="6892"/>
                  </a:lnTo>
                  <a:lnTo>
                    <a:pt x="17619" y="7164"/>
                  </a:lnTo>
                  <a:lnTo>
                    <a:pt x="17674" y="7435"/>
                  </a:lnTo>
                  <a:lnTo>
                    <a:pt x="17729" y="7652"/>
                  </a:lnTo>
                  <a:lnTo>
                    <a:pt x="17729" y="7761"/>
                  </a:lnTo>
                  <a:lnTo>
                    <a:pt x="17729" y="7924"/>
                  </a:lnTo>
                  <a:lnTo>
                    <a:pt x="17729" y="8141"/>
                  </a:lnTo>
                  <a:lnTo>
                    <a:pt x="17619" y="8792"/>
                  </a:lnTo>
                  <a:lnTo>
                    <a:pt x="17343" y="8792"/>
                  </a:lnTo>
                  <a:lnTo>
                    <a:pt x="17012" y="8683"/>
                  </a:lnTo>
                  <a:lnTo>
                    <a:pt x="16764" y="8575"/>
                  </a:lnTo>
                  <a:lnTo>
                    <a:pt x="16654" y="8575"/>
                  </a:lnTo>
                  <a:lnTo>
                    <a:pt x="16571" y="8683"/>
                  </a:lnTo>
                  <a:lnTo>
                    <a:pt x="16516" y="8900"/>
                  </a:lnTo>
                  <a:lnTo>
                    <a:pt x="16461" y="8955"/>
                  </a:lnTo>
                  <a:lnTo>
                    <a:pt x="16378" y="8955"/>
                  </a:lnTo>
                  <a:lnTo>
                    <a:pt x="16323" y="9063"/>
                  </a:lnTo>
                  <a:lnTo>
                    <a:pt x="16185" y="9172"/>
                  </a:lnTo>
                  <a:lnTo>
                    <a:pt x="16047" y="9172"/>
                  </a:lnTo>
                  <a:lnTo>
                    <a:pt x="15882" y="9280"/>
                  </a:lnTo>
                  <a:lnTo>
                    <a:pt x="15799" y="9335"/>
                  </a:lnTo>
                  <a:lnTo>
                    <a:pt x="15661" y="9335"/>
                  </a:lnTo>
                  <a:lnTo>
                    <a:pt x="15496" y="9335"/>
                  </a:lnTo>
                  <a:lnTo>
                    <a:pt x="15413" y="9063"/>
                  </a:lnTo>
                  <a:lnTo>
                    <a:pt x="15358" y="8792"/>
                  </a:lnTo>
                  <a:lnTo>
                    <a:pt x="15275" y="8575"/>
                  </a:lnTo>
                  <a:lnTo>
                    <a:pt x="15275" y="8792"/>
                  </a:lnTo>
                  <a:lnTo>
                    <a:pt x="15165" y="8955"/>
                  </a:lnTo>
                  <a:lnTo>
                    <a:pt x="15110" y="9172"/>
                  </a:lnTo>
                  <a:lnTo>
                    <a:pt x="15082" y="9335"/>
                  </a:lnTo>
                  <a:lnTo>
                    <a:pt x="14834" y="9335"/>
                  </a:lnTo>
                  <a:lnTo>
                    <a:pt x="14724" y="9063"/>
                  </a:lnTo>
                  <a:lnTo>
                    <a:pt x="14641" y="8683"/>
                  </a:lnTo>
                  <a:lnTo>
                    <a:pt x="14558" y="8303"/>
                  </a:lnTo>
                  <a:lnTo>
                    <a:pt x="14503" y="8575"/>
                  </a:lnTo>
                  <a:lnTo>
                    <a:pt x="14448" y="8792"/>
                  </a:lnTo>
                  <a:lnTo>
                    <a:pt x="14393" y="8900"/>
                  </a:lnTo>
                  <a:lnTo>
                    <a:pt x="14393" y="8900"/>
                  </a:lnTo>
                  <a:lnTo>
                    <a:pt x="14310" y="8900"/>
                  </a:lnTo>
                  <a:lnTo>
                    <a:pt x="14200" y="8792"/>
                  </a:lnTo>
                  <a:lnTo>
                    <a:pt x="14117" y="8683"/>
                  </a:lnTo>
                  <a:lnTo>
                    <a:pt x="14062" y="8575"/>
                  </a:lnTo>
                  <a:lnTo>
                    <a:pt x="14062" y="8521"/>
                  </a:lnTo>
                  <a:lnTo>
                    <a:pt x="14062" y="8412"/>
                  </a:lnTo>
                  <a:lnTo>
                    <a:pt x="14062" y="8303"/>
                  </a:lnTo>
                  <a:lnTo>
                    <a:pt x="14062" y="8195"/>
                  </a:lnTo>
                  <a:lnTo>
                    <a:pt x="14007" y="8141"/>
                  </a:lnTo>
                  <a:lnTo>
                    <a:pt x="13979" y="8141"/>
                  </a:lnTo>
                  <a:lnTo>
                    <a:pt x="13924" y="8195"/>
                  </a:lnTo>
                  <a:lnTo>
                    <a:pt x="13814" y="8195"/>
                  </a:lnTo>
                  <a:lnTo>
                    <a:pt x="13676" y="8303"/>
                  </a:lnTo>
                  <a:lnTo>
                    <a:pt x="13593" y="8303"/>
                  </a:lnTo>
                  <a:lnTo>
                    <a:pt x="13428" y="8412"/>
                  </a:lnTo>
                  <a:lnTo>
                    <a:pt x="13400" y="8303"/>
                  </a:lnTo>
                  <a:lnTo>
                    <a:pt x="13345" y="8303"/>
                  </a:lnTo>
                  <a:lnTo>
                    <a:pt x="13235" y="8195"/>
                  </a:lnTo>
                  <a:lnTo>
                    <a:pt x="13207" y="8141"/>
                  </a:lnTo>
                  <a:lnTo>
                    <a:pt x="13097" y="8032"/>
                  </a:lnTo>
                  <a:lnTo>
                    <a:pt x="13042" y="7924"/>
                  </a:lnTo>
                  <a:lnTo>
                    <a:pt x="13097" y="7381"/>
                  </a:lnTo>
                  <a:lnTo>
                    <a:pt x="13042" y="7001"/>
                  </a:lnTo>
                  <a:lnTo>
                    <a:pt x="12959" y="6675"/>
                  </a:lnTo>
                  <a:lnTo>
                    <a:pt x="12849" y="6241"/>
                  </a:lnTo>
                  <a:lnTo>
                    <a:pt x="12849" y="5644"/>
                  </a:lnTo>
                  <a:lnTo>
                    <a:pt x="12380" y="5590"/>
                  </a:lnTo>
                  <a:lnTo>
                    <a:pt x="11939" y="5264"/>
                  </a:lnTo>
                  <a:lnTo>
                    <a:pt x="11553" y="4993"/>
                  </a:lnTo>
                  <a:lnTo>
                    <a:pt x="11525" y="4884"/>
                  </a:lnTo>
                  <a:lnTo>
                    <a:pt x="11525" y="4830"/>
                  </a:lnTo>
                  <a:lnTo>
                    <a:pt x="11525" y="4721"/>
                  </a:lnTo>
                  <a:lnTo>
                    <a:pt x="11470" y="4613"/>
                  </a:lnTo>
                  <a:lnTo>
                    <a:pt x="11470" y="4341"/>
                  </a:lnTo>
                  <a:lnTo>
                    <a:pt x="11663" y="4233"/>
                  </a:lnTo>
                  <a:lnTo>
                    <a:pt x="11911" y="4233"/>
                  </a:lnTo>
                  <a:lnTo>
                    <a:pt x="12187" y="4124"/>
                  </a:lnTo>
                  <a:lnTo>
                    <a:pt x="12270" y="4070"/>
                  </a:lnTo>
                  <a:lnTo>
                    <a:pt x="12380" y="4070"/>
                  </a:lnTo>
                  <a:lnTo>
                    <a:pt x="12463" y="3962"/>
                  </a:lnTo>
                  <a:lnTo>
                    <a:pt x="12628" y="3962"/>
                  </a:lnTo>
                  <a:close/>
                  <a:moveTo>
                    <a:pt x="10395" y="3962"/>
                  </a:moveTo>
                  <a:lnTo>
                    <a:pt x="11277" y="3962"/>
                  </a:lnTo>
                  <a:lnTo>
                    <a:pt x="11277" y="4124"/>
                  </a:lnTo>
                  <a:lnTo>
                    <a:pt x="11332" y="4341"/>
                  </a:lnTo>
                  <a:lnTo>
                    <a:pt x="11332" y="4504"/>
                  </a:lnTo>
                  <a:lnTo>
                    <a:pt x="11360" y="4830"/>
                  </a:lnTo>
                  <a:lnTo>
                    <a:pt x="11139" y="4830"/>
                  </a:lnTo>
                  <a:lnTo>
                    <a:pt x="11029" y="4830"/>
                  </a:lnTo>
                  <a:lnTo>
                    <a:pt x="10946" y="4830"/>
                  </a:lnTo>
                  <a:lnTo>
                    <a:pt x="10753" y="4721"/>
                  </a:lnTo>
                  <a:lnTo>
                    <a:pt x="10588" y="4721"/>
                  </a:lnTo>
                  <a:lnTo>
                    <a:pt x="10395" y="4613"/>
                  </a:lnTo>
                  <a:lnTo>
                    <a:pt x="10395" y="3962"/>
                  </a:lnTo>
                  <a:close/>
                  <a:moveTo>
                    <a:pt x="8299" y="3744"/>
                  </a:moveTo>
                  <a:lnTo>
                    <a:pt x="8492" y="3962"/>
                  </a:lnTo>
                  <a:lnTo>
                    <a:pt x="8685" y="4124"/>
                  </a:lnTo>
                  <a:lnTo>
                    <a:pt x="8768" y="4450"/>
                  </a:lnTo>
                  <a:lnTo>
                    <a:pt x="8878" y="4830"/>
                  </a:lnTo>
                  <a:lnTo>
                    <a:pt x="8906" y="5210"/>
                  </a:lnTo>
                  <a:lnTo>
                    <a:pt x="8630" y="5210"/>
                  </a:lnTo>
                  <a:lnTo>
                    <a:pt x="8630" y="4993"/>
                  </a:lnTo>
                  <a:lnTo>
                    <a:pt x="8492" y="4830"/>
                  </a:lnTo>
                  <a:lnTo>
                    <a:pt x="8437" y="4613"/>
                  </a:lnTo>
                  <a:lnTo>
                    <a:pt x="8382" y="4450"/>
                  </a:lnTo>
                  <a:lnTo>
                    <a:pt x="8327" y="4124"/>
                  </a:lnTo>
                  <a:lnTo>
                    <a:pt x="8299" y="3744"/>
                  </a:lnTo>
                  <a:close/>
                  <a:moveTo>
                    <a:pt x="13483" y="3310"/>
                  </a:moveTo>
                  <a:lnTo>
                    <a:pt x="13924" y="3310"/>
                  </a:lnTo>
                  <a:lnTo>
                    <a:pt x="13924" y="3744"/>
                  </a:lnTo>
                  <a:lnTo>
                    <a:pt x="13483" y="3744"/>
                  </a:lnTo>
                  <a:lnTo>
                    <a:pt x="13483" y="3310"/>
                  </a:lnTo>
                  <a:close/>
                  <a:moveTo>
                    <a:pt x="5294" y="3310"/>
                  </a:moveTo>
                  <a:lnTo>
                    <a:pt x="5542" y="3364"/>
                  </a:lnTo>
                  <a:lnTo>
                    <a:pt x="5735" y="3364"/>
                  </a:lnTo>
                  <a:lnTo>
                    <a:pt x="5928" y="3473"/>
                  </a:lnTo>
                  <a:lnTo>
                    <a:pt x="6066" y="3582"/>
                  </a:lnTo>
                  <a:lnTo>
                    <a:pt x="5983" y="3853"/>
                  </a:lnTo>
                  <a:lnTo>
                    <a:pt x="5873" y="4124"/>
                  </a:lnTo>
                  <a:lnTo>
                    <a:pt x="5790" y="4341"/>
                  </a:lnTo>
                  <a:lnTo>
                    <a:pt x="5652" y="4613"/>
                  </a:lnTo>
                  <a:lnTo>
                    <a:pt x="5487" y="4830"/>
                  </a:lnTo>
                  <a:lnTo>
                    <a:pt x="5349" y="4884"/>
                  </a:lnTo>
                  <a:lnTo>
                    <a:pt x="5266" y="4884"/>
                  </a:lnTo>
                  <a:lnTo>
                    <a:pt x="5101" y="4830"/>
                  </a:lnTo>
                  <a:lnTo>
                    <a:pt x="5018" y="4613"/>
                  </a:lnTo>
                  <a:lnTo>
                    <a:pt x="4963" y="4450"/>
                  </a:lnTo>
                  <a:lnTo>
                    <a:pt x="4908" y="4233"/>
                  </a:lnTo>
                  <a:lnTo>
                    <a:pt x="4908" y="3962"/>
                  </a:lnTo>
                  <a:lnTo>
                    <a:pt x="5101" y="3690"/>
                  </a:lnTo>
                  <a:lnTo>
                    <a:pt x="5294" y="3310"/>
                  </a:lnTo>
                  <a:close/>
                  <a:moveTo>
                    <a:pt x="11994" y="2930"/>
                  </a:moveTo>
                  <a:lnTo>
                    <a:pt x="12132" y="2930"/>
                  </a:lnTo>
                  <a:lnTo>
                    <a:pt x="12242" y="2930"/>
                  </a:lnTo>
                  <a:lnTo>
                    <a:pt x="12325" y="2930"/>
                  </a:lnTo>
                  <a:lnTo>
                    <a:pt x="12380" y="2930"/>
                  </a:lnTo>
                  <a:lnTo>
                    <a:pt x="12463" y="2930"/>
                  </a:lnTo>
                  <a:lnTo>
                    <a:pt x="12573" y="2930"/>
                  </a:lnTo>
                  <a:lnTo>
                    <a:pt x="12711" y="2930"/>
                  </a:lnTo>
                  <a:lnTo>
                    <a:pt x="12711" y="3310"/>
                  </a:lnTo>
                  <a:lnTo>
                    <a:pt x="12077" y="3582"/>
                  </a:lnTo>
                  <a:lnTo>
                    <a:pt x="11994" y="2930"/>
                  </a:lnTo>
                  <a:close/>
                  <a:moveTo>
                    <a:pt x="6066" y="2333"/>
                  </a:moveTo>
                  <a:lnTo>
                    <a:pt x="6259" y="2442"/>
                  </a:lnTo>
                  <a:lnTo>
                    <a:pt x="6452" y="2550"/>
                  </a:lnTo>
                  <a:lnTo>
                    <a:pt x="6617" y="2713"/>
                  </a:lnTo>
                  <a:lnTo>
                    <a:pt x="6507" y="2713"/>
                  </a:lnTo>
                  <a:lnTo>
                    <a:pt x="6259" y="2930"/>
                  </a:lnTo>
                  <a:lnTo>
                    <a:pt x="5983" y="2930"/>
                  </a:lnTo>
                  <a:lnTo>
                    <a:pt x="5652" y="2930"/>
                  </a:lnTo>
                  <a:lnTo>
                    <a:pt x="5652" y="2713"/>
                  </a:lnTo>
                  <a:lnTo>
                    <a:pt x="5735" y="2713"/>
                  </a:lnTo>
                  <a:lnTo>
                    <a:pt x="5845" y="2550"/>
                  </a:lnTo>
                  <a:lnTo>
                    <a:pt x="5983" y="2442"/>
                  </a:lnTo>
                  <a:lnTo>
                    <a:pt x="6066" y="2333"/>
                  </a:lnTo>
                  <a:close/>
                  <a:moveTo>
                    <a:pt x="73648" y="2225"/>
                  </a:moveTo>
                  <a:lnTo>
                    <a:pt x="74117" y="2333"/>
                  </a:lnTo>
                  <a:lnTo>
                    <a:pt x="74227" y="2550"/>
                  </a:lnTo>
                  <a:lnTo>
                    <a:pt x="74283" y="2713"/>
                  </a:lnTo>
                  <a:lnTo>
                    <a:pt x="74365" y="2930"/>
                  </a:lnTo>
                  <a:lnTo>
                    <a:pt x="74310" y="3093"/>
                  </a:lnTo>
                  <a:lnTo>
                    <a:pt x="74310" y="3202"/>
                  </a:lnTo>
                  <a:lnTo>
                    <a:pt x="74310" y="3202"/>
                  </a:lnTo>
                  <a:lnTo>
                    <a:pt x="74283" y="3310"/>
                  </a:lnTo>
                  <a:lnTo>
                    <a:pt x="74283" y="3310"/>
                  </a:lnTo>
                  <a:lnTo>
                    <a:pt x="73979" y="4070"/>
                  </a:lnTo>
                  <a:lnTo>
                    <a:pt x="73593" y="4613"/>
                  </a:lnTo>
                  <a:lnTo>
                    <a:pt x="73152" y="5101"/>
                  </a:lnTo>
                  <a:lnTo>
                    <a:pt x="72628" y="5481"/>
                  </a:lnTo>
                  <a:lnTo>
                    <a:pt x="72159" y="5861"/>
                  </a:lnTo>
                  <a:lnTo>
                    <a:pt x="71718" y="6241"/>
                  </a:lnTo>
                  <a:lnTo>
                    <a:pt x="71250" y="7001"/>
                  </a:lnTo>
                  <a:lnTo>
                    <a:pt x="70698" y="8141"/>
                  </a:lnTo>
                  <a:lnTo>
                    <a:pt x="70147" y="9443"/>
                  </a:lnTo>
                  <a:lnTo>
                    <a:pt x="69595" y="10963"/>
                  </a:lnTo>
                  <a:lnTo>
                    <a:pt x="69181" y="12483"/>
                  </a:lnTo>
                  <a:lnTo>
                    <a:pt x="68878" y="14002"/>
                  </a:lnTo>
                  <a:lnTo>
                    <a:pt x="68740" y="15413"/>
                  </a:lnTo>
                  <a:lnTo>
                    <a:pt x="68795" y="15902"/>
                  </a:lnTo>
                  <a:lnTo>
                    <a:pt x="68988" y="16445"/>
                  </a:lnTo>
                  <a:lnTo>
                    <a:pt x="69209" y="17042"/>
                  </a:lnTo>
                  <a:lnTo>
                    <a:pt x="69512" y="17476"/>
                  </a:lnTo>
                  <a:lnTo>
                    <a:pt x="69512" y="17693"/>
                  </a:lnTo>
                  <a:lnTo>
                    <a:pt x="69375" y="17693"/>
                  </a:lnTo>
                  <a:lnTo>
                    <a:pt x="69264" y="18181"/>
                  </a:lnTo>
                  <a:lnTo>
                    <a:pt x="68878" y="17856"/>
                  </a:lnTo>
                  <a:lnTo>
                    <a:pt x="68437" y="17693"/>
                  </a:lnTo>
                  <a:lnTo>
                    <a:pt x="68299" y="16933"/>
                  </a:lnTo>
                  <a:lnTo>
                    <a:pt x="68051" y="16282"/>
                  </a:lnTo>
                  <a:lnTo>
                    <a:pt x="67830" y="15793"/>
                  </a:lnTo>
                  <a:lnTo>
                    <a:pt x="67582" y="15305"/>
                  </a:lnTo>
                  <a:lnTo>
                    <a:pt x="67389" y="14545"/>
                  </a:lnTo>
                  <a:lnTo>
                    <a:pt x="67665" y="14165"/>
                  </a:lnTo>
                  <a:lnTo>
                    <a:pt x="67830" y="14002"/>
                  </a:lnTo>
                  <a:lnTo>
                    <a:pt x="67830" y="13731"/>
                  </a:lnTo>
                  <a:lnTo>
                    <a:pt x="67775" y="13514"/>
                  </a:lnTo>
                  <a:lnTo>
                    <a:pt x="67720" y="13134"/>
                  </a:lnTo>
                  <a:lnTo>
                    <a:pt x="67775" y="12754"/>
                  </a:lnTo>
                  <a:lnTo>
                    <a:pt x="67913" y="12265"/>
                  </a:lnTo>
                  <a:lnTo>
                    <a:pt x="68106" y="11994"/>
                  </a:lnTo>
                  <a:lnTo>
                    <a:pt x="68299" y="11614"/>
                  </a:lnTo>
                  <a:lnTo>
                    <a:pt x="68437" y="11071"/>
                  </a:lnTo>
                  <a:lnTo>
                    <a:pt x="68354" y="10963"/>
                  </a:lnTo>
                  <a:lnTo>
                    <a:pt x="68244" y="10854"/>
                  </a:lnTo>
                  <a:lnTo>
                    <a:pt x="68244" y="10800"/>
                  </a:lnTo>
                  <a:lnTo>
                    <a:pt x="68216" y="10800"/>
                  </a:lnTo>
                  <a:lnTo>
                    <a:pt x="68216" y="10691"/>
                  </a:lnTo>
                  <a:lnTo>
                    <a:pt x="68216" y="10583"/>
                  </a:lnTo>
                  <a:lnTo>
                    <a:pt x="68437" y="10094"/>
                  </a:lnTo>
                  <a:lnTo>
                    <a:pt x="68685" y="9660"/>
                  </a:lnTo>
                  <a:lnTo>
                    <a:pt x="68823" y="8955"/>
                  </a:lnTo>
                  <a:lnTo>
                    <a:pt x="68878" y="8792"/>
                  </a:lnTo>
                  <a:lnTo>
                    <a:pt x="68823" y="8521"/>
                  </a:lnTo>
                  <a:lnTo>
                    <a:pt x="68823" y="8303"/>
                  </a:lnTo>
                  <a:lnTo>
                    <a:pt x="68795" y="8195"/>
                  </a:lnTo>
                  <a:lnTo>
                    <a:pt x="68795" y="7924"/>
                  </a:lnTo>
                  <a:lnTo>
                    <a:pt x="68795" y="7761"/>
                  </a:lnTo>
                  <a:lnTo>
                    <a:pt x="68823" y="7435"/>
                  </a:lnTo>
                  <a:lnTo>
                    <a:pt x="69209" y="6621"/>
                  </a:lnTo>
                  <a:lnTo>
                    <a:pt x="69705" y="5753"/>
                  </a:lnTo>
                  <a:lnTo>
                    <a:pt x="70312" y="4884"/>
                  </a:lnTo>
                  <a:lnTo>
                    <a:pt x="70946" y="4233"/>
                  </a:lnTo>
                  <a:lnTo>
                    <a:pt x="71470" y="3744"/>
                  </a:lnTo>
                  <a:lnTo>
                    <a:pt x="72352" y="3744"/>
                  </a:lnTo>
                  <a:lnTo>
                    <a:pt x="72628" y="3473"/>
                  </a:lnTo>
                  <a:lnTo>
                    <a:pt x="72821" y="3202"/>
                  </a:lnTo>
                  <a:lnTo>
                    <a:pt x="72959" y="2822"/>
                  </a:lnTo>
                  <a:lnTo>
                    <a:pt x="73125" y="2605"/>
                  </a:lnTo>
                  <a:lnTo>
                    <a:pt x="73318" y="2442"/>
                  </a:lnTo>
                  <a:lnTo>
                    <a:pt x="73648" y="2225"/>
                  </a:lnTo>
                  <a:close/>
                  <a:moveTo>
                    <a:pt x="11029" y="814"/>
                  </a:moveTo>
                  <a:lnTo>
                    <a:pt x="11470" y="814"/>
                  </a:lnTo>
                  <a:lnTo>
                    <a:pt x="11608" y="1194"/>
                  </a:lnTo>
                  <a:lnTo>
                    <a:pt x="11801" y="1573"/>
                  </a:lnTo>
                  <a:lnTo>
                    <a:pt x="11994" y="1845"/>
                  </a:lnTo>
                  <a:lnTo>
                    <a:pt x="11911" y="2062"/>
                  </a:lnTo>
                  <a:lnTo>
                    <a:pt x="11856" y="2170"/>
                  </a:lnTo>
                  <a:lnTo>
                    <a:pt x="11801" y="2225"/>
                  </a:lnTo>
                  <a:lnTo>
                    <a:pt x="11746" y="2442"/>
                  </a:lnTo>
                  <a:lnTo>
                    <a:pt x="11718" y="2605"/>
                  </a:lnTo>
                  <a:lnTo>
                    <a:pt x="11663" y="2930"/>
                  </a:lnTo>
                  <a:lnTo>
                    <a:pt x="11525" y="2930"/>
                  </a:lnTo>
                  <a:lnTo>
                    <a:pt x="11332" y="2930"/>
                  </a:lnTo>
                  <a:lnTo>
                    <a:pt x="11222" y="2822"/>
                  </a:lnTo>
                  <a:lnTo>
                    <a:pt x="11084" y="2822"/>
                  </a:lnTo>
                  <a:lnTo>
                    <a:pt x="10946" y="2713"/>
                  </a:lnTo>
                  <a:lnTo>
                    <a:pt x="10946" y="2333"/>
                  </a:lnTo>
                  <a:lnTo>
                    <a:pt x="10974" y="2062"/>
                  </a:lnTo>
                  <a:lnTo>
                    <a:pt x="11029" y="1682"/>
                  </a:lnTo>
                  <a:lnTo>
                    <a:pt x="11029" y="1302"/>
                  </a:lnTo>
                  <a:lnTo>
                    <a:pt x="11029" y="814"/>
                  </a:lnTo>
                  <a:close/>
                  <a:moveTo>
                    <a:pt x="87270" y="0"/>
                  </a:moveTo>
                  <a:lnTo>
                    <a:pt x="87794" y="0"/>
                  </a:lnTo>
                  <a:lnTo>
                    <a:pt x="87904" y="271"/>
                  </a:lnTo>
                  <a:lnTo>
                    <a:pt x="87931" y="379"/>
                  </a:lnTo>
                  <a:lnTo>
                    <a:pt x="87987" y="542"/>
                  </a:lnTo>
                  <a:lnTo>
                    <a:pt x="88097" y="759"/>
                  </a:lnTo>
                  <a:lnTo>
                    <a:pt x="88125" y="1031"/>
                  </a:lnTo>
                  <a:lnTo>
                    <a:pt x="87987" y="1139"/>
                  </a:lnTo>
                  <a:lnTo>
                    <a:pt x="87931" y="1194"/>
                  </a:lnTo>
                  <a:lnTo>
                    <a:pt x="87849" y="1302"/>
                  </a:lnTo>
                  <a:lnTo>
                    <a:pt x="87794" y="1465"/>
                  </a:lnTo>
                  <a:lnTo>
                    <a:pt x="87738" y="1573"/>
                  </a:lnTo>
                  <a:lnTo>
                    <a:pt x="87711" y="1845"/>
                  </a:lnTo>
                  <a:lnTo>
                    <a:pt x="88097" y="2062"/>
                  </a:lnTo>
                  <a:lnTo>
                    <a:pt x="88290" y="2225"/>
                  </a:lnTo>
                  <a:lnTo>
                    <a:pt x="88483" y="2605"/>
                  </a:lnTo>
                  <a:lnTo>
                    <a:pt x="88676" y="3093"/>
                  </a:lnTo>
                  <a:lnTo>
                    <a:pt x="89007" y="2822"/>
                  </a:lnTo>
                  <a:lnTo>
                    <a:pt x="89338" y="2713"/>
                  </a:lnTo>
                  <a:lnTo>
                    <a:pt x="89724" y="2605"/>
                  </a:lnTo>
                  <a:lnTo>
                    <a:pt x="90165" y="2333"/>
                  </a:lnTo>
                  <a:lnTo>
                    <a:pt x="90193" y="2225"/>
                  </a:lnTo>
                  <a:lnTo>
                    <a:pt x="90193" y="2225"/>
                  </a:lnTo>
                  <a:lnTo>
                    <a:pt x="90248" y="2333"/>
                  </a:lnTo>
                  <a:lnTo>
                    <a:pt x="90248" y="2442"/>
                  </a:lnTo>
                  <a:lnTo>
                    <a:pt x="90248" y="2550"/>
                  </a:lnTo>
                  <a:lnTo>
                    <a:pt x="90634" y="2930"/>
                  </a:lnTo>
                  <a:lnTo>
                    <a:pt x="90937" y="3364"/>
                  </a:lnTo>
                  <a:lnTo>
                    <a:pt x="91158" y="3962"/>
                  </a:lnTo>
                  <a:lnTo>
                    <a:pt x="91406" y="4613"/>
                  </a:lnTo>
                  <a:lnTo>
                    <a:pt x="91406" y="5861"/>
                  </a:lnTo>
                  <a:lnTo>
                    <a:pt x="91075" y="6350"/>
                  </a:lnTo>
                  <a:lnTo>
                    <a:pt x="90937" y="6784"/>
                  </a:lnTo>
                  <a:lnTo>
                    <a:pt x="90827" y="7272"/>
                  </a:lnTo>
                  <a:lnTo>
                    <a:pt x="90689" y="7761"/>
                  </a:lnTo>
                  <a:lnTo>
                    <a:pt x="90303" y="8195"/>
                  </a:lnTo>
                  <a:lnTo>
                    <a:pt x="89862" y="8683"/>
                  </a:lnTo>
                  <a:lnTo>
                    <a:pt x="89420" y="9280"/>
                  </a:lnTo>
                  <a:lnTo>
                    <a:pt x="89090" y="10040"/>
                  </a:lnTo>
                  <a:lnTo>
                    <a:pt x="89200" y="10040"/>
                  </a:lnTo>
                  <a:lnTo>
                    <a:pt x="89531" y="9660"/>
                  </a:lnTo>
                  <a:lnTo>
                    <a:pt x="89917" y="9552"/>
                  </a:lnTo>
                  <a:lnTo>
                    <a:pt x="90358" y="9660"/>
                  </a:lnTo>
                  <a:lnTo>
                    <a:pt x="90358" y="9823"/>
                  </a:lnTo>
                  <a:lnTo>
                    <a:pt x="90303" y="10040"/>
                  </a:lnTo>
                  <a:lnTo>
                    <a:pt x="90303" y="10094"/>
                  </a:lnTo>
                  <a:lnTo>
                    <a:pt x="90303" y="10203"/>
                  </a:lnTo>
                  <a:lnTo>
                    <a:pt x="90303" y="10203"/>
                  </a:lnTo>
                  <a:lnTo>
                    <a:pt x="90303" y="10312"/>
                  </a:lnTo>
                  <a:lnTo>
                    <a:pt x="90358" y="10312"/>
                  </a:lnTo>
                  <a:lnTo>
                    <a:pt x="90441" y="10420"/>
                  </a:lnTo>
                  <a:lnTo>
                    <a:pt x="90579" y="10094"/>
                  </a:lnTo>
                  <a:lnTo>
                    <a:pt x="90772" y="9823"/>
                  </a:lnTo>
                  <a:lnTo>
                    <a:pt x="90965" y="9552"/>
                  </a:lnTo>
                  <a:lnTo>
                    <a:pt x="91213" y="9335"/>
                  </a:lnTo>
                  <a:lnTo>
                    <a:pt x="91213" y="9660"/>
                  </a:lnTo>
                  <a:lnTo>
                    <a:pt x="91130" y="9932"/>
                  </a:lnTo>
                  <a:lnTo>
                    <a:pt x="91075" y="10203"/>
                  </a:lnTo>
                  <a:lnTo>
                    <a:pt x="91020" y="10583"/>
                  </a:lnTo>
                  <a:lnTo>
                    <a:pt x="90965" y="11071"/>
                  </a:lnTo>
                  <a:lnTo>
                    <a:pt x="91020" y="11180"/>
                  </a:lnTo>
                  <a:lnTo>
                    <a:pt x="91020" y="11180"/>
                  </a:lnTo>
                  <a:lnTo>
                    <a:pt x="91020" y="11180"/>
                  </a:lnTo>
                  <a:lnTo>
                    <a:pt x="91020" y="11180"/>
                  </a:lnTo>
                  <a:lnTo>
                    <a:pt x="91075" y="11180"/>
                  </a:lnTo>
                  <a:lnTo>
                    <a:pt x="91075" y="11234"/>
                  </a:lnTo>
                  <a:lnTo>
                    <a:pt x="91323" y="11234"/>
                  </a:lnTo>
                  <a:lnTo>
                    <a:pt x="91323" y="10583"/>
                  </a:lnTo>
                  <a:lnTo>
                    <a:pt x="91792" y="10474"/>
                  </a:lnTo>
                  <a:lnTo>
                    <a:pt x="92233" y="10474"/>
                  </a:lnTo>
                  <a:lnTo>
                    <a:pt x="92564" y="10583"/>
                  </a:lnTo>
                  <a:lnTo>
                    <a:pt x="92895" y="11071"/>
                  </a:lnTo>
                  <a:lnTo>
                    <a:pt x="92895" y="11180"/>
                  </a:lnTo>
                  <a:lnTo>
                    <a:pt x="92895" y="11451"/>
                  </a:lnTo>
                  <a:lnTo>
                    <a:pt x="92950" y="11723"/>
                  </a:lnTo>
                  <a:lnTo>
                    <a:pt x="92950" y="11994"/>
                  </a:lnTo>
                  <a:lnTo>
                    <a:pt x="93005" y="12265"/>
                  </a:lnTo>
                  <a:lnTo>
                    <a:pt x="94384" y="12483"/>
                  </a:lnTo>
                  <a:lnTo>
                    <a:pt x="94494" y="11886"/>
                  </a:lnTo>
                  <a:lnTo>
                    <a:pt x="94494" y="11723"/>
                  </a:lnTo>
                  <a:lnTo>
                    <a:pt x="94494" y="11614"/>
                  </a:lnTo>
                  <a:lnTo>
                    <a:pt x="94494" y="11451"/>
                  </a:lnTo>
                  <a:lnTo>
                    <a:pt x="94494" y="11180"/>
                  </a:lnTo>
                  <a:lnTo>
                    <a:pt x="94494" y="10854"/>
                  </a:lnTo>
                  <a:lnTo>
                    <a:pt x="94577" y="10800"/>
                  </a:lnTo>
                  <a:lnTo>
                    <a:pt x="94577" y="10800"/>
                  </a:lnTo>
                  <a:lnTo>
                    <a:pt x="94632" y="10800"/>
                  </a:lnTo>
                  <a:lnTo>
                    <a:pt x="94632" y="10691"/>
                  </a:lnTo>
                  <a:lnTo>
                    <a:pt x="94687" y="10583"/>
                  </a:lnTo>
                  <a:lnTo>
                    <a:pt x="94963" y="10854"/>
                  </a:lnTo>
                  <a:lnTo>
                    <a:pt x="95266" y="11180"/>
                  </a:lnTo>
                  <a:lnTo>
                    <a:pt x="95542" y="11451"/>
                  </a:lnTo>
                  <a:lnTo>
                    <a:pt x="95845" y="10963"/>
                  </a:lnTo>
                  <a:lnTo>
                    <a:pt x="96176" y="10691"/>
                  </a:lnTo>
                  <a:lnTo>
                    <a:pt x="96700" y="10583"/>
                  </a:lnTo>
                  <a:lnTo>
                    <a:pt x="96700" y="10854"/>
                  </a:lnTo>
                  <a:lnTo>
                    <a:pt x="96783" y="10854"/>
                  </a:lnTo>
                  <a:lnTo>
                    <a:pt x="97031" y="12754"/>
                  </a:lnTo>
                  <a:lnTo>
                    <a:pt x="96700" y="13405"/>
                  </a:lnTo>
                  <a:lnTo>
                    <a:pt x="96507" y="14382"/>
                  </a:lnTo>
                  <a:lnTo>
                    <a:pt x="96562" y="14545"/>
                  </a:lnTo>
                  <a:lnTo>
                    <a:pt x="96617" y="14762"/>
                  </a:lnTo>
                  <a:lnTo>
                    <a:pt x="96617" y="14925"/>
                  </a:lnTo>
                  <a:lnTo>
                    <a:pt x="96645" y="15142"/>
                  </a:lnTo>
                  <a:lnTo>
                    <a:pt x="96700" y="15413"/>
                  </a:lnTo>
                  <a:lnTo>
                    <a:pt x="96948" y="15902"/>
                  </a:lnTo>
                  <a:lnTo>
                    <a:pt x="97279" y="16282"/>
                  </a:lnTo>
                  <a:lnTo>
                    <a:pt x="97555" y="16662"/>
                  </a:lnTo>
                  <a:lnTo>
                    <a:pt x="97555" y="16662"/>
                  </a:lnTo>
                  <a:lnTo>
                    <a:pt x="97610" y="16553"/>
                  </a:lnTo>
                  <a:lnTo>
                    <a:pt x="97610" y="16553"/>
                  </a:lnTo>
                  <a:lnTo>
                    <a:pt x="97610" y="16553"/>
                  </a:lnTo>
                  <a:lnTo>
                    <a:pt x="97610" y="16553"/>
                  </a:lnTo>
                  <a:lnTo>
                    <a:pt x="97665" y="16445"/>
                  </a:lnTo>
                  <a:lnTo>
                    <a:pt x="97803" y="16010"/>
                  </a:lnTo>
                  <a:lnTo>
                    <a:pt x="97913" y="15413"/>
                  </a:lnTo>
                  <a:lnTo>
                    <a:pt x="97996" y="14871"/>
                  </a:lnTo>
                  <a:lnTo>
                    <a:pt x="98189" y="14382"/>
                  </a:lnTo>
                  <a:lnTo>
                    <a:pt x="98189" y="14871"/>
                  </a:lnTo>
                  <a:lnTo>
                    <a:pt x="98244" y="15251"/>
                  </a:lnTo>
                  <a:lnTo>
                    <a:pt x="98327" y="15522"/>
                  </a:lnTo>
                  <a:lnTo>
                    <a:pt x="98492" y="15685"/>
                  </a:lnTo>
                  <a:lnTo>
                    <a:pt x="98685" y="15793"/>
                  </a:lnTo>
                  <a:lnTo>
                    <a:pt x="98906" y="15902"/>
                  </a:lnTo>
                  <a:lnTo>
                    <a:pt x="99264" y="14762"/>
                  </a:lnTo>
                  <a:lnTo>
                    <a:pt x="99402" y="15033"/>
                  </a:lnTo>
                  <a:lnTo>
                    <a:pt x="99540" y="15251"/>
                  </a:lnTo>
                  <a:lnTo>
                    <a:pt x="99623" y="15522"/>
                  </a:lnTo>
                  <a:lnTo>
                    <a:pt x="99788" y="15685"/>
                  </a:lnTo>
                  <a:lnTo>
                    <a:pt x="99981" y="15902"/>
                  </a:lnTo>
                  <a:lnTo>
                    <a:pt x="100064" y="15685"/>
                  </a:lnTo>
                  <a:lnTo>
                    <a:pt x="100174" y="15522"/>
                  </a:lnTo>
                  <a:lnTo>
                    <a:pt x="100257" y="15522"/>
                  </a:lnTo>
                  <a:lnTo>
                    <a:pt x="100312" y="15522"/>
                  </a:lnTo>
                  <a:lnTo>
                    <a:pt x="100450" y="15522"/>
                  </a:lnTo>
                  <a:lnTo>
                    <a:pt x="100560" y="15630"/>
                  </a:lnTo>
                  <a:lnTo>
                    <a:pt x="100753" y="15630"/>
                  </a:lnTo>
                  <a:lnTo>
                    <a:pt x="100698" y="14654"/>
                  </a:lnTo>
                  <a:lnTo>
                    <a:pt x="100588" y="14002"/>
                  </a:lnTo>
                  <a:lnTo>
                    <a:pt x="100505" y="13134"/>
                  </a:lnTo>
                  <a:lnTo>
                    <a:pt x="100836" y="12971"/>
                  </a:lnTo>
                  <a:lnTo>
                    <a:pt x="101139" y="12754"/>
                  </a:lnTo>
                  <a:lnTo>
                    <a:pt x="101608" y="12754"/>
                  </a:lnTo>
                  <a:lnTo>
                    <a:pt x="102132" y="12862"/>
                  </a:lnTo>
                  <a:lnTo>
                    <a:pt x="102656" y="13134"/>
                  </a:lnTo>
                  <a:lnTo>
                    <a:pt x="103152" y="13405"/>
                  </a:lnTo>
                  <a:lnTo>
                    <a:pt x="103593" y="13731"/>
                  </a:lnTo>
                  <a:lnTo>
                    <a:pt x="103786" y="14002"/>
                  </a:lnTo>
                  <a:lnTo>
                    <a:pt x="103869" y="14165"/>
                  </a:lnTo>
                  <a:lnTo>
                    <a:pt x="103924" y="14491"/>
                  </a:lnTo>
                  <a:lnTo>
                    <a:pt x="103924" y="14654"/>
                  </a:lnTo>
                  <a:lnTo>
                    <a:pt x="103979" y="14762"/>
                  </a:lnTo>
                  <a:lnTo>
                    <a:pt x="103979" y="14925"/>
                  </a:lnTo>
                  <a:lnTo>
                    <a:pt x="104062" y="15033"/>
                  </a:lnTo>
                  <a:lnTo>
                    <a:pt x="104172" y="15142"/>
                  </a:lnTo>
                  <a:lnTo>
                    <a:pt x="104310" y="15251"/>
                  </a:lnTo>
                  <a:lnTo>
                    <a:pt x="104586" y="15033"/>
                  </a:lnTo>
                  <a:lnTo>
                    <a:pt x="104917" y="15033"/>
                  </a:lnTo>
                  <a:lnTo>
                    <a:pt x="105275" y="15033"/>
                  </a:lnTo>
                  <a:lnTo>
                    <a:pt x="105413" y="15630"/>
                  </a:lnTo>
                  <a:lnTo>
                    <a:pt x="105606" y="16173"/>
                  </a:lnTo>
                  <a:lnTo>
                    <a:pt x="105882" y="16662"/>
                  </a:lnTo>
                  <a:lnTo>
                    <a:pt x="106240" y="16933"/>
                  </a:lnTo>
                  <a:lnTo>
                    <a:pt x="106571" y="16662"/>
                  </a:lnTo>
                  <a:lnTo>
                    <a:pt x="107040" y="16662"/>
                  </a:lnTo>
                  <a:lnTo>
                    <a:pt x="107481" y="16770"/>
                  </a:lnTo>
                  <a:lnTo>
                    <a:pt x="107922" y="16933"/>
                  </a:lnTo>
                  <a:lnTo>
                    <a:pt x="108253" y="17096"/>
                  </a:lnTo>
                  <a:lnTo>
                    <a:pt x="108391" y="17964"/>
                  </a:lnTo>
                  <a:lnTo>
                    <a:pt x="108446" y="18724"/>
                  </a:lnTo>
                  <a:lnTo>
                    <a:pt x="108529" y="19375"/>
                  </a:lnTo>
                  <a:lnTo>
                    <a:pt x="108639" y="19484"/>
                  </a:lnTo>
                  <a:lnTo>
                    <a:pt x="108694" y="19701"/>
                  </a:lnTo>
                  <a:lnTo>
                    <a:pt x="108777" y="19755"/>
                  </a:lnTo>
                  <a:lnTo>
                    <a:pt x="109687" y="19592"/>
                  </a:lnTo>
                  <a:lnTo>
                    <a:pt x="110597" y="19592"/>
                  </a:lnTo>
                  <a:lnTo>
                    <a:pt x="111534" y="19592"/>
                  </a:lnTo>
                  <a:lnTo>
                    <a:pt x="111617" y="19972"/>
                  </a:lnTo>
                  <a:lnTo>
                    <a:pt x="111755" y="20244"/>
                  </a:lnTo>
                  <a:lnTo>
                    <a:pt x="111920" y="20624"/>
                  </a:lnTo>
                  <a:lnTo>
                    <a:pt x="112058" y="20841"/>
                  </a:lnTo>
                  <a:lnTo>
                    <a:pt x="112251" y="21112"/>
                  </a:lnTo>
                  <a:lnTo>
                    <a:pt x="112251" y="20841"/>
                  </a:lnTo>
                  <a:lnTo>
                    <a:pt x="112306" y="20732"/>
                  </a:lnTo>
                  <a:lnTo>
                    <a:pt x="112334" y="20515"/>
                  </a:lnTo>
                  <a:lnTo>
                    <a:pt x="112334" y="20352"/>
                  </a:lnTo>
                  <a:lnTo>
                    <a:pt x="112389" y="20081"/>
                  </a:lnTo>
                  <a:lnTo>
                    <a:pt x="112306" y="19755"/>
                  </a:lnTo>
                  <a:lnTo>
                    <a:pt x="112251" y="19592"/>
                  </a:lnTo>
                  <a:lnTo>
                    <a:pt x="112196" y="19484"/>
                  </a:lnTo>
                  <a:lnTo>
                    <a:pt x="112196" y="19321"/>
                  </a:lnTo>
                  <a:lnTo>
                    <a:pt x="112251" y="19104"/>
                  </a:lnTo>
                  <a:lnTo>
                    <a:pt x="112251" y="18833"/>
                  </a:lnTo>
                  <a:lnTo>
                    <a:pt x="112251" y="18561"/>
                  </a:lnTo>
                  <a:lnTo>
                    <a:pt x="112720" y="18724"/>
                  </a:lnTo>
                  <a:lnTo>
                    <a:pt x="113051" y="19104"/>
                  </a:lnTo>
                  <a:lnTo>
                    <a:pt x="113437" y="19375"/>
                  </a:lnTo>
                  <a:lnTo>
                    <a:pt x="113602" y="19375"/>
                  </a:lnTo>
                  <a:lnTo>
                    <a:pt x="113740" y="19375"/>
                  </a:lnTo>
                  <a:lnTo>
                    <a:pt x="113878" y="19321"/>
                  </a:lnTo>
                  <a:lnTo>
                    <a:pt x="113988" y="19104"/>
                  </a:lnTo>
                  <a:lnTo>
                    <a:pt x="114071" y="18995"/>
                  </a:lnTo>
                  <a:lnTo>
                    <a:pt x="114181" y="18941"/>
                  </a:lnTo>
                  <a:lnTo>
                    <a:pt x="115753" y="20244"/>
                  </a:lnTo>
                  <a:lnTo>
                    <a:pt x="116636" y="22035"/>
                  </a:lnTo>
                  <a:lnTo>
                    <a:pt x="116773" y="22252"/>
                  </a:lnTo>
                  <a:lnTo>
                    <a:pt x="116911" y="22252"/>
                  </a:lnTo>
                  <a:lnTo>
                    <a:pt x="117049" y="22306"/>
                  </a:lnTo>
                  <a:lnTo>
                    <a:pt x="117215" y="22306"/>
                  </a:lnTo>
                  <a:lnTo>
                    <a:pt x="117352" y="22523"/>
                  </a:lnTo>
                  <a:lnTo>
                    <a:pt x="117628" y="23012"/>
                  </a:lnTo>
                  <a:lnTo>
                    <a:pt x="117821" y="23554"/>
                  </a:lnTo>
                  <a:lnTo>
                    <a:pt x="118014" y="24043"/>
                  </a:lnTo>
                  <a:lnTo>
                    <a:pt x="118262" y="24423"/>
                  </a:lnTo>
                  <a:lnTo>
                    <a:pt x="118731" y="24586"/>
                  </a:lnTo>
                  <a:lnTo>
                    <a:pt x="118786" y="24531"/>
                  </a:lnTo>
                  <a:lnTo>
                    <a:pt x="118841" y="24531"/>
                  </a:lnTo>
                  <a:lnTo>
                    <a:pt x="118897" y="24423"/>
                  </a:lnTo>
                  <a:lnTo>
                    <a:pt x="118924" y="24423"/>
                  </a:lnTo>
                  <a:lnTo>
                    <a:pt x="119034" y="24423"/>
                  </a:lnTo>
                  <a:lnTo>
                    <a:pt x="119310" y="25074"/>
                  </a:lnTo>
                  <a:lnTo>
                    <a:pt x="119613" y="25725"/>
                  </a:lnTo>
                  <a:lnTo>
                    <a:pt x="119862" y="26431"/>
                  </a:lnTo>
                  <a:lnTo>
                    <a:pt x="120000" y="27354"/>
                  </a:lnTo>
                  <a:lnTo>
                    <a:pt x="119034" y="27354"/>
                  </a:lnTo>
                  <a:lnTo>
                    <a:pt x="118979" y="27516"/>
                  </a:lnTo>
                  <a:lnTo>
                    <a:pt x="118897" y="27734"/>
                  </a:lnTo>
                  <a:lnTo>
                    <a:pt x="118841" y="27842"/>
                  </a:lnTo>
                  <a:lnTo>
                    <a:pt x="118786" y="28113"/>
                  </a:lnTo>
                  <a:lnTo>
                    <a:pt x="118731" y="28385"/>
                  </a:lnTo>
                  <a:lnTo>
                    <a:pt x="118841" y="28493"/>
                  </a:lnTo>
                  <a:lnTo>
                    <a:pt x="118897" y="28602"/>
                  </a:lnTo>
                  <a:lnTo>
                    <a:pt x="118924" y="28656"/>
                  </a:lnTo>
                  <a:lnTo>
                    <a:pt x="118979" y="28873"/>
                  </a:lnTo>
                  <a:lnTo>
                    <a:pt x="118979" y="28982"/>
                  </a:lnTo>
                  <a:lnTo>
                    <a:pt x="118924" y="29145"/>
                  </a:lnTo>
                  <a:lnTo>
                    <a:pt x="118841" y="29416"/>
                  </a:lnTo>
                  <a:lnTo>
                    <a:pt x="118786" y="29525"/>
                  </a:lnTo>
                  <a:lnTo>
                    <a:pt x="118704" y="29633"/>
                  </a:lnTo>
                  <a:lnTo>
                    <a:pt x="118593" y="29633"/>
                  </a:lnTo>
                  <a:lnTo>
                    <a:pt x="118511" y="29633"/>
                  </a:lnTo>
                  <a:lnTo>
                    <a:pt x="118318" y="29633"/>
                  </a:lnTo>
                  <a:lnTo>
                    <a:pt x="118125" y="29036"/>
                  </a:lnTo>
                  <a:lnTo>
                    <a:pt x="117821" y="28765"/>
                  </a:lnTo>
                  <a:lnTo>
                    <a:pt x="117435" y="28602"/>
                  </a:lnTo>
                  <a:lnTo>
                    <a:pt x="117435" y="27896"/>
                  </a:lnTo>
                  <a:lnTo>
                    <a:pt x="117352" y="27842"/>
                  </a:lnTo>
                  <a:lnTo>
                    <a:pt x="117242" y="27734"/>
                  </a:lnTo>
                  <a:lnTo>
                    <a:pt x="117215" y="27625"/>
                  </a:lnTo>
                  <a:lnTo>
                    <a:pt x="117104" y="27516"/>
                  </a:lnTo>
                  <a:lnTo>
                    <a:pt x="116911" y="27516"/>
                  </a:lnTo>
                  <a:lnTo>
                    <a:pt x="116856" y="27516"/>
                  </a:lnTo>
                  <a:lnTo>
                    <a:pt x="116829" y="27625"/>
                  </a:lnTo>
                  <a:lnTo>
                    <a:pt x="116773" y="27625"/>
                  </a:lnTo>
                  <a:lnTo>
                    <a:pt x="116718" y="27625"/>
                  </a:lnTo>
                  <a:lnTo>
                    <a:pt x="116636" y="27734"/>
                  </a:lnTo>
                  <a:lnTo>
                    <a:pt x="116525" y="27354"/>
                  </a:lnTo>
                  <a:lnTo>
                    <a:pt x="116387" y="26974"/>
                  </a:lnTo>
                  <a:lnTo>
                    <a:pt x="116277" y="26702"/>
                  </a:lnTo>
                  <a:lnTo>
                    <a:pt x="116277" y="27354"/>
                  </a:lnTo>
                  <a:lnTo>
                    <a:pt x="116194" y="28113"/>
                  </a:lnTo>
                  <a:lnTo>
                    <a:pt x="116084" y="28765"/>
                  </a:lnTo>
                  <a:lnTo>
                    <a:pt x="115863" y="29145"/>
                  </a:lnTo>
                  <a:lnTo>
                    <a:pt x="115753" y="29253"/>
                  </a:lnTo>
                  <a:lnTo>
                    <a:pt x="115670" y="29253"/>
                  </a:lnTo>
                  <a:lnTo>
                    <a:pt x="115615" y="29253"/>
                  </a:lnTo>
                  <a:lnTo>
                    <a:pt x="115560" y="29253"/>
                  </a:lnTo>
                  <a:lnTo>
                    <a:pt x="115505" y="29145"/>
                  </a:lnTo>
                  <a:lnTo>
                    <a:pt x="115477" y="29145"/>
                  </a:lnTo>
                  <a:lnTo>
                    <a:pt x="115422" y="29145"/>
                  </a:lnTo>
                  <a:lnTo>
                    <a:pt x="115367" y="29253"/>
                  </a:lnTo>
                  <a:lnTo>
                    <a:pt x="115312" y="29362"/>
                  </a:lnTo>
                  <a:lnTo>
                    <a:pt x="115229" y="29633"/>
                  </a:lnTo>
                  <a:lnTo>
                    <a:pt x="115505" y="30284"/>
                  </a:lnTo>
                  <a:lnTo>
                    <a:pt x="115808" y="31424"/>
                  </a:lnTo>
                  <a:lnTo>
                    <a:pt x="115946" y="32727"/>
                  </a:lnTo>
                  <a:lnTo>
                    <a:pt x="115863" y="32727"/>
                  </a:lnTo>
                  <a:lnTo>
                    <a:pt x="115808" y="32835"/>
                  </a:lnTo>
                  <a:lnTo>
                    <a:pt x="115698" y="32835"/>
                  </a:lnTo>
                  <a:lnTo>
                    <a:pt x="115560" y="32944"/>
                  </a:lnTo>
                  <a:lnTo>
                    <a:pt x="115367" y="32672"/>
                  </a:lnTo>
                  <a:lnTo>
                    <a:pt x="115229" y="32455"/>
                  </a:lnTo>
                  <a:lnTo>
                    <a:pt x="115036" y="32401"/>
                  </a:lnTo>
                  <a:lnTo>
                    <a:pt x="114788" y="32293"/>
                  </a:lnTo>
                  <a:lnTo>
                    <a:pt x="114650" y="33052"/>
                  </a:lnTo>
                  <a:lnTo>
                    <a:pt x="114375" y="33432"/>
                  </a:lnTo>
                  <a:lnTo>
                    <a:pt x="114016" y="33704"/>
                  </a:lnTo>
                  <a:lnTo>
                    <a:pt x="113630" y="33975"/>
                  </a:lnTo>
                  <a:lnTo>
                    <a:pt x="113602" y="34735"/>
                  </a:lnTo>
                  <a:lnTo>
                    <a:pt x="113492" y="35332"/>
                  </a:lnTo>
                  <a:lnTo>
                    <a:pt x="113299" y="35875"/>
                  </a:lnTo>
                  <a:lnTo>
                    <a:pt x="112913" y="35983"/>
                  </a:lnTo>
                  <a:lnTo>
                    <a:pt x="112637" y="36146"/>
                  </a:lnTo>
                  <a:lnTo>
                    <a:pt x="112444" y="36363"/>
                  </a:lnTo>
                  <a:lnTo>
                    <a:pt x="112251" y="36472"/>
                  </a:lnTo>
                  <a:lnTo>
                    <a:pt x="112113" y="36255"/>
                  </a:lnTo>
                  <a:lnTo>
                    <a:pt x="111948" y="35983"/>
                  </a:lnTo>
                  <a:lnTo>
                    <a:pt x="111865" y="35712"/>
                  </a:lnTo>
                  <a:lnTo>
                    <a:pt x="111672" y="35766"/>
                  </a:lnTo>
                  <a:lnTo>
                    <a:pt x="111424" y="35875"/>
                  </a:lnTo>
                  <a:lnTo>
                    <a:pt x="111231" y="36092"/>
                  </a:lnTo>
                  <a:lnTo>
                    <a:pt x="111093" y="36255"/>
                  </a:lnTo>
                  <a:lnTo>
                    <a:pt x="111093" y="36635"/>
                  </a:lnTo>
                  <a:lnTo>
                    <a:pt x="110955" y="36743"/>
                  </a:lnTo>
                  <a:lnTo>
                    <a:pt x="110707" y="36743"/>
                  </a:lnTo>
                  <a:lnTo>
                    <a:pt x="110376" y="36743"/>
                  </a:lnTo>
                  <a:lnTo>
                    <a:pt x="110073" y="36852"/>
                  </a:lnTo>
                  <a:lnTo>
                    <a:pt x="109935" y="36906"/>
                  </a:lnTo>
                  <a:lnTo>
                    <a:pt x="109687" y="38046"/>
                  </a:lnTo>
                  <a:lnTo>
                    <a:pt x="109659" y="39294"/>
                  </a:lnTo>
                  <a:lnTo>
                    <a:pt x="109659" y="40705"/>
                  </a:lnTo>
                  <a:lnTo>
                    <a:pt x="109742" y="41953"/>
                  </a:lnTo>
                  <a:lnTo>
                    <a:pt x="109604" y="41953"/>
                  </a:lnTo>
                  <a:lnTo>
                    <a:pt x="109549" y="41953"/>
                  </a:lnTo>
                  <a:lnTo>
                    <a:pt x="109494" y="41953"/>
                  </a:lnTo>
                  <a:lnTo>
                    <a:pt x="109466" y="42062"/>
                  </a:lnTo>
                  <a:lnTo>
                    <a:pt x="109411" y="42116"/>
                  </a:lnTo>
                  <a:lnTo>
                    <a:pt x="109356" y="42442"/>
                  </a:lnTo>
                  <a:lnTo>
                    <a:pt x="109301" y="42713"/>
                  </a:lnTo>
                  <a:lnTo>
                    <a:pt x="109301" y="43093"/>
                  </a:lnTo>
                  <a:lnTo>
                    <a:pt x="109301" y="43527"/>
                  </a:lnTo>
                  <a:lnTo>
                    <a:pt x="108970" y="43527"/>
                  </a:lnTo>
                  <a:lnTo>
                    <a:pt x="108777" y="44124"/>
                  </a:lnTo>
                  <a:lnTo>
                    <a:pt x="108639" y="44504"/>
                  </a:lnTo>
                  <a:lnTo>
                    <a:pt x="108584" y="44884"/>
                  </a:lnTo>
                  <a:lnTo>
                    <a:pt x="108529" y="45644"/>
                  </a:lnTo>
                  <a:lnTo>
                    <a:pt x="108446" y="45644"/>
                  </a:lnTo>
                  <a:lnTo>
                    <a:pt x="108336" y="45644"/>
                  </a:lnTo>
                  <a:lnTo>
                    <a:pt x="108308" y="45644"/>
                  </a:lnTo>
                  <a:lnTo>
                    <a:pt x="108308" y="45644"/>
                  </a:lnTo>
                  <a:lnTo>
                    <a:pt x="108253" y="45644"/>
                  </a:lnTo>
                  <a:lnTo>
                    <a:pt x="108143" y="45644"/>
                  </a:lnTo>
                  <a:lnTo>
                    <a:pt x="107950" y="46404"/>
                  </a:lnTo>
                  <a:lnTo>
                    <a:pt x="107812" y="47327"/>
                  </a:lnTo>
                  <a:lnTo>
                    <a:pt x="107481" y="47327"/>
                  </a:lnTo>
                  <a:lnTo>
                    <a:pt x="107371" y="48358"/>
                  </a:lnTo>
                  <a:lnTo>
                    <a:pt x="107205" y="48358"/>
                  </a:lnTo>
                  <a:lnTo>
                    <a:pt x="107205" y="48086"/>
                  </a:lnTo>
                  <a:lnTo>
                    <a:pt x="106819" y="47055"/>
                  </a:lnTo>
                  <a:lnTo>
                    <a:pt x="106571" y="45807"/>
                  </a:lnTo>
                  <a:lnTo>
                    <a:pt x="106516" y="44396"/>
                  </a:lnTo>
                  <a:lnTo>
                    <a:pt x="106571" y="42713"/>
                  </a:lnTo>
                  <a:lnTo>
                    <a:pt x="106709" y="42496"/>
                  </a:lnTo>
                  <a:lnTo>
                    <a:pt x="106819" y="42333"/>
                  </a:lnTo>
                  <a:lnTo>
                    <a:pt x="106957" y="42116"/>
                  </a:lnTo>
                  <a:lnTo>
                    <a:pt x="107012" y="41845"/>
                  </a:lnTo>
                  <a:lnTo>
                    <a:pt x="107095" y="41465"/>
                  </a:lnTo>
                  <a:lnTo>
                    <a:pt x="106957" y="40976"/>
                  </a:lnTo>
                  <a:lnTo>
                    <a:pt x="106902" y="40325"/>
                  </a:lnTo>
                  <a:lnTo>
                    <a:pt x="107095" y="39565"/>
                  </a:lnTo>
                  <a:lnTo>
                    <a:pt x="107288" y="39294"/>
                  </a:lnTo>
                  <a:lnTo>
                    <a:pt x="107536" y="39077"/>
                  </a:lnTo>
                  <a:lnTo>
                    <a:pt x="107812" y="38914"/>
                  </a:lnTo>
                  <a:lnTo>
                    <a:pt x="108005" y="38534"/>
                  </a:lnTo>
                  <a:lnTo>
                    <a:pt x="108391" y="37394"/>
                  </a:lnTo>
                  <a:lnTo>
                    <a:pt x="108777" y="36255"/>
                  </a:lnTo>
                  <a:lnTo>
                    <a:pt x="109080" y="35766"/>
                  </a:lnTo>
                  <a:lnTo>
                    <a:pt x="109411" y="35332"/>
                  </a:lnTo>
                  <a:lnTo>
                    <a:pt x="109742" y="34843"/>
                  </a:lnTo>
                  <a:lnTo>
                    <a:pt x="109880" y="34192"/>
                  </a:lnTo>
                  <a:lnTo>
                    <a:pt x="109990" y="33432"/>
                  </a:lnTo>
                  <a:lnTo>
                    <a:pt x="110128" y="32727"/>
                  </a:lnTo>
                  <a:lnTo>
                    <a:pt x="110128" y="32672"/>
                  </a:lnTo>
                  <a:lnTo>
                    <a:pt x="110073" y="32672"/>
                  </a:lnTo>
                  <a:lnTo>
                    <a:pt x="110073" y="32672"/>
                  </a:lnTo>
                  <a:lnTo>
                    <a:pt x="110073" y="32672"/>
                  </a:lnTo>
                  <a:lnTo>
                    <a:pt x="110073" y="32564"/>
                  </a:lnTo>
                  <a:lnTo>
                    <a:pt x="110018" y="32455"/>
                  </a:lnTo>
                  <a:lnTo>
                    <a:pt x="109935" y="32564"/>
                  </a:lnTo>
                  <a:lnTo>
                    <a:pt x="109935" y="32564"/>
                  </a:lnTo>
                  <a:lnTo>
                    <a:pt x="109880" y="32672"/>
                  </a:lnTo>
                  <a:lnTo>
                    <a:pt x="109880" y="32672"/>
                  </a:lnTo>
                  <a:lnTo>
                    <a:pt x="109852" y="32727"/>
                  </a:lnTo>
                  <a:lnTo>
                    <a:pt x="109604" y="33432"/>
                  </a:lnTo>
                  <a:lnTo>
                    <a:pt x="109356" y="34192"/>
                  </a:lnTo>
                  <a:lnTo>
                    <a:pt x="109108" y="34843"/>
                  </a:lnTo>
                  <a:lnTo>
                    <a:pt x="108777" y="35332"/>
                  </a:lnTo>
                  <a:lnTo>
                    <a:pt x="108336" y="35712"/>
                  </a:lnTo>
                  <a:lnTo>
                    <a:pt x="108308" y="35386"/>
                  </a:lnTo>
                  <a:lnTo>
                    <a:pt x="108308" y="35332"/>
                  </a:lnTo>
                  <a:lnTo>
                    <a:pt x="108253" y="35115"/>
                  </a:lnTo>
                  <a:lnTo>
                    <a:pt x="108253" y="34843"/>
                  </a:lnTo>
                  <a:lnTo>
                    <a:pt x="108308" y="34735"/>
                  </a:lnTo>
                  <a:lnTo>
                    <a:pt x="108308" y="34626"/>
                  </a:lnTo>
                  <a:lnTo>
                    <a:pt x="108308" y="34572"/>
                  </a:lnTo>
                  <a:lnTo>
                    <a:pt x="108336" y="34355"/>
                  </a:lnTo>
                  <a:lnTo>
                    <a:pt x="108336" y="34192"/>
                  </a:lnTo>
                  <a:lnTo>
                    <a:pt x="108198" y="33975"/>
                  </a:lnTo>
                  <a:lnTo>
                    <a:pt x="108060" y="33867"/>
                  </a:lnTo>
                  <a:lnTo>
                    <a:pt x="107950" y="33812"/>
                  </a:lnTo>
                  <a:lnTo>
                    <a:pt x="107812" y="33704"/>
                  </a:lnTo>
                  <a:lnTo>
                    <a:pt x="107729" y="33812"/>
                  </a:lnTo>
                  <a:lnTo>
                    <a:pt x="107481" y="34084"/>
                  </a:lnTo>
                  <a:lnTo>
                    <a:pt x="107150" y="34626"/>
                  </a:lnTo>
                  <a:lnTo>
                    <a:pt x="106847" y="35332"/>
                  </a:lnTo>
                  <a:lnTo>
                    <a:pt x="106571" y="35983"/>
                  </a:lnTo>
                  <a:lnTo>
                    <a:pt x="106433" y="36472"/>
                  </a:lnTo>
                  <a:lnTo>
                    <a:pt x="106433" y="36635"/>
                  </a:lnTo>
                  <a:lnTo>
                    <a:pt x="106433" y="36852"/>
                  </a:lnTo>
                  <a:lnTo>
                    <a:pt x="106461" y="37014"/>
                  </a:lnTo>
                  <a:lnTo>
                    <a:pt x="106516" y="37286"/>
                  </a:lnTo>
                  <a:lnTo>
                    <a:pt x="106571" y="37503"/>
                  </a:lnTo>
                  <a:lnTo>
                    <a:pt x="106571" y="37666"/>
                  </a:lnTo>
                  <a:lnTo>
                    <a:pt x="106268" y="37937"/>
                  </a:lnTo>
                  <a:lnTo>
                    <a:pt x="105937" y="38046"/>
                  </a:lnTo>
                  <a:lnTo>
                    <a:pt x="105496" y="38154"/>
                  </a:lnTo>
                  <a:lnTo>
                    <a:pt x="105082" y="38154"/>
                  </a:lnTo>
                  <a:lnTo>
                    <a:pt x="105082" y="37123"/>
                  </a:lnTo>
                  <a:lnTo>
                    <a:pt x="104641" y="37286"/>
                  </a:lnTo>
                  <a:lnTo>
                    <a:pt x="104255" y="37611"/>
                  </a:lnTo>
                  <a:lnTo>
                    <a:pt x="103924" y="37503"/>
                  </a:lnTo>
                  <a:lnTo>
                    <a:pt x="103676" y="36906"/>
                  </a:lnTo>
                  <a:lnTo>
                    <a:pt x="102711" y="36635"/>
                  </a:lnTo>
                  <a:lnTo>
                    <a:pt x="102380" y="37286"/>
                  </a:lnTo>
                  <a:lnTo>
                    <a:pt x="101994" y="37774"/>
                  </a:lnTo>
                  <a:lnTo>
                    <a:pt x="101663" y="38317"/>
                  </a:lnTo>
                  <a:lnTo>
                    <a:pt x="101470" y="39023"/>
                  </a:lnTo>
                  <a:lnTo>
                    <a:pt x="101277" y="39674"/>
                  </a:lnTo>
                  <a:lnTo>
                    <a:pt x="101084" y="40325"/>
                  </a:lnTo>
                  <a:lnTo>
                    <a:pt x="100836" y="40814"/>
                  </a:lnTo>
                  <a:lnTo>
                    <a:pt x="100064" y="41302"/>
                  </a:lnTo>
                  <a:lnTo>
                    <a:pt x="99871" y="41682"/>
                  </a:lnTo>
                  <a:lnTo>
                    <a:pt x="99733" y="42116"/>
                  </a:lnTo>
                  <a:lnTo>
                    <a:pt x="99595" y="42496"/>
                  </a:lnTo>
                  <a:lnTo>
                    <a:pt x="99264" y="42985"/>
                  </a:lnTo>
                  <a:lnTo>
                    <a:pt x="99264" y="43527"/>
                  </a:lnTo>
                  <a:lnTo>
                    <a:pt x="99678" y="43527"/>
                  </a:lnTo>
                  <a:lnTo>
                    <a:pt x="99733" y="43853"/>
                  </a:lnTo>
                  <a:lnTo>
                    <a:pt x="99788" y="44016"/>
                  </a:lnTo>
                  <a:lnTo>
                    <a:pt x="99816" y="44233"/>
                  </a:lnTo>
                  <a:lnTo>
                    <a:pt x="99926" y="44396"/>
                  </a:lnTo>
                  <a:lnTo>
                    <a:pt x="100009" y="44504"/>
                  </a:lnTo>
                  <a:lnTo>
                    <a:pt x="100202" y="44613"/>
                  </a:lnTo>
                  <a:lnTo>
                    <a:pt x="100312" y="44396"/>
                  </a:lnTo>
                  <a:lnTo>
                    <a:pt x="100395" y="44287"/>
                  </a:lnTo>
                  <a:lnTo>
                    <a:pt x="100560" y="44233"/>
                  </a:lnTo>
                  <a:lnTo>
                    <a:pt x="100698" y="44233"/>
                  </a:lnTo>
                  <a:lnTo>
                    <a:pt x="100946" y="44233"/>
                  </a:lnTo>
                  <a:lnTo>
                    <a:pt x="101139" y="44667"/>
                  </a:lnTo>
                  <a:lnTo>
                    <a:pt x="101277" y="45047"/>
                  </a:lnTo>
                  <a:lnTo>
                    <a:pt x="101360" y="45535"/>
                  </a:lnTo>
                  <a:lnTo>
                    <a:pt x="101470" y="46295"/>
                  </a:lnTo>
                  <a:lnTo>
                    <a:pt x="101525" y="46784"/>
                  </a:lnTo>
                  <a:lnTo>
                    <a:pt x="101470" y="47055"/>
                  </a:lnTo>
                  <a:lnTo>
                    <a:pt x="101332" y="47327"/>
                  </a:lnTo>
                  <a:lnTo>
                    <a:pt x="101277" y="47815"/>
                  </a:lnTo>
                  <a:lnTo>
                    <a:pt x="101277" y="48358"/>
                  </a:lnTo>
                  <a:lnTo>
                    <a:pt x="101360" y="48846"/>
                  </a:lnTo>
                  <a:lnTo>
                    <a:pt x="101470" y="49335"/>
                  </a:lnTo>
                  <a:lnTo>
                    <a:pt x="101553" y="49986"/>
                  </a:lnTo>
                  <a:lnTo>
                    <a:pt x="101277" y="50583"/>
                  </a:lnTo>
                  <a:lnTo>
                    <a:pt x="101084" y="51234"/>
                  </a:lnTo>
                  <a:lnTo>
                    <a:pt x="100946" y="51886"/>
                  </a:lnTo>
                  <a:lnTo>
                    <a:pt x="100753" y="52754"/>
                  </a:lnTo>
                  <a:lnTo>
                    <a:pt x="100643" y="52917"/>
                  </a:lnTo>
                  <a:lnTo>
                    <a:pt x="100395" y="53514"/>
                  </a:lnTo>
                  <a:lnTo>
                    <a:pt x="100119" y="54165"/>
                  </a:lnTo>
                  <a:lnTo>
                    <a:pt x="99816" y="54925"/>
                  </a:lnTo>
                  <a:lnTo>
                    <a:pt x="99485" y="55576"/>
                  </a:lnTo>
                  <a:lnTo>
                    <a:pt x="99209" y="56227"/>
                  </a:lnTo>
                  <a:lnTo>
                    <a:pt x="99016" y="56716"/>
                  </a:lnTo>
                  <a:lnTo>
                    <a:pt x="98906" y="56933"/>
                  </a:lnTo>
                  <a:lnTo>
                    <a:pt x="98575" y="57096"/>
                  </a:lnTo>
                  <a:lnTo>
                    <a:pt x="98244" y="56987"/>
                  </a:lnTo>
                  <a:lnTo>
                    <a:pt x="97941" y="56987"/>
                  </a:lnTo>
                  <a:lnTo>
                    <a:pt x="97665" y="57096"/>
                  </a:lnTo>
                  <a:lnTo>
                    <a:pt x="97417" y="57584"/>
                  </a:lnTo>
                  <a:lnTo>
                    <a:pt x="97224" y="58127"/>
                  </a:lnTo>
                  <a:lnTo>
                    <a:pt x="97086" y="58724"/>
                  </a:lnTo>
                  <a:lnTo>
                    <a:pt x="96893" y="59267"/>
                  </a:lnTo>
                  <a:lnTo>
                    <a:pt x="96617" y="59647"/>
                  </a:lnTo>
                  <a:lnTo>
                    <a:pt x="96562" y="59647"/>
                  </a:lnTo>
                  <a:lnTo>
                    <a:pt x="96507" y="59755"/>
                  </a:lnTo>
                  <a:lnTo>
                    <a:pt x="96452" y="59755"/>
                  </a:lnTo>
                  <a:lnTo>
                    <a:pt x="96369" y="59755"/>
                  </a:lnTo>
                  <a:lnTo>
                    <a:pt x="96259" y="59864"/>
                  </a:lnTo>
                  <a:lnTo>
                    <a:pt x="96369" y="60407"/>
                  </a:lnTo>
                  <a:lnTo>
                    <a:pt x="96562" y="61004"/>
                  </a:lnTo>
                  <a:lnTo>
                    <a:pt x="96700" y="61655"/>
                  </a:lnTo>
                  <a:lnTo>
                    <a:pt x="96893" y="62306"/>
                  </a:lnTo>
                  <a:lnTo>
                    <a:pt x="96976" y="62903"/>
                  </a:lnTo>
                  <a:lnTo>
                    <a:pt x="97031" y="63554"/>
                  </a:lnTo>
                  <a:lnTo>
                    <a:pt x="96948" y="63989"/>
                  </a:lnTo>
                  <a:lnTo>
                    <a:pt x="96755" y="64369"/>
                  </a:lnTo>
                  <a:lnTo>
                    <a:pt x="96369" y="64694"/>
                  </a:lnTo>
                  <a:lnTo>
                    <a:pt x="95735" y="64857"/>
                  </a:lnTo>
                  <a:lnTo>
                    <a:pt x="95735" y="64369"/>
                  </a:lnTo>
                  <a:lnTo>
                    <a:pt x="95680" y="63934"/>
                  </a:lnTo>
                  <a:lnTo>
                    <a:pt x="95680" y="63283"/>
                  </a:lnTo>
                  <a:lnTo>
                    <a:pt x="95735" y="62523"/>
                  </a:lnTo>
                  <a:lnTo>
                    <a:pt x="95735" y="61926"/>
                  </a:lnTo>
                  <a:lnTo>
                    <a:pt x="95597" y="61926"/>
                  </a:lnTo>
                  <a:lnTo>
                    <a:pt x="95487" y="61926"/>
                  </a:lnTo>
                  <a:lnTo>
                    <a:pt x="95404" y="61926"/>
                  </a:lnTo>
                  <a:lnTo>
                    <a:pt x="95349" y="61926"/>
                  </a:lnTo>
                  <a:lnTo>
                    <a:pt x="95294" y="61818"/>
                  </a:lnTo>
                  <a:lnTo>
                    <a:pt x="95211" y="61763"/>
                  </a:lnTo>
                  <a:lnTo>
                    <a:pt x="95101" y="61438"/>
                  </a:lnTo>
                  <a:lnTo>
                    <a:pt x="95211" y="61166"/>
                  </a:lnTo>
                  <a:lnTo>
                    <a:pt x="95294" y="60895"/>
                  </a:lnTo>
                  <a:lnTo>
                    <a:pt x="95349" y="60624"/>
                  </a:lnTo>
                  <a:lnTo>
                    <a:pt x="95459" y="60244"/>
                  </a:lnTo>
                  <a:lnTo>
                    <a:pt x="95211" y="60244"/>
                  </a:lnTo>
                  <a:lnTo>
                    <a:pt x="94908" y="60135"/>
                  </a:lnTo>
                  <a:lnTo>
                    <a:pt x="94577" y="60298"/>
                  </a:lnTo>
                  <a:lnTo>
                    <a:pt x="94191" y="60624"/>
                  </a:lnTo>
                  <a:lnTo>
                    <a:pt x="93860" y="60895"/>
                  </a:lnTo>
                  <a:lnTo>
                    <a:pt x="93860" y="60678"/>
                  </a:lnTo>
                  <a:lnTo>
                    <a:pt x="93915" y="60407"/>
                  </a:lnTo>
                  <a:lnTo>
                    <a:pt x="93970" y="60244"/>
                  </a:lnTo>
                  <a:lnTo>
                    <a:pt x="93998" y="59918"/>
                  </a:lnTo>
                  <a:lnTo>
                    <a:pt x="94053" y="59755"/>
                  </a:lnTo>
                  <a:lnTo>
                    <a:pt x="94136" y="59375"/>
                  </a:lnTo>
                  <a:lnTo>
                    <a:pt x="94053" y="59375"/>
                  </a:lnTo>
                  <a:lnTo>
                    <a:pt x="93970" y="59267"/>
                  </a:lnTo>
                  <a:lnTo>
                    <a:pt x="93860" y="59267"/>
                  </a:lnTo>
                  <a:lnTo>
                    <a:pt x="93722" y="59158"/>
                  </a:lnTo>
                  <a:lnTo>
                    <a:pt x="93419" y="59755"/>
                  </a:lnTo>
                  <a:lnTo>
                    <a:pt x="93088" y="60244"/>
                  </a:lnTo>
                  <a:lnTo>
                    <a:pt x="92757" y="60786"/>
                  </a:lnTo>
                  <a:lnTo>
                    <a:pt x="92564" y="61438"/>
                  </a:lnTo>
                  <a:lnTo>
                    <a:pt x="92757" y="61655"/>
                  </a:lnTo>
                  <a:lnTo>
                    <a:pt x="92895" y="61818"/>
                  </a:lnTo>
                  <a:lnTo>
                    <a:pt x="93005" y="62035"/>
                  </a:lnTo>
                  <a:lnTo>
                    <a:pt x="93088" y="62198"/>
                  </a:lnTo>
                  <a:lnTo>
                    <a:pt x="93198" y="62523"/>
                  </a:lnTo>
                  <a:lnTo>
                    <a:pt x="93474" y="62198"/>
                  </a:lnTo>
                  <a:lnTo>
                    <a:pt x="93722" y="62035"/>
                  </a:lnTo>
                  <a:lnTo>
                    <a:pt x="93970" y="62035"/>
                  </a:lnTo>
                  <a:lnTo>
                    <a:pt x="94246" y="62306"/>
                  </a:lnTo>
                  <a:lnTo>
                    <a:pt x="94384" y="62306"/>
                  </a:lnTo>
                  <a:lnTo>
                    <a:pt x="94384" y="62957"/>
                  </a:lnTo>
                  <a:lnTo>
                    <a:pt x="93860" y="62957"/>
                  </a:lnTo>
                  <a:lnTo>
                    <a:pt x="93667" y="63446"/>
                  </a:lnTo>
                  <a:lnTo>
                    <a:pt x="93474" y="63826"/>
                  </a:lnTo>
                  <a:lnTo>
                    <a:pt x="93336" y="64206"/>
                  </a:lnTo>
                  <a:lnTo>
                    <a:pt x="93198" y="64857"/>
                  </a:lnTo>
                  <a:lnTo>
                    <a:pt x="93584" y="65345"/>
                  </a:lnTo>
                  <a:lnTo>
                    <a:pt x="93805" y="66105"/>
                  </a:lnTo>
                  <a:lnTo>
                    <a:pt x="93998" y="67137"/>
                  </a:lnTo>
                  <a:lnTo>
                    <a:pt x="94108" y="68168"/>
                  </a:lnTo>
                  <a:lnTo>
                    <a:pt x="94136" y="69308"/>
                  </a:lnTo>
                  <a:lnTo>
                    <a:pt x="94136" y="70284"/>
                  </a:lnTo>
                  <a:lnTo>
                    <a:pt x="93805" y="70719"/>
                  </a:lnTo>
                  <a:lnTo>
                    <a:pt x="93612" y="71478"/>
                  </a:lnTo>
                  <a:lnTo>
                    <a:pt x="93419" y="72184"/>
                  </a:lnTo>
                  <a:lnTo>
                    <a:pt x="93198" y="72944"/>
                  </a:lnTo>
                  <a:lnTo>
                    <a:pt x="92702" y="73975"/>
                  </a:lnTo>
                  <a:lnTo>
                    <a:pt x="92068" y="74735"/>
                  </a:lnTo>
                  <a:lnTo>
                    <a:pt x="91406" y="75278"/>
                  </a:lnTo>
                  <a:lnTo>
                    <a:pt x="90634" y="75766"/>
                  </a:lnTo>
                  <a:lnTo>
                    <a:pt x="89917" y="76037"/>
                  </a:lnTo>
                  <a:lnTo>
                    <a:pt x="89917" y="76417"/>
                  </a:lnTo>
                  <a:lnTo>
                    <a:pt x="89917" y="76635"/>
                  </a:lnTo>
                  <a:lnTo>
                    <a:pt x="89917" y="76797"/>
                  </a:lnTo>
                  <a:lnTo>
                    <a:pt x="89917" y="76906"/>
                  </a:lnTo>
                  <a:lnTo>
                    <a:pt x="89972" y="77014"/>
                  </a:lnTo>
                  <a:lnTo>
                    <a:pt x="89972" y="77286"/>
                  </a:lnTo>
                  <a:lnTo>
                    <a:pt x="90000" y="77557"/>
                  </a:lnTo>
                  <a:lnTo>
                    <a:pt x="89917" y="77774"/>
                  </a:lnTo>
                  <a:lnTo>
                    <a:pt x="89806" y="77937"/>
                  </a:lnTo>
                  <a:lnTo>
                    <a:pt x="89779" y="78046"/>
                  </a:lnTo>
                  <a:lnTo>
                    <a:pt x="89669" y="78208"/>
                  </a:lnTo>
                  <a:lnTo>
                    <a:pt x="89476" y="78426"/>
                  </a:lnTo>
                  <a:lnTo>
                    <a:pt x="89420" y="78426"/>
                  </a:lnTo>
                  <a:lnTo>
                    <a:pt x="89393" y="78534"/>
                  </a:lnTo>
                  <a:lnTo>
                    <a:pt x="89338" y="78534"/>
                  </a:lnTo>
                  <a:lnTo>
                    <a:pt x="89283" y="78534"/>
                  </a:lnTo>
                  <a:lnTo>
                    <a:pt x="89200" y="78588"/>
                  </a:lnTo>
                  <a:lnTo>
                    <a:pt x="89145" y="78317"/>
                  </a:lnTo>
                  <a:lnTo>
                    <a:pt x="89090" y="78046"/>
                  </a:lnTo>
                  <a:lnTo>
                    <a:pt x="89090" y="77774"/>
                  </a:lnTo>
                  <a:lnTo>
                    <a:pt x="89090" y="77286"/>
                  </a:lnTo>
                  <a:lnTo>
                    <a:pt x="89200" y="77177"/>
                  </a:lnTo>
                  <a:lnTo>
                    <a:pt x="89283" y="77177"/>
                  </a:lnTo>
                  <a:lnTo>
                    <a:pt x="89393" y="77069"/>
                  </a:lnTo>
                  <a:lnTo>
                    <a:pt x="89420" y="76906"/>
                  </a:lnTo>
                  <a:lnTo>
                    <a:pt x="89476" y="76689"/>
                  </a:lnTo>
                  <a:lnTo>
                    <a:pt x="89420" y="76526"/>
                  </a:lnTo>
                  <a:lnTo>
                    <a:pt x="89338" y="76255"/>
                  </a:lnTo>
                  <a:lnTo>
                    <a:pt x="89283" y="76037"/>
                  </a:lnTo>
                  <a:lnTo>
                    <a:pt x="89200" y="75929"/>
                  </a:lnTo>
                  <a:lnTo>
                    <a:pt x="89145" y="75929"/>
                  </a:lnTo>
                  <a:lnTo>
                    <a:pt x="89007" y="75875"/>
                  </a:lnTo>
                  <a:lnTo>
                    <a:pt x="88841" y="75875"/>
                  </a:lnTo>
                  <a:lnTo>
                    <a:pt x="88676" y="76309"/>
                  </a:lnTo>
                  <a:lnTo>
                    <a:pt x="88483" y="76635"/>
                  </a:lnTo>
                  <a:lnTo>
                    <a:pt x="88318" y="76906"/>
                  </a:lnTo>
                  <a:lnTo>
                    <a:pt x="88180" y="77394"/>
                  </a:lnTo>
                  <a:lnTo>
                    <a:pt x="88125" y="78154"/>
                  </a:lnTo>
                  <a:lnTo>
                    <a:pt x="88566" y="78968"/>
                  </a:lnTo>
                  <a:lnTo>
                    <a:pt x="88897" y="79837"/>
                  </a:lnTo>
                  <a:lnTo>
                    <a:pt x="89200" y="80759"/>
                  </a:lnTo>
                  <a:lnTo>
                    <a:pt x="89338" y="82008"/>
                  </a:lnTo>
                  <a:lnTo>
                    <a:pt x="89393" y="83527"/>
                  </a:lnTo>
                  <a:lnTo>
                    <a:pt x="87794" y="86078"/>
                  </a:lnTo>
                  <a:lnTo>
                    <a:pt x="87601" y="86078"/>
                  </a:lnTo>
                  <a:lnTo>
                    <a:pt x="87463" y="85047"/>
                  </a:lnTo>
                  <a:lnTo>
                    <a:pt x="87159" y="84287"/>
                  </a:lnTo>
                  <a:lnTo>
                    <a:pt x="86773" y="83636"/>
                  </a:lnTo>
                  <a:lnTo>
                    <a:pt x="86360" y="82985"/>
                  </a:lnTo>
                  <a:lnTo>
                    <a:pt x="85919" y="82279"/>
                  </a:lnTo>
                  <a:lnTo>
                    <a:pt x="85726" y="83799"/>
                  </a:lnTo>
                  <a:lnTo>
                    <a:pt x="85477" y="85047"/>
                  </a:lnTo>
                  <a:lnTo>
                    <a:pt x="85726" y="85318"/>
                  </a:lnTo>
                  <a:lnTo>
                    <a:pt x="85836" y="85698"/>
                  </a:lnTo>
                  <a:lnTo>
                    <a:pt x="85863" y="86187"/>
                  </a:lnTo>
                  <a:lnTo>
                    <a:pt x="86029" y="86729"/>
                  </a:lnTo>
                  <a:lnTo>
                    <a:pt x="86056" y="86838"/>
                  </a:lnTo>
                  <a:lnTo>
                    <a:pt x="86167" y="86838"/>
                  </a:lnTo>
                  <a:lnTo>
                    <a:pt x="86250" y="86838"/>
                  </a:lnTo>
                  <a:lnTo>
                    <a:pt x="86360" y="86838"/>
                  </a:lnTo>
                  <a:lnTo>
                    <a:pt x="86443" y="86947"/>
                  </a:lnTo>
                  <a:lnTo>
                    <a:pt x="86829" y="87706"/>
                  </a:lnTo>
                  <a:lnTo>
                    <a:pt x="87132" y="88846"/>
                  </a:lnTo>
                  <a:lnTo>
                    <a:pt x="87325" y="90149"/>
                  </a:lnTo>
                  <a:lnTo>
                    <a:pt x="87352" y="91506"/>
                  </a:lnTo>
                  <a:lnTo>
                    <a:pt x="87077" y="91506"/>
                  </a:lnTo>
                  <a:lnTo>
                    <a:pt x="86773" y="91017"/>
                  </a:lnTo>
                  <a:lnTo>
                    <a:pt x="86498" y="90746"/>
                  </a:lnTo>
                  <a:lnTo>
                    <a:pt x="86443" y="90637"/>
                  </a:lnTo>
                  <a:lnTo>
                    <a:pt x="86194" y="90257"/>
                  </a:lnTo>
                  <a:lnTo>
                    <a:pt x="86029" y="89497"/>
                  </a:lnTo>
                  <a:lnTo>
                    <a:pt x="85919" y="88629"/>
                  </a:lnTo>
                  <a:lnTo>
                    <a:pt x="85781" y="87869"/>
                  </a:lnTo>
                  <a:lnTo>
                    <a:pt x="85643" y="87109"/>
                  </a:lnTo>
                  <a:lnTo>
                    <a:pt x="85395" y="86458"/>
                  </a:lnTo>
                  <a:lnTo>
                    <a:pt x="85395" y="86295"/>
                  </a:lnTo>
                  <a:lnTo>
                    <a:pt x="85147" y="86458"/>
                  </a:lnTo>
                  <a:lnTo>
                    <a:pt x="85147" y="86295"/>
                  </a:lnTo>
                  <a:lnTo>
                    <a:pt x="85064" y="85535"/>
                  </a:lnTo>
                  <a:lnTo>
                    <a:pt x="85064" y="84559"/>
                  </a:lnTo>
                  <a:lnTo>
                    <a:pt x="85064" y="83527"/>
                  </a:lnTo>
                  <a:lnTo>
                    <a:pt x="85064" y="82388"/>
                  </a:lnTo>
                  <a:lnTo>
                    <a:pt x="85009" y="81356"/>
                  </a:lnTo>
                  <a:lnTo>
                    <a:pt x="84816" y="80488"/>
                  </a:lnTo>
                  <a:lnTo>
                    <a:pt x="84512" y="79837"/>
                  </a:lnTo>
                  <a:lnTo>
                    <a:pt x="84430" y="80000"/>
                  </a:lnTo>
                  <a:lnTo>
                    <a:pt x="84292" y="80217"/>
                  </a:lnTo>
                  <a:lnTo>
                    <a:pt x="84181" y="80325"/>
                  </a:lnTo>
                  <a:lnTo>
                    <a:pt x="83988" y="80379"/>
                  </a:lnTo>
                  <a:lnTo>
                    <a:pt x="83795" y="80379"/>
                  </a:lnTo>
                  <a:lnTo>
                    <a:pt x="83740" y="80379"/>
                  </a:lnTo>
                  <a:lnTo>
                    <a:pt x="83740" y="80325"/>
                  </a:lnTo>
                  <a:lnTo>
                    <a:pt x="83740" y="80325"/>
                  </a:lnTo>
                  <a:lnTo>
                    <a:pt x="83740" y="80325"/>
                  </a:lnTo>
                  <a:lnTo>
                    <a:pt x="83713" y="80325"/>
                  </a:lnTo>
                  <a:lnTo>
                    <a:pt x="83658" y="80217"/>
                  </a:lnTo>
                  <a:lnTo>
                    <a:pt x="83658" y="79077"/>
                  </a:lnTo>
                  <a:lnTo>
                    <a:pt x="83520" y="78154"/>
                  </a:lnTo>
                  <a:lnTo>
                    <a:pt x="83327" y="77394"/>
                  </a:lnTo>
                  <a:lnTo>
                    <a:pt x="83023" y="76689"/>
                  </a:lnTo>
                  <a:lnTo>
                    <a:pt x="82803" y="75929"/>
                  </a:lnTo>
                  <a:lnTo>
                    <a:pt x="82500" y="75006"/>
                  </a:lnTo>
                  <a:lnTo>
                    <a:pt x="82417" y="75169"/>
                  </a:lnTo>
                  <a:lnTo>
                    <a:pt x="82362" y="75278"/>
                  </a:lnTo>
                  <a:lnTo>
                    <a:pt x="82306" y="75495"/>
                  </a:lnTo>
                  <a:lnTo>
                    <a:pt x="82251" y="75549"/>
                  </a:lnTo>
                  <a:lnTo>
                    <a:pt x="82224" y="75658"/>
                  </a:lnTo>
                  <a:lnTo>
                    <a:pt x="81783" y="75766"/>
                  </a:lnTo>
                  <a:lnTo>
                    <a:pt x="81397" y="75658"/>
                  </a:lnTo>
                  <a:lnTo>
                    <a:pt x="81011" y="75658"/>
                  </a:lnTo>
                  <a:lnTo>
                    <a:pt x="80900" y="76417"/>
                  </a:lnTo>
                  <a:lnTo>
                    <a:pt x="80762" y="76797"/>
                  </a:lnTo>
                  <a:lnTo>
                    <a:pt x="80680" y="76906"/>
                  </a:lnTo>
                  <a:lnTo>
                    <a:pt x="80487" y="76906"/>
                  </a:lnTo>
                  <a:lnTo>
                    <a:pt x="80294" y="77014"/>
                  </a:lnTo>
                  <a:lnTo>
                    <a:pt x="80101" y="77286"/>
                  </a:lnTo>
                  <a:lnTo>
                    <a:pt x="79770" y="78968"/>
                  </a:lnTo>
                  <a:lnTo>
                    <a:pt x="79329" y="78968"/>
                  </a:lnTo>
                  <a:lnTo>
                    <a:pt x="79080" y="79348"/>
                  </a:lnTo>
                  <a:lnTo>
                    <a:pt x="78832" y="79837"/>
                  </a:lnTo>
                  <a:lnTo>
                    <a:pt x="78501" y="80217"/>
                  </a:lnTo>
                  <a:lnTo>
                    <a:pt x="78419" y="82116"/>
                  </a:lnTo>
                  <a:lnTo>
                    <a:pt x="78170" y="83744"/>
                  </a:lnTo>
                  <a:lnTo>
                    <a:pt x="77840" y="85047"/>
                  </a:lnTo>
                  <a:lnTo>
                    <a:pt x="77316" y="86295"/>
                  </a:lnTo>
                  <a:lnTo>
                    <a:pt x="77261" y="86295"/>
                  </a:lnTo>
                  <a:lnTo>
                    <a:pt x="77205" y="86187"/>
                  </a:lnTo>
                  <a:lnTo>
                    <a:pt x="77150" y="86187"/>
                  </a:lnTo>
                  <a:lnTo>
                    <a:pt x="77150" y="86187"/>
                  </a:lnTo>
                  <a:lnTo>
                    <a:pt x="77123" y="86078"/>
                  </a:lnTo>
                  <a:lnTo>
                    <a:pt x="76819" y="85427"/>
                  </a:lnTo>
                  <a:lnTo>
                    <a:pt x="76544" y="84396"/>
                  </a:lnTo>
                  <a:lnTo>
                    <a:pt x="76378" y="83527"/>
                  </a:lnTo>
                  <a:lnTo>
                    <a:pt x="76351" y="83364"/>
                  </a:lnTo>
                  <a:lnTo>
                    <a:pt x="76378" y="83147"/>
                  </a:lnTo>
                  <a:lnTo>
                    <a:pt x="76433" y="82985"/>
                  </a:lnTo>
                  <a:lnTo>
                    <a:pt x="76488" y="82876"/>
                  </a:lnTo>
                  <a:lnTo>
                    <a:pt x="76488" y="82767"/>
                  </a:lnTo>
                  <a:lnTo>
                    <a:pt x="75992" y="81356"/>
                  </a:lnTo>
                  <a:lnTo>
                    <a:pt x="75661" y="79837"/>
                  </a:lnTo>
                  <a:lnTo>
                    <a:pt x="75441" y="78208"/>
                  </a:lnTo>
                  <a:lnTo>
                    <a:pt x="75330" y="76255"/>
                  </a:lnTo>
                  <a:lnTo>
                    <a:pt x="75000" y="76309"/>
                  </a:lnTo>
                  <a:lnTo>
                    <a:pt x="74751" y="76309"/>
                  </a:lnTo>
                  <a:lnTo>
                    <a:pt x="74476" y="76255"/>
                  </a:lnTo>
                  <a:lnTo>
                    <a:pt x="74365" y="76037"/>
                  </a:lnTo>
                  <a:lnTo>
                    <a:pt x="74227" y="75875"/>
                  </a:lnTo>
                  <a:lnTo>
                    <a:pt x="74117" y="75658"/>
                  </a:lnTo>
                  <a:lnTo>
                    <a:pt x="74034" y="75495"/>
                  </a:lnTo>
                  <a:lnTo>
                    <a:pt x="74117" y="74789"/>
                  </a:lnTo>
                  <a:lnTo>
                    <a:pt x="73924" y="74246"/>
                  </a:lnTo>
                  <a:lnTo>
                    <a:pt x="73593" y="73758"/>
                  </a:lnTo>
                  <a:lnTo>
                    <a:pt x="73262" y="73324"/>
                  </a:lnTo>
                  <a:lnTo>
                    <a:pt x="72959" y="72727"/>
                  </a:lnTo>
                  <a:lnTo>
                    <a:pt x="72159" y="72944"/>
                  </a:lnTo>
                  <a:lnTo>
                    <a:pt x="71332" y="72944"/>
                  </a:lnTo>
                  <a:lnTo>
                    <a:pt x="70505" y="72835"/>
                  </a:lnTo>
                  <a:lnTo>
                    <a:pt x="69705" y="72727"/>
                  </a:lnTo>
                  <a:lnTo>
                    <a:pt x="69568" y="72184"/>
                  </a:lnTo>
                  <a:lnTo>
                    <a:pt x="69375" y="71478"/>
                  </a:lnTo>
                  <a:lnTo>
                    <a:pt x="69071" y="71696"/>
                  </a:lnTo>
                  <a:lnTo>
                    <a:pt x="68878" y="71804"/>
                  </a:lnTo>
                  <a:lnTo>
                    <a:pt x="68630" y="71858"/>
                  </a:lnTo>
                  <a:lnTo>
                    <a:pt x="68299" y="71858"/>
                  </a:lnTo>
                  <a:lnTo>
                    <a:pt x="68023" y="71478"/>
                  </a:lnTo>
                  <a:lnTo>
                    <a:pt x="67720" y="71207"/>
                  </a:lnTo>
                  <a:lnTo>
                    <a:pt x="67389" y="70827"/>
                  </a:lnTo>
                  <a:lnTo>
                    <a:pt x="67141" y="70447"/>
                  </a:lnTo>
                  <a:lnTo>
                    <a:pt x="67058" y="69905"/>
                  </a:lnTo>
                  <a:lnTo>
                    <a:pt x="66920" y="69416"/>
                  </a:lnTo>
                  <a:lnTo>
                    <a:pt x="66617" y="68928"/>
                  </a:lnTo>
                  <a:lnTo>
                    <a:pt x="66562" y="68928"/>
                  </a:lnTo>
                  <a:lnTo>
                    <a:pt x="66534" y="68928"/>
                  </a:lnTo>
                  <a:lnTo>
                    <a:pt x="66479" y="68928"/>
                  </a:lnTo>
                  <a:lnTo>
                    <a:pt x="66369" y="68928"/>
                  </a:lnTo>
                  <a:lnTo>
                    <a:pt x="66176" y="68928"/>
                  </a:lnTo>
                  <a:lnTo>
                    <a:pt x="66286" y="69687"/>
                  </a:lnTo>
                  <a:lnTo>
                    <a:pt x="66424" y="70556"/>
                  </a:lnTo>
                  <a:lnTo>
                    <a:pt x="66672" y="71424"/>
                  </a:lnTo>
                  <a:lnTo>
                    <a:pt x="66865" y="72184"/>
                  </a:lnTo>
                  <a:lnTo>
                    <a:pt x="67058" y="72727"/>
                  </a:lnTo>
                  <a:lnTo>
                    <a:pt x="67113" y="72455"/>
                  </a:lnTo>
                  <a:lnTo>
                    <a:pt x="67141" y="72347"/>
                  </a:lnTo>
                  <a:lnTo>
                    <a:pt x="67141" y="72238"/>
                  </a:lnTo>
                  <a:lnTo>
                    <a:pt x="67196" y="72238"/>
                  </a:lnTo>
                  <a:lnTo>
                    <a:pt x="67251" y="72238"/>
                  </a:lnTo>
                  <a:lnTo>
                    <a:pt x="67389" y="72347"/>
                  </a:lnTo>
                  <a:lnTo>
                    <a:pt x="67444" y="72618"/>
                  </a:lnTo>
                  <a:lnTo>
                    <a:pt x="67500" y="72944"/>
                  </a:lnTo>
                  <a:lnTo>
                    <a:pt x="67500" y="73215"/>
                  </a:lnTo>
                  <a:lnTo>
                    <a:pt x="67527" y="73487"/>
                  </a:lnTo>
                  <a:lnTo>
                    <a:pt x="67582" y="73758"/>
                  </a:lnTo>
                  <a:lnTo>
                    <a:pt x="67775" y="73704"/>
                  </a:lnTo>
                  <a:lnTo>
                    <a:pt x="68023" y="73595"/>
                  </a:lnTo>
                  <a:lnTo>
                    <a:pt x="68299" y="73595"/>
                  </a:lnTo>
                  <a:lnTo>
                    <a:pt x="68740" y="72618"/>
                  </a:lnTo>
                  <a:lnTo>
                    <a:pt x="69264" y="71858"/>
                  </a:lnTo>
                  <a:lnTo>
                    <a:pt x="69319" y="72835"/>
                  </a:lnTo>
                  <a:lnTo>
                    <a:pt x="69375" y="73595"/>
                  </a:lnTo>
                  <a:lnTo>
                    <a:pt x="70091" y="74355"/>
                  </a:lnTo>
                  <a:lnTo>
                    <a:pt x="70670" y="75278"/>
                  </a:lnTo>
                  <a:lnTo>
                    <a:pt x="70477" y="75766"/>
                  </a:lnTo>
                  <a:lnTo>
                    <a:pt x="70312" y="76255"/>
                  </a:lnTo>
                  <a:lnTo>
                    <a:pt x="70147" y="76635"/>
                  </a:lnTo>
                  <a:lnTo>
                    <a:pt x="69788" y="76906"/>
                  </a:lnTo>
                  <a:lnTo>
                    <a:pt x="69788" y="77937"/>
                  </a:lnTo>
                  <a:lnTo>
                    <a:pt x="69319" y="78534"/>
                  </a:lnTo>
                  <a:lnTo>
                    <a:pt x="68823" y="79185"/>
                  </a:lnTo>
                  <a:lnTo>
                    <a:pt x="68823" y="79620"/>
                  </a:lnTo>
                  <a:lnTo>
                    <a:pt x="68216" y="79620"/>
                  </a:lnTo>
                  <a:lnTo>
                    <a:pt x="67858" y="80000"/>
                  </a:lnTo>
                  <a:lnTo>
                    <a:pt x="67582" y="80597"/>
                  </a:lnTo>
                  <a:lnTo>
                    <a:pt x="67251" y="81085"/>
                  </a:lnTo>
                  <a:lnTo>
                    <a:pt x="66810" y="81465"/>
                  </a:lnTo>
                  <a:lnTo>
                    <a:pt x="66369" y="81628"/>
                  </a:lnTo>
                  <a:lnTo>
                    <a:pt x="65900" y="81899"/>
                  </a:lnTo>
                  <a:lnTo>
                    <a:pt x="65514" y="82225"/>
                  </a:lnTo>
                  <a:lnTo>
                    <a:pt x="65183" y="82605"/>
                  </a:lnTo>
                  <a:lnTo>
                    <a:pt x="64852" y="82767"/>
                  </a:lnTo>
                  <a:lnTo>
                    <a:pt x="64604" y="82767"/>
                  </a:lnTo>
                  <a:lnTo>
                    <a:pt x="64494" y="82659"/>
                  </a:lnTo>
                  <a:lnTo>
                    <a:pt x="64466" y="82659"/>
                  </a:lnTo>
                  <a:lnTo>
                    <a:pt x="64411" y="82605"/>
                  </a:lnTo>
                  <a:lnTo>
                    <a:pt x="64411" y="82605"/>
                  </a:lnTo>
                  <a:lnTo>
                    <a:pt x="64356" y="82496"/>
                  </a:lnTo>
                  <a:lnTo>
                    <a:pt x="64301" y="82279"/>
                  </a:lnTo>
                  <a:lnTo>
                    <a:pt x="64163" y="81736"/>
                  </a:lnTo>
                  <a:lnTo>
                    <a:pt x="64108" y="81139"/>
                  </a:lnTo>
                  <a:lnTo>
                    <a:pt x="64108" y="80597"/>
                  </a:lnTo>
                  <a:lnTo>
                    <a:pt x="64080" y="80000"/>
                  </a:lnTo>
                  <a:lnTo>
                    <a:pt x="63832" y="79077"/>
                  </a:lnTo>
                  <a:lnTo>
                    <a:pt x="63501" y="78208"/>
                  </a:lnTo>
                  <a:lnTo>
                    <a:pt x="63143" y="77449"/>
                  </a:lnTo>
                  <a:lnTo>
                    <a:pt x="62812" y="76689"/>
                  </a:lnTo>
                  <a:lnTo>
                    <a:pt x="62729" y="76146"/>
                  </a:lnTo>
                  <a:lnTo>
                    <a:pt x="62674" y="75495"/>
                  </a:lnTo>
                  <a:lnTo>
                    <a:pt x="62619" y="74789"/>
                  </a:lnTo>
                  <a:lnTo>
                    <a:pt x="62481" y="74246"/>
                  </a:lnTo>
                  <a:lnTo>
                    <a:pt x="61957" y="73595"/>
                  </a:lnTo>
                  <a:lnTo>
                    <a:pt x="61819" y="72944"/>
                  </a:lnTo>
                  <a:lnTo>
                    <a:pt x="61654" y="72238"/>
                  </a:lnTo>
                  <a:lnTo>
                    <a:pt x="61516" y="71587"/>
                  </a:lnTo>
                  <a:lnTo>
                    <a:pt x="61323" y="71044"/>
                  </a:lnTo>
                  <a:lnTo>
                    <a:pt x="61047" y="70664"/>
                  </a:lnTo>
                  <a:lnTo>
                    <a:pt x="60882" y="70556"/>
                  </a:lnTo>
                  <a:lnTo>
                    <a:pt x="60854" y="70339"/>
                  </a:lnTo>
                  <a:lnTo>
                    <a:pt x="60744" y="70284"/>
                  </a:lnTo>
                  <a:lnTo>
                    <a:pt x="60661" y="70176"/>
                  </a:lnTo>
                  <a:lnTo>
                    <a:pt x="60551" y="70067"/>
                  </a:lnTo>
                  <a:lnTo>
                    <a:pt x="60468" y="69905"/>
                  </a:lnTo>
                  <a:lnTo>
                    <a:pt x="60358" y="69579"/>
                  </a:lnTo>
                  <a:lnTo>
                    <a:pt x="60275" y="69199"/>
                  </a:lnTo>
                  <a:lnTo>
                    <a:pt x="60165" y="69199"/>
                  </a:lnTo>
                  <a:lnTo>
                    <a:pt x="60165" y="69579"/>
                  </a:lnTo>
                  <a:lnTo>
                    <a:pt x="60496" y="70447"/>
                  </a:lnTo>
                  <a:lnTo>
                    <a:pt x="60799" y="71424"/>
                  </a:lnTo>
                  <a:lnTo>
                    <a:pt x="60992" y="72564"/>
                  </a:lnTo>
                  <a:lnTo>
                    <a:pt x="61185" y="73595"/>
                  </a:lnTo>
                  <a:lnTo>
                    <a:pt x="61433" y="74626"/>
                  </a:lnTo>
                  <a:lnTo>
                    <a:pt x="61516" y="74789"/>
                  </a:lnTo>
                  <a:lnTo>
                    <a:pt x="61654" y="75006"/>
                  </a:lnTo>
                  <a:lnTo>
                    <a:pt x="61764" y="75169"/>
                  </a:lnTo>
                  <a:lnTo>
                    <a:pt x="61902" y="75386"/>
                  </a:lnTo>
                  <a:lnTo>
                    <a:pt x="61957" y="75658"/>
                  </a:lnTo>
                  <a:lnTo>
                    <a:pt x="61957" y="77557"/>
                  </a:lnTo>
                  <a:lnTo>
                    <a:pt x="62040" y="77774"/>
                  </a:lnTo>
                  <a:lnTo>
                    <a:pt x="62150" y="78046"/>
                  </a:lnTo>
                  <a:lnTo>
                    <a:pt x="62288" y="78208"/>
                  </a:lnTo>
                  <a:lnTo>
                    <a:pt x="62426" y="78426"/>
                  </a:lnTo>
                  <a:lnTo>
                    <a:pt x="62481" y="78588"/>
                  </a:lnTo>
                  <a:lnTo>
                    <a:pt x="62564" y="79185"/>
                  </a:lnTo>
                  <a:lnTo>
                    <a:pt x="62619" y="79620"/>
                  </a:lnTo>
                  <a:lnTo>
                    <a:pt x="62729" y="80217"/>
                  </a:lnTo>
                  <a:lnTo>
                    <a:pt x="63005" y="80868"/>
                  </a:lnTo>
                  <a:lnTo>
                    <a:pt x="63446" y="81465"/>
                  </a:lnTo>
                  <a:lnTo>
                    <a:pt x="63915" y="82008"/>
                  </a:lnTo>
                  <a:lnTo>
                    <a:pt x="64301" y="82605"/>
                  </a:lnTo>
                  <a:lnTo>
                    <a:pt x="64411" y="82876"/>
                  </a:lnTo>
                  <a:lnTo>
                    <a:pt x="64411" y="83256"/>
                  </a:lnTo>
                  <a:lnTo>
                    <a:pt x="64411" y="83527"/>
                  </a:lnTo>
                  <a:lnTo>
                    <a:pt x="64466" y="83799"/>
                  </a:lnTo>
                  <a:lnTo>
                    <a:pt x="64604" y="84124"/>
                  </a:lnTo>
                  <a:lnTo>
                    <a:pt x="65018" y="84179"/>
                  </a:lnTo>
                  <a:lnTo>
                    <a:pt x="65514" y="83744"/>
                  </a:lnTo>
                  <a:lnTo>
                    <a:pt x="66176" y="83419"/>
                  </a:lnTo>
                  <a:lnTo>
                    <a:pt x="66810" y="83147"/>
                  </a:lnTo>
                  <a:lnTo>
                    <a:pt x="67389" y="82985"/>
                  </a:lnTo>
                  <a:lnTo>
                    <a:pt x="67389" y="83147"/>
                  </a:lnTo>
                  <a:lnTo>
                    <a:pt x="67251" y="83636"/>
                  </a:lnTo>
                  <a:lnTo>
                    <a:pt x="67251" y="84179"/>
                  </a:lnTo>
                  <a:lnTo>
                    <a:pt x="67141" y="84830"/>
                  </a:lnTo>
                  <a:lnTo>
                    <a:pt x="66948" y="85807"/>
                  </a:lnTo>
                  <a:lnTo>
                    <a:pt x="66672" y="86947"/>
                  </a:lnTo>
                  <a:lnTo>
                    <a:pt x="66341" y="88086"/>
                  </a:lnTo>
                  <a:lnTo>
                    <a:pt x="65983" y="89009"/>
                  </a:lnTo>
                  <a:lnTo>
                    <a:pt x="65459" y="90040"/>
                  </a:lnTo>
                  <a:lnTo>
                    <a:pt x="64880" y="91017"/>
                  </a:lnTo>
                  <a:lnTo>
                    <a:pt x="64273" y="91940"/>
                  </a:lnTo>
                  <a:lnTo>
                    <a:pt x="63694" y="93025"/>
                  </a:lnTo>
                  <a:lnTo>
                    <a:pt x="63198" y="94165"/>
                  </a:lnTo>
                  <a:lnTo>
                    <a:pt x="62812" y="95468"/>
                  </a:lnTo>
                  <a:lnTo>
                    <a:pt x="62674" y="96716"/>
                  </a:lnTo>
                  <a:lnTo>
                    <a:pt x="62757" y="97856"/>
                  </a:lnTo>
                  <a:lnTo>
                    <a:pt x="62950" y="98995"/>
                  </a:lnTo>
                  <a:lnTo>
                    <a:pt x="63143" y="100027"/>
                  </a:lnTo>
                  <a:lnTo>
                    <a:pt x="63336" y="101166"/>
                  </a:lnTo>
                  <a:lnTo>
                    <a:pt x="63501" y="102306"/>
                  </a:lnTo>
                  <a:lnTo>
                    <a:pt x="63446" y="103446"/>
                  </a:lnTo>
                  <a:lnTo>
                    <a:pt x="63143" y="104640"/>
                  </a:lnTo>
                  <a:lnTo>
                    <a:pt x="62729" y="105237"/>
                  </a:lnTo>
                  <a:lnTo>
                    <a:pt x="62233" y="105671"/>
                  </a:lnTo>
                  <a:lnTo>
                    <a:pt x="61764" y="106160"/>
                  </a:lnTo>
                  <a:lnTo>
                    <a:pt x="61378" y="106811"/>
                  </a:lnTo>
                  <a:lnTo>
                    <a:pt x="61130" y="107788"/>
                  </a:lnTo>
                  <a:lnTo>
                    <a:pt x="61378" y="108331"/>
                  </a:lnTo>
                  <a:lnTo>
                    <a:pt x="61571" y="109199"/>
                  </a:lnTo>
                  <a:lnTo>
                    <a:pt x="61654" y="110230"/>
                  </a:lnTo>
                  <a:lnTo>
                    <a:pt x="61516" y="110447"/>
                  </a:lnTo>
                  <a:lnTo>
                    <a:pt x="61433" y="110610"/>
                  </a:lnTo>
                  <a:lnTo>
                    <a:pt x="61378" y="110719"/>
                  </a:lnTo>
                  <a:lnTo>
                    <a:pt x="61268" y="110881"/>
                  </a:lnTo>
                  <a:lnTo>
                    <a:pt x="61240" y="111099"/>
                  </a:lnTo>
                  <a:lnTo>
                    <a:pt x="61130" y="111261"/>
                  </a:lnTo>
                  <a:lnTo>
                    <a:pt x="60606" y="111478"/>
                  </a:lnTo>
                  <a:lnTo>
                    <a:pt x="60468" y="112130"/>
                  </a:lnTo>
                  <a:lnTo>
                    <a:pt x="60413" y="112890"/>
                  </a:lnTo>
                  <a:lnTo>
                    <a:pt x="60358" y="113649"/>
                  </a:lnTo>
                  <a:lnTo>
                    <a:pt x="60275" y="114409"/>
                  </a:lnTo>
                  <a:lnTo>
                    <a:pt x="59641" y="115440"/>
                  </a:lnTo>
                  <a:lnTo>
                    <a:pt x="59448" y="116309"/>
                  </a:lnTo>
                  <a:lnTo>
                    <a:pt x="59200" y="117177"/>
                  </a:lnTo>
                  <a:lnTo>
                    <a:pt x="58731" y="117991"/>
                  </a:lnTo>
                  <a:lnTo>
                    <a:pt x="58152" y="118697"/>
                  </a:lnTo>
                  <a:lnTo>
                    <a:pt x="57435" y="119077"/>
                  </a:lnTo>
                  <a:lnTo>
                    <a:pt x="56718" y="119457"/>
                  </a:lnTo>
                  <a:lnTo>
                    <a:pt x="55974" y="119728"/>
                  </a:lnTo>
                  <a:lnTo>
                    <a:pt x="55312" y="120000"/>
                  </a:lnTo>
                  <a:lnTo>
                    <a:pt x="55174" y="119837"/>
                  </a:lnTo>
                  <a:lnTo>
                    <a:pt x="55064" y="119620"/>
                  </a:lnTo>
                  <a:lnTo>
                    <a:pt x="54981" y="119511"/>
                  </a:lnTo>
                  <a:lnTo>
                    <a:pt x="54871" y="119240"/>
                  </a:lnTo>
                  <a:lnTo>
                    <a:pt x="54788" y="119077"/>
                  </a:lnTo>
                  <a:lnTo>
                    <a:pt x="54733" y="118588"/>
                  </a:lnTo>
                  <a:lnTo>
                    <a:pt x="54733" y="117991"/>
                  </a:lnTo>
                  <a:lnTo>
                    <a:pt x="54733" y="117340"/>
                  </a:lnTo>
                  <a:lnTo>
                    <a:pt x="54678" y="116689"/>
                  </a:lnTo>
                  <a:lnTo>
                    <a:pt x="54402" y="115766"/>
                  </a:lnTo>
                  <a:lnTo>
                    <a:pt x="54016" y="114898"/>
                  </a:lnTo>
                  <a:lnTo>
                    <a:pt x="53630" y="113921"/>
                  </a:lnTo>
                  <a:lnTo>
                    <a:pt x="53382" y="112998"/>
                  </a:lnTo>
                  <a:lnTo>
                    <a:pt x="53492" y="112347"/>
                  </a:lnTo>
                  <a:lnTo>
                    <a:pt x="53492" y="112238"/>
                  </a:lnTo>
                  <a:lnTo>
                    <a:pt x="53382" y="112021"/>
                  </a:lnTo>
                  <a:lnTo>
                    <a:pt x="53299" y="111967"/>
                  </a:lnTo>
                  <a:lnTo>
                    <a:pt x="53244" y="111750"/>
                  </a:lnTo>
                  <a:lnTo>
                    <a:pt x="53189" y="111750"/>
                  </a:lnTo>
                  <a:lnTo>
                    <a:pt x="53134" y="111478"/>
                  </a:lnTo>
                  <a:lnTo>
                    <a:pt x="53189" y="111207"/>
                  </a:lnTo>
                  <a:lnTo>
                    <a:pt x="53189" y="110990"/>
                  </a:lnTo>
                  <a:lnTo>
                    <a:pt x="53244" y="110827"/>
                  </a:lnTo>
                  <a:lnTo>
                    <a:pt x="53299" y="110610"/>
                  </a:lnTo>
                  <a:lnTo>
                    <a:pt x="53106" y="110447"/>
                  </a:lnTo>
                  <a:lnTo>
                    <a:pt x="53106" y="110230"/>
                  </a:lnTo>
                  <a:lnTo>
                    <a:pt x="53106" y="110067"/>
                  </a:lnTo>
                  <a:lnTo>
                    <a:pt x="53134" y="109796"/>
                  </a:lnTo>
                  <a:lnTo>
                    <a:pt x="53189" y="109579"/>
                  </a:lnTo>
                  <a:lnTo>
                    <a:pt x="53189" y="109308"/>
                  </a:lnTo>
                  <a:lnTo>
                    <a:pt x="53189" y="109036"/>
                  </a:lnTo>
                  <a:lnTo>
                    <a:pt x="52996" y="108276"/>
                  </a:lnTo>
                  <a:lnTo>
                    <a:pt x="52720" y="107408"/>
                  </a:lnTo>
                  <a:lnTo>
                    <a:pt x="52417" y="106648"/>
                  </a:lnTo>
                  <a:lnTo>
                    <a:pt x="52224" y="105888"/>
                  </a:lnTo>
                  <a:lnTo>
                    <a:pt x="52169" y="104966"/>
                  </a:lnTo>
                  <a:lnTo>
                    <a:pt x="52279" y="103880"/>
                  </a:lnTo>
                  <a:lnTo>
                    <a:pt x="52472" y="102957"/>
                  </a:lnTo>
                  <a:lnTo>
                    <a:pt x="52748" y="101926"/>
                  </a:lnTo>
                  <a:lnTo>
                    <a:pt x="52941" y="101058"/>
                  </a:lnTo>
                  <a:lnTo>
                    <a:pt x="53106" y="100298"/>
                  </a:lnTo>
                  <a:lnTo>
                    <a:pt x="52913" y="99538"/>
                  </a:lnTo>
                  <a:lnTo>
                    <a:pt x="52858" y="98887"/>
                  </a:lnTo>
                  <a:lnTo>
                    <a:pt x="52858" y="98236"/>
                  </a:lnTo>
                  <a:lnTo>
                    <a:pt x="52748" y="97367"/>
                  </a:lnTo>
                  <a:lnTo>
                    <a:pt x="52472" y="96227"/>
                  </a:lnTo>
                  <a:lnTo>
                    <a:pt x="52031" y="95088"/>
                  </a:lnTo>
                  <a:lnTo>
                    <a:pt x="51617" y="94056"/>
                  </a:lnTo>
                  <a:lnTo>
                    <a:pt x="51176" y="93188"/>
                  </a:lnTo>
                  <a:lnTo>
                    <a:pt x="51314" y="92048"/>
                  </a:lnTo>
                  <a:lnTo>
                    <a:pt x="51452" y="91017"/>
                  </a:lnTo>
                  <a:lnTo>
                    <a:pt x="51617" y="89877"/>
                  </a:lnTo>
                  <a:lnTo>
                    <a:pt x="51452" y="89715"/>
                  </a:lnTo>
                  <a:lnTo>
                    <a:pt x="51369" y="89606"/>
                  </a:lnTo>
                  <a:lnTo>
                    <a:pt x="51259" y="89389"/>
                  </a:lnTo>
                  <a:lnTo>
                    <a:pt x="51176" y="89335"/>
                  </a:lnTo>
                  <a:lnTo>
                    <a:pt x="51038" y="89335"/>
                  </a:lnTo>
                  <a:lnTo>
                    <a:pt x="50845" y="89226"/>
                  </a:lnTo>
                  <a:lnTo>
                    <a:pt x="50735" y="89389"/>
                  </a:lnTo>
                  <a:lnTo>
                    <a:pt x="50680" y="89497"/>
                  </a:lnTo>
                  <a:lnTo>
                    <a:pt x="50542" y="89606"/>
                  </a:lnTo>
                  <a:lnTo>
                    <a:pt x="50404" y="89606"/>
                  </a:lnTo>
                  <a:lnTo>
                    <a:pt x="50211" y="89606"/>
                  </a:lnTo>
                  <a:lnTo>
                    <a:pt x="49687" y="87978"/>
                  </a:lnTo>
                  <a:lnTo>
                    <a:pt x="49329" y="87869"/>
                  </a:lnTo>
                  <a:lnTo>
                    <a:pt x="48998" y="87815"/>
                  </a:lnTo>
                  <a:lnTo>
                    <a:pt x="48612" y="87706"/>
                  </a:lnTo>
                  <a:lnTo>
                    <a:pt x="48143" y="88086"/>
                  </a:lnTo>
                  <a:lnTo>
                    <a:pt x="47647" y="88466"/>
                  </a:lnTo>
                  <a:lnTo>
                    <a:pt x="47261" y="88738"/>
                  </a:lnTo>
                  <a:lnTo>
                    <a:pt x="46323" y="88358"/>
                  </a:lnTo>
                  <a:lnTo>
                    <a:pt x="46213" y="89009"/>
                  </a:lnTo>
                  <a:lnTo>
                    <a:pt x="45882" y="89009"/>
                  </a:lnTo>
                  <a:lnTo>
                    <a:pt x="45579" y="88846"/>
                  </a:lnTo>
                  <a:lnTo>
                    <a:pt x="45358" y="88738"/>
                  </a:lnTo>
                  <a:lnTo>
                    <a:pt x="45248" y="88846"/>
                  </a:lnTo>
                  <a:lnTo>
                    <a:pt x="45165" y="89009"/>
                  </a:lnTo>
                  <a:lnTo>
                    <a:pt x="45000" y="89118"/>
                  </a:lnTo>
                  <a:lnTo>
                    <a:pt x="44806" y="89226"/>
                  </a:lnTo>
                  <a:lnTo>
                    <a:pt x="44531" y="88575"/>
                  </a:lnTo>
                  <a:lnTo>
                    <a:pt x="44145" y="88195"/>
                  </a:lnTo>
                  <a:lnTo>
                    <a:pt x="43759" y="87815"/>
                  </a:lnTo>
                  <a:lnTo>
                    <a:pt x="43373" y="87435"/>
                  </a:lnTo>
                  <a:lnTo>
                    <a:pt x="43042" y="86947"/>
                  </a:lnTo>
                  <a:lnTo>
                    <a:pt x="42794" y="85698"/>
                  </a:lnTo>
                  <a:lnTo>
                    <a:pt x="42518" y="85047"/>
                  </a:lnTo>
                  <a:lnTo>
                    <a:pt x="42077" y="84396"/>
                  </a:lnTo>
                  <a:lnTo>
                    <a:pt x="41691" y="83744"/>
                  </a:lnTo>
                  <a:lnTo>
                    <a:pt x="41443" y="83147"/>
                  </a:lnTo>
                  <a:lnTo>
                    <a:pt x="41443" y="81899"/>
                  </a:lnTo>
                  <a:lnTo>
                    <a:pt x="41360" y="81356"/>
                  </a:lnTo>
                  <a:lnTo>
                    <a:pt x="41387" y="80488"/>
                  </a:lnTo>
                  <a:lnTo>
                    <a:pt x="41498" y="79728"/>
                  </a:lnTo>
                  <a:lnTo>
                    <a:pt x="41580" y="79077"/>
                  </a:lnTo>
                  <a:lnTo>
                    <a:pt x="41636" y="78588"/>
                  </a:lnTo>
                  <a:lnTo>
                    <a:pt x="41636" y="77829"/>
                  </a:lnTo>
                  <a:lnTo>
                    <a:pt x="41553" y="77394"/>
                  </a:lnTo>
                  <a:lnTo>
                    <a:pt x="41387" y="76906"/>
                  </a:lnTo>
                  <a:lnTo>
                    <a:pt x="41305" y="76526"/>
                  </a:lnTo>
                  <a:lnTo>
                    <a:pt x="41305" y="75929"/>
                  </a:lnTo>
                  <a:lnTo>
                    <a:pt x="41387" y="75169"/>
                  </a:lnTo>
                  <a:lnTo>
                    <a:pt x="41580" y="74355"/>
                  </a:lnTo>
                  <a:lnTo>
                    <a:pt x="41773" y="73378"/>
                  </a:lnTo>
                  <a:lnTo>
                    <a:pt x="41966" y="72564"/>
                  </a:lnTo>
                  <a:lnTo>
                    <a:pt x="42159" y="71858"/>
                  </a:lnTo>
                  <a:lnTo>
                    <a:pt x="42270" y="71478"/>
                  </a:lnTo>
                  <a:lnTo>
                    <a:pt x="42601" y="70936"/>
                  </a:lnTo>
                  <a:lnTo>
                    <a:pt x="42987" y="70447"/>
                  </a:lnTo>
                  <a:lnTo>
                    <a:pt x="43373" y="70067"/>
                  </a:lnTo>
                  <a:lnTo>
                    <a:pt x="43759" y="69579"/>
                  </a:lnTo>
                  <a:lnTo>
                    <a:pt x="43841" y="69145"/>
                  </a:lnTo>
                  <a:lnTo>
                    <a:pt x="43841" y="68548"/>
                  </a:lnTo>
                  <a:lnTo>
                    <a:pt x="43814" y="67896"/>
                  </a:lnTo>
                  <a:lnTo>
                    <a:pt x="43841" y="67354"/>
                  </a:lnTo>
                  <a:lnTo>
                    <a:pt x="44090" y="66594"/>
                  </a:lnTo>
                  <a:lnTo>
                    <a:pt x="44420" y="65997"/>
                  </a:lnTo>
                  <a:lnTo>
                    <a:pt x="44779" y="65454"/>
                  </a:lnTo>
                  <a:lnTo>
                    <a:pt x="45110" y="64857"/>
                  </a:lnTo>
                  <a:lnTo>
                    <a:pt x="45386" y="64206"/>
                  </a:lnTo>
                  <a:lnTo>
                    <a:pt x="45551" y="63337"/>
                  </a:lnTo>
                  <a:lnTo>
                    <a:pt x="45551" y="63283"/>
                  </a:lnTo>
                  <a:lnTo>
                    <a:pt x="45496" y="63283"/>
                  </a:lnTo>
                  <a:lnTo>
                    <a:pt x="45496" y="63175"/>
                  </a:lnTo>
                  <a:lnTo>
                    <a:pt x="45496" y="63066"/>
                  </a:lnTo>
                  <a:lnTo>
                    <a:pt x="45441" y="62957"/>
                  </a:lnTo>
                  <a:lnTo>
                    <a:pt x="45358" y="62903"/>
                  </a:lnTo>
                  <a:lnTo>
                    <a:pt x="45248" y="62795"/>
                  </a:lnTo>
                  <a:lnTo>
                    <a:pt x="45165" y="62795"/>
                  </a:lnTo>
                  <a:lnTo>
                    <a:pt x="45000" y="62686"/>
                  </a:lnTo>
                  <a:lnTo>
                    <a:pt x="44917" y="62903"/>
                  </a:lnTo>
                  <a:lnTo>
                    <a:pt x="44806" y="62903"/>
                  </a:lnTo>
                  <a:lnTo>
                    <a:pt x="44669" y="62957"/>
                  </a:lnTo>
                  <a:lnTo>
                    <a:pt x="44476" y="62957"/>
                  </a:lnTo>
                  <a:lnTo>
                    <a:pt x="44476" y="62686"/>
                  </a:lnTo>
                  <a:lnTo>
                    <a:pt x="44393" y="62686"/>
                  </a:lnTo>
                  <a:lnTo>
                    <a:pt x="44393" y="61926"/>
                  </a:lnTo>
                  <a:lnTo>
                    <a:pt x="44338" y="60895"/>
                  </a:lnTo>
                  <a:lnTo>
                    <a:pt x="44283" y="59647"/>
                  </a:lnTo>
                  <a:lnTo>
                    <a:pt x="44283" y="58453"/>
                  </a:lnTo>
                  <a:lnTo>
                    <a:pt x="44283" y="57367"/>
                  </a:lnTo>
                  <a:lnTo>
                    <a:pt x="44393" y="56716"/>
                  </a:lnTo>
                  <a:lnTo>
                    <a:pt x="44420" y="56445"/>
                  </a:lnTo>
                  <a:lnTo>
                    <a:pt x="44476" y="56227"/>
                  </a:lnTo>
                  <a:lnTo>
                    <a:pt x="44531" y="56173"/>
                  </a:lnTo>
                  <a:lnTo>
                    <a:pt x="44586" y="56173"/>
                  </a:lnTo>
                  <a:lnTo>
                    <a:pt x="44669" y="56173"/>
                  </a:lnTo>
                  <a:lnTo>
                    <a:pt x="44779" y="56065"/>
                  </a:lnTo>
                  <a:lnTo>
                    <a:pt x="44917" y="56065"/>
                  </a:lnTo>
                  <a:lnTo>
                    <a:pt x="45303" y="56336"/>
                  </a:lnTo>
                  <a:lnTo>
                    <a:pt x="45744" y="56553"/>
                  </a:lnTo>
                  <a:lnTo>
                    <a:pt x="46213" y="56553"/>
                  </a:lnTo>
                  <a:lnTo>
                    <a:pt x="46681" y="56336"/>
                  </a:lnTo>
                  <a:lnTo>
                    <a:pt x="47040" y="56065"/>
                  </a:lnTo>
                  <a:lnTo>
                    <a:pt x="47068" y="55956"/>
                  </a:lnTo>
                  <a:lnTo>
                    <a:pt x="47068" y="55848"/>
                  </a:lnTo>
                  <a:lnTo>
                    <a:pt x="47123" y="55848"/>
                  </a:lnTo>
                  <a:lnTo>
                    <a:pt x="47123" y="55793"/>
                  </a:lnTo>
                  <a:lnTo>
                    <a:pt x="47123" y="55685"/>
                  </a:lnTo>
                  <a:lnTo>
                    <a:pt x="47233" y="54925"/>
                  </a:lnTo>
                  <a:lnTo>
                    <a:pt x="47233" y="54056"/>
                  </a:lnTo>
                  <a:lnTo>
                    <a:pt x="47178" y="53242"/>
                  </a:lnTo>
                  <a:lnTo>
                    <a:pt x="47123" y="52265"/>
                  </a:lnTo>
                  <a:lnTo>
                    <a:pt x="46792" y="52103"/>
                  </a:lnTo>
                  <a:lnTo>
                    <a:pt x="46461" y="51886"/>
                  </a:lnTo>
                  <a:lnTo>
                    <a:pt x="46130" y="51506"/>
                  </a:lnTo>
                  <a:lnTo>
                    <a:pt x="45882" y="51017"/>
                  </a:lnTo>
                  <a:lnTo>
                    <a:pt x="45965" y="50963"/>
                  </a:lnTo>
                  <a:lnTo>
                    <a:pt x="46075" y="50854"/>
                  </a:lnTo>
                  <a:lnTo>
                    <a:pt x="46130" y="50746"/>
                  </a:lnTo>
                  <a:lnTo>
                    <a:pt x="46213" y="50746"/>
                  </a:lnTo>
                  <a:lnTo>
                    <a:pt x="46323" y="50637"/>
                  </a:lnTo>
                  <a:lnTo>
                    <a:pt x="46488" y="50637"/>
                  </a:lnTo>
                  <a:lnTo>
                    <a:pt x="46599" y="50583"/>
                  </a:lnTo>
                  <a:lnTo>
                    <a:pt x="46737" y="50474"/>
                  </a:lnTo>
                  <a:lnTo>
                    <a:pt x="46875" y="50474"/>
                  </a:lnTo>
                  <a:lnTo>
                    <a:pt x="47040" y="50474"/>
                  </a:lnTo>
                  <a:lnTo>
                    <a:pt x="47040" y="49443"/>
                  </a:lnTo>
                  <a:lnTo>
                    <a:pt x="47178" y="49443"/>
                  </a:lnTo>
                  <a:lnTo>
                    <a:pt x="47316" y="49497"/>
                  </a:lnTo>
                  <a:lnTo>
                    <a:pt x="47371" y="49606"/>
                  </a:lnTo>
                  <a:lnTo>
                    <a:pt x="47454" y="49606"/>
                  </a:lnTo>
                  <a:lnTo>
                    <a:pt x="47564" y="49715"/>
                  </a:lnTo>
                  <a:lnTo>
                    <a:pt x="47647" y="49823"/>
                  </a:lnTo>
                  <a:lnTo>
                    <a:pt x="47757" y="49606"/>
                  </a:lnTo>
                  <a:lnTo>
                    <a:pt x="47895" y="49497"/>
                  </a:lnTo>
                  <a:lnTo>
                    <a:pt x="48005" y="49443"/>
                  </a:lnTo>
                  <a:lnTo>
                    <a:pt x="48143" y="49335"/>
                  </a:lnTo>
                  <a:lnTo>
                    <a:pt x="48198" y="49226"/>
                  </a:lnTo>
                  <a:lnTo>
                    <a:pt x="48226" y="49063"/>
                  </a:lnTo>
                  <a:lnTo>
                    <a:pt x="48226" y="48846"/>
                  </a:lnTo>
                  <a:lnTo>
                    <a:pt x="48226" y="48683"/>
                  </a:lnTo>
                  <a:lnTo>
                    <a:pt x="48226" y="48466"/>
                  </a:lnTo>
                  <a:lnTo>
                    <a:pt x="48281" y="48303"/>
                  </a:lnTo>
                  <a:lnTo>
                    <a:pt x="48336" y="48086"/>
                  </a:lnTo>
                  <a:lnTo>
                    <a:pt x="49246" y="47544"/>
                  </a:lnTo>
                  <a:lnTo>
                    <a:pt x="49439" y="46947"/>
                  </a:lnTo>
                  <a:lnTo>
                    <a:pt x="49494" y="46404"/>
                  </a:lnTo>
                  <a:lnTo>
                    <a:pt x="49632" y="45807"/>
                  </a:lnTo>
                  <a:lnTo>
                    <a:pt x="49908" y="45427"/>
                  </a:lnTo>
                  <a:lnTo>
                    <a:pt x="50266" y="45156"/>
                  </a:lnTo>
                  <a:lnTo>
                    <a:pt x="50680" y="44884"/>
                  </a:lnTo>
                  <a:lnTo>
                    <a:pt x="51066" y="44613"/>
                  </a:lnTo>
                  <a:lnTo>
                    <a:pt x="51121" y="44504"/>
                  </a:lnTo>
                  <a:lnTo>
                    <a:pt x="51121" y="44504"/>
                  </a:lnTo>
                  <a:lnTo>
                    <a:pt x="51121" y="44396"/>
                  </a:lnTo>
                  <a:lnTo>
                    <a:pt x="51121" y="44287"/>
                  </a:lnTo>
                  <a:lnTo>
                    <a:pt x="51176" y="44233"/>
                  </a:lnTo>
                  <a:lnTo>
                    <a:pt x="50983" y="43256"/>
                  </a:lnTo>
                  <a:lnTo>
                    <a:pt x="50873" y="42116"/>
                  </a:lnTo>
                  <a:lnTo>
                    <a:pt x="50873" y="41085"/>
                  </a:lnTo>
                  <a:lnTo>
                    <a:pt x="50845" y="40217"/>
                  </a:lnTo>
                  <a:lnTo>
                    <a:pt x="51259" y="40162"/>
                  </a:lnTo>
                  <a:lnTo>
                    <a:pt x="51562" y="39945"/>
                  </a:lnTo>
                  <a:lnTo>
                    <a:pt x="51893" y="39782"/>
                  </a:lnTo>
                  <a:lnTo>
                    <a:pt x="51893" y="40217"/>
                  </a:lnTo>
                  <a:lnTo>
                    <a:pt x="51838" y="40597"/>
                  </a:lnTo>
                  <a:lnTo>
                    <a:pt x="51783" y="41302"/>
                  </a:lnTo>
                  <a:lnTo>
                    <a:pt x="51755" y="42225"/>
                  </a:lnTo>
                  <a:lnTo>
                    <a:pt x="51700" y="43093"/>
                  </a:lnTo>
                  <a:lnTo>
                    <a:pt x="51700" y="43744"/>
                  </a:lnTo>
                  <a:lnTo>
                    <a:pt x="51838" y="43907"/>
                  </a:lnTo>
                  <a:lnTo>
                    <a:pt x="51948" y="44016"/>
                  </a:lnTo>
                  <a:lnTo>
                    <a:pt x="51976" y="44124"/>
                  </a:lnTo>
                  <a:lnTo>
                    <a:pt x="52086" y="44233"/>
                  </a:lnTo>
                  <a:lnTo>
                    <a:pt x="52224" y="44396"/>
                  </a:lnTo>
                  <a:lnTo>
                    <a:pt x="52527" y="44124"/>
                  </a:lnTo>
                  <a:lnTo>
                    <a:pt x="52720" y="44124"/>
                  </a:lnTo>
                  <a:lnTo>
                    <a:pt x="52858" y="44287"/>
                  </a:lnTo>
                  <a:lnTo>
                    <a:pt x="53051" y="44613"/>
                  </a:lnTo>
                  <a:lnTo>
                    <a:pt x="53299" y="44613"/>
                  </a:lnTo>
                  <a:lnTo>
                    <a:pt x="53575" y="44396"/>
                  </a:lnTo>
                  <a:lnTo>
                    <a:pt x="53823" y="44124"/>
                  </a:lnTo>
                  <a:lnTo>
                    <a:pt x="53961" y="43853"/>
                  </a:lnTo>
                  <a:lnTo>
                    <a:pt x="54154" y="43636"/>
                  </a:lnTo>
                  <a:lnTo>
                    <a:pt x="54402" y="43473"/>
                  </a:lnTo>
                  <a:lnTo>
                    <a:pt x="54788" y="43527"/>
                  </a:lnTo>
                  <a:lnTo>
                    <a:pt x="55312" y="43744"/>
                  </a:lnTo>
                  <a:lnTo>
                    <a:pt x="55367" y="43473"/>
                  </a:lnTo>
                  <a:lnTo>
                    <a:pt x="55395" y="43364"/>
                  </a:lnTo>
                  <a:lnTo>
                    <a:pt x="55505" y="43147"/>
                  </a:lnTo>
                  <a:lnTo>
                    <a:pt x="55588" y="43093"/>
                  </a:lnTo>
                  <a:lnTo>
                    <a:pt x="55698" y="43093"/>
                  </a:lnTo>
                  <a:lnTo>
                    <a:pt x="55836" y="42985"/>
                  </a:lnTo>
                  <a:lnTo>
                    <a:pt x="55836" y="41356"/>
                  </a:lnTo>
                  <a:lnTo>
                    <a:pt x="55946" y="40054"/>
                  </a:lnTo>
                  <a:lnTo>
                    <a:pt x="56029" y="39837"/>
                  </a:lnTo>
                  <a:lnTo>
                    <a:pt x="56139" y="39782"/>
                  </a:lnTo>
                  <a:lnTo>
                    <a:pt x="56222" y="39565"/>
                  </a:lnTo>
                  <a:lnTo>
                    <a:pt x="56332" y="39457"/>
                  </a:lnTo>
                  <a:lnTo>
                    <a:pt x="56470" y="39402"/>
                  </a:lnTo>
                  <a:lnTo>
                    <a:pt x="56470" y="39565"/>
                  </a:lnTo>
                  <a:lnTo>
                    <a:pt x="56553" y="39782"/>
                  </a:lnTo>
                  <a:lnTo>
                    <a:pt x="56608" y="39945"/>
                  </a:lnTo>
                  <a:lnTo>
                    <a:pt x="56663" y="40162"/>
                  </a:lnTo>
                  <a:lnTo>
                    <a:pt x="56718" y="40217"/>
                  </a:lnTo>
                  <a:lnTo>
                    <a:pt x="56856" y="40325"/>
                  </a:lnTo>
                  <a:lnTo>
                    <a:pt x="56994" y="40434"/>
                  </a:lnTo>
                  <a:lnTo>
                    <a:pt x="56939" y="39565"/>
                  </a:lnTo>
                  <a:lnTo>
                    <a:pt x="56911" y="39023"/>
                  </a:lnTo>
                  <a:lnTo>
                    <a:pt x="56801" y="38643"/>
                  </a:lnTo>
                  <a:lnTo>
                    <a:pt x="56746" y="38154"/>
                  </a:lnTo>
                  <a:lnTo>
                    <a:pt x="56663" y="37286"/>
                  </a:lnTo>
                  <a:lnTo>
                    <a:pt x="56911" y="37232"/>
                  </a:lnTo>
                  <a:lnTo>
                    <a:pt x="57077" y="37014"/>
                  </a:lnTo>
                  <a:lnTo>
                    <a:pt x="57242" y="36852"/>
                  </a:lnTo>
                  <a:lnTo>
                    <a:pt x="57435" y="36635"/>
                  </a:lnTo>
                  <a:lnTo>
                    <a:pt x="57766" y="36635"/>
                  </a:lnTo>
                  <a:lnTo>
                    <a:pt x="58097" y="36743"/>
                  </a:lnTo>
                  <a:lnTo>
                    <a:pt x="58345" y="36852"/>
                  </a:lnTo>
                  <a:lnTo>
                    <a:pt x="58593" y="36635"/>
                  </a:lnTo>
                  <a:lnTo>
                    <a:pt x="58786" y="36092"/>
                  </a:lnTo>
                  <a:lnTo>
                    <a:pt x="58621" y="35983"/>
                  </a:lnTo>
                  <a:lnTo>
                    <a:pt x="58483" y="35875"/>
                  </a:lnTo>
                  <a:lnTo>
                    <a:pt x="58400" y="35766"/>
                  </a:lnTo>
                  <a:lnTo>
                    <a:pt x="58235" y="35712"/>
                  </a:lnTo>
                  <a:lnTo>
                    <a:pt x="58042" y="35712"/>
                  </a:lnTo>
                  <a:lnTo>
                    <a:pt x="57573" y="36146"/>
                  </a:lnTo>
                  <a:lnTo>
                    <a:pt x="57049" y="36472"/>
                  </a:lnTo>
                  <a:lnTo>
                    <a:pt x="56470" y="36635"/>
                  </a:lnTo>
                  <a:lnTo>
                    <a:pt x="56360" y="36146"/>
                  </a:lnTo>
                  <a:lnTo>
                    <a:pt x="56222" y="35766"/>
                  </a:lnTo>
                  <a:lnTo>
                    <a:pt x="56084" y="35386"/>
                  </a:lnTo>
                  <a:lnTo>
                    <a:pt x="55974" y="34952"/>
                  </a:lnTo>
                  <a:lnTo>
                    <a:pt x="55946" y="34192"/>
                  </a:lnTo>
                  <a:lnTo>
                    <a:pt x="55974" y="33595"/>
                  </a:lnTo>
                  <a:lnTo>
                    <a:pt x="55946" y="32944"/>
                  </a:lnTo>
                  <a:lnTo>
                    <a:pt x="55891" y="32184"/>
                  </a:lnTo>
                  <a:lnTo>
                    <a:pt x="55946" y="31533"/>
                  </a:lnTo>
                  <a:lnTo>
                    <a:pt x="56167" y="30556"/>
                  </a:lnTo>
                  <a:lnTo>
                    <a:pt x="56553" y="29905"/>
                  </a:lnTo>
                  <a:lnTo>
                    <a:pt x="56939" y="29145"/>
                  </a:lnTo>
                  <a:lnTo>
                    <a:pt x="57270" y="28385"/>
                  </a:lnTo>
                  <a:lnTo>
                    <a:pt x="57518" y="27516"/>
                  </a:lnTo>
                  <a:lnTo>
                    <a:pt x="57380" y="27245"/>
                  </a:lnTo>
                  <a:lnTo>
                    <a:pt x="57242" y="26974"/>
                  </a:lnTo>
                  <a:lnTo>
                    <a:pt x="57077" y="26702"/>
                  </a:lnTo>
                  <a:lnTo>
                    <a:pt x="56718" y="26811"/>
                  </a:lnTo>
                  <a:lnTo>
                    <a:pt x="56277" y="26865"/>
                  </a:lnTo>
                  <a:lnTo>
                    <a:pt x="56139" y="28222"/>
                  </a:lnTo>
                  <a:lnTo>
                    <a:pt x="55891" y="29253"/>
                  </a:lnTo>
                  <a:lnTo>
                    <a:pt x="55560" y="30122"/>
                  </a:lnTo>
                  <a:lnTo>
                    <a:pt x="55174" y="30936"/>
                  </a:lnTo>
                  <a:lnTo>
                    <a:pt x="54816" y="31913"/>
                  </a:lnTo>
                  <a:lnTo>
                    <a:pt x="54595" y="33052"/>
                  </a:lnTo>
                  <a:lnTo>
                    <a:pt x="54430" y="34355"/>
                  </a:lnTo>
                  <a:lnTo>
                    <a:pt x="54733" y="34843"/>
                  </a:lnTo>
                  <a:lnTo>
                    <a:pt x="55009" y="35386"/>
                  </a:lnTo>
                  <a:lnTo>
                    <a:pt x="55202" y="36092"/>
                  </a:lnTo>
                  <a:lnTo>
                    <a:pt x="55312" y="36906"/>
                  </a:lnTo>
                  <a:lnTo>
                    <a:pt x="55174" y="37014"/>
                  </a:lnTo>
                  <a:lnTo>
                    <a:pt x="55119" y="37123"/>
                  </a:lnTo>
                  <a:lnTo>
                    <a:pt x="55064" y="37232"/>
                  </a:lnTo>
                  <a:lnTo>
                    <a:pt x="55064" y="37232"/>
                  </a:lnTo>
                  <a:lnTo>
                    <a:pt x="55064" y="37286"/>
                  </a:lnTo>
                  <a:lnTo>
                    <a:pt x="55009" y="37394"/>
                  </a:lnTo>
                  <a:lnTo>
                    <a:pt x="55009" y="37611"/>
                  </a:lnTo>
                  <a:lnTo>
                    <a:pt x="54981" y="37666"/>
                  </a:lnTo>
                  <a:lnTo>
                    <a:pt x="54347" y="38154"/>
                  </a:lnTo>
                  <a:lnTo>
                    <a:pt x="54264" y="39294"/>
                  </a:lnTo>
                  <a:lnTo>
                    <a:pt x="54071" y="40162"/>
                  </a:lnTo>
                  <a:lnTo>
                    <a:pt x="53878" y="40814"/>
                  </a:lnTo>
                  <a:lnTo>
                    <a:pt x="53575" y="41356"/>
                  </a:lnTo>
                  <a:lnTo>
                    <a:pt x="53327" y="41953"/>
                  </a:lnTo>
                  <a:lnTo>
                    <a:pt x="53106" y="42713"/>
                  </a:lnTo>
                  <a:lnTo>
                    <a:pt x="52941" y="42713"/>
                  </a:lnTo>
                  <a:lnTo>
                    <a:pt x="52941" y="42496"/>
                  </a:lnTo>
                  <a:lnTo>
                    <a:pt x="52555" y="41465"/>
                  </a:lnTo>
                  <a:lnTo>
                    <a:pt x="52334" y="40325"/>
                  </a:lnTo>
                  <a:lnTo>
                    <a:pt x="52169" y="39077"/>
                  </a:lnTo>
                  <a:lnTo>
                    <a:pt x="51893" y="37666"/>
                  </a:lnTo>
                  <a:lnTo>
                    <a:pt x="51507" y="38046"/>
                  </a:lnTo>
                  <a:lnTo>
                    <a:pt x="51259" y="38534"/>
                  </a:lnTo>
                  <a:lnTo>
                    <a:pt x="50983" y="38914"/>
                  </a:lnTo>
                  <a:lnTo>
                    <a:pt x="50680" y="39185"/>
                  </a:lnTo>
                  <a:lnTo>
                    <a:pt x="50211" y="39402"/>
                  </a:lnTo>
                  <a:lnTo>
                    <a:pt x="50156" y="39294"/>
                  </a:lnTo>
                  <a:lnTo>
                    <a:pt x="50101" y="39294"/>
                  </a:lnTo>
                  <a:lnTo>
                    <a:pt x="50073" y="39294"/>
                  </a:lnTo>
                  <a:lnTo>
                    <a:pt x="50018" y="39185"/>
                  </a:lnTo>
                  <a:lnTo>
                    <a:pt x="49908" y="39185"/>
                  </a:lnTo>
                  <a:lnTo>
                    <a:pt x="49880" y="38046"/>
                  </a:lnTo>
                  <a:lnTo>
                    <a:pt x="49825" y="37123"/>
                  </a:lnTo>
                  <a:lnTo>
                    <a:pt x="49715" y="36363"/>
                  </a:lnTo>
                  <a:lnTo>
                    <a:pt x="49632" y="35495"/>
                  </a:lnTo>
                  <a:lnTo>
                    <a:pt x="49577" y="34355"/>
                  </a:lnTo>
                  <a:lnTo>
                    <a:pt x="49825" y="33867"/>
                  </a:lnTo>
                  <a:lnTo>
                    <a:pt x="49908" y="33432"/>
                  </a:lnTo>
                  <a:lnTo>
                    <a:pt x="49963" y="32835"/>
                  </a:lnTo>
                  <a:lnTo>
                    <a:pt x="50101" y="32075"/>
                  </a:lnTo>
                  <a:lnTo>
                    <a:pt x="50211" y="31913"/>
                  </a:lnTo>
                  <a:lnTo>
                    <a:pt x="50349" y="31641"/>
                  </a:lnTo>
                  <a:lnTo>
                    <a:pt x="50487" y="31316"/>
                  </a:lnTo>
                  <a:lnTo>
                    <a:pt x="50652" y="31044"/>
                  </a:lnTo>
                  <a:lnTo>
                    <a:pt x="50735" y="31153"/>
                  </a:lnTo>
                  <a:lnTo>
                    <a:pt x="50790" y="31261"/>
                  </a:lnTo>
                  <a:lnTo>
                    <a:pt x="50845" y="31316"/>
                  </a:lnTo>
                  <a:lnTo>
                    <a:pt x="50873" y="31424"/>
                  </a:lnTo>
                  <a:lnTo>
                    <a:pt x="50873" y="31424"/>
                  </a:lnTo>
                  <a:lnTo>
                    <a:pt x="50983" y="31261"/>
                  </a:lnTo>
                  <a:lnTo>
                    <a:pt x="51038" y="31044"/>
                  </a:lnTo>
                  <a:lnTo>
                    <a:pt x="51066" y="30881"/>
                  </a:lnTo>
                  <a:lnTo>
                    <a:pt x="51121" y="30556"/>
                  </a:lnTo>
                  <a:lnTo>
                    <a:pt x="51176" y="30393"/>
                  </a:lnTo>
                  <a:lnTo>
                    <a:pt x="51507" y="30013"/>
                  </a:lnTo>
                  <a:lnTo>
                    <a:pt x="51783" y="29796"/>
                  </a:lnTo>
                  <a:lnTo>
                    <a:pt x="52031" y="29362"/>
                  </a:lnTo>
                  <a:lnTo>
                    <a:pt x="51948" y="29253"/>
                  </a:lnTo>
                  <a:lnTo>
                    <a:pt x="51893" y="29253"/>
                  </a:lnTo>
                  <a:lnTo>
                    <a:pt x="51838" y="29253"/>
                  </a:lnTo>
                  <a:lnTo>
                    <a:pt x="51838" y="29145"/>
                  </a:lnTo>
                  <a:lnTo>
                    <a:pt x="51838" y="29145"/>
                  </a:lnTo>
                  <a:lnTo>
                    <a:pt x="51838" y="28982"/>
                  </a:lnTo>
                  <a:lnTo>
                    <a:pt x="51783" y="28765"/>
                  </a:lnTo>
                  <a:lnTo>
                    <a:pt x="52141" y="27896"/>
                  </a:lnTo>
                  <a:lnTo>
                    <a:pt x="52472" y="26865"/>
                  </a:lnTo>
                  <a:lnTo>
                    <a:pt x="52748" y="25671"/>
                  </a:lnTo>
                  <a:lnTo>
                    <a:pt x="53051" y="24423"/>
                  </a:lnTo>
                  <a:lnTo>
                    <a:pt x="53327" y="23175"/>
                  </a:lnTo>
                  <a:lnTo>
                    <a:pt x="53685" y="22035"/>
                  </a:lnTo>
                  <a:lnTo>
                    <a:pt x="54016" y="21275"/>
                  </a:lnTo>
                  <a:lnTo>
                    <a:pt x="54430" y="20841"/>
                  </a:lnTo>
                  <a:lnTo>
                    <a:pt x="54430" y="20081"/>
                  </a:lnTo>
                  <a:lnTo>
                    <a:pt x="54871" y="20081"/>
                  </a:lnTo>
                  <a:lnTo>
                    <a:pt x="55119" y="19213"/>
                  </a:lnTo>
                  <a:lnTo>
                    <a:pt x="55505" y="18616"/>
                  </a:lnTo>
                  <a:lnTo>
                    <a:pt x="56029" y="18344"/>
                  </a:lnTo>
                  <a:lnTo>
                    <a:pt x="56084" y="18453"/>
                  </a:lnTo>
                  <a:lnTo>
                    <a:pt x="56139" y="18453"/>
                  </a:lnTo>
                  <a:lnTo>
                    <a:pt x="56139" y="18453"/>
                  </a:lnTo>
                  <a:lnTo>
                    <a:pt x="56167" y="18453"/>
                  </a:lnTo>
                  <a:lnTo>
                    <a:pt x="56277" y="18561"/>
                  </a:lnTo>
                  <a:lnTo>
                    <a:pt x="56277" y="17856"/>
                  </a:lnTo>
                  <a:lnTo>
                    <a:pt x="56415" y="17856"/>
                  </a:lnTo>
                  <a:lnTo>
                    <a:pt x="56525" y="17856"/>
                  </a:lnTo>
                  <a:lnTo>
                    <a:pt x="56608" y="17856"/>
                  </a:lnTo>
                  <a:lnTo>
                    <a:pt x="56663" y="17856"/>
                  </a:lnTo>
                  <a:lnTo>
                    <a:pt x="56718" y="17964"/>
                  </a:lnTo>
                  <a:lnTo>
                    <a:pt x="56746" y="17964"/>
                  </a:lnTo>
                  <a:lnTo>
                    <a:pt x="56911" y="18181"/>
                  </a:lnTo>
                  <a:lnTo>
                    <a:pt x="57077" y="17421"/>
                  </a:lnTo>
                  <a:lnTo>
                    <a:pt x="57380" y="16933"/>
                  </a:lnTo>
                  <a:lnTo>
                    <a:pt x="57711" y="16770"/>
                  </a:lnTo>
                  <a:lnTo>
                    <a:pt x="58152" y="16553"/>
                  </a:lnTo>
                  <a:lnTo>
                    <a:pt x="58593" y="16445"/>
                  </a:lnTo>
                  <a:lnTo>
                    <a:pt x="58786" y="16824"/>
                  </a:lnTo>
                  <a:lnTo>
                    <a:pt x="59007" y="17042"/>
                  </a:lnTo>
                  <a:lnTo>
                    <a:pt x="59200" y="17096"/>
                  </a:lnTo>
                  <a:lnTo>
                    <a:pt x="59393" y="17204"/>
                  </a:lnTo>
                  <a:lnTo>
                    <a:pt x="59558" y="17584"/>
                  </a:lnTo>
                  <a:lnTo>
                    <a:pt x="59641" y="18344"/>
                  </a:lnTo>
                  <a:lnTo>
                    <a:pt x="59586" y="18453"/>
                  </a:lnTo>
                  <a:lnTo>
                    <a:pt x="59558" y="18561"/>
                  </a:lnTo>
                  <a:lnTo>
                    <a:pt x="59503" y="18561"/>
                  </a:lnTo>
                  <a:lnTo>
                    <a:pt x="59503" y="18616"/>
                  </a:lnTo>
                  <a:lnTo>
                    <a:pt x="59448" y="18724"/>
                  </a:lnTo>
                  <a:lnTo>
                    <a:pt x="59448" y="18941"/>
                  </a:lnTo>
                  <a:lnTo>
                    <a:pt x="59503" y="19104"/>
                  </a:lnTo>
                  <a:lnTo>
                    <a:pt x="59558" y="19104"/>
                  </a:lnTo>
                  <a:lnTo>
                    <a:pt x="59586" y="19213"/>
                  </a:lnTo>
                  <a:lnTo>
                    <a:pt x="59641" y="19375"/>
                  </a:lnTo>
                  <a:lnTo>
                    <a:pt x="59972" y="19104"/>
                  </a:lnTo>
                  <a:lnTo>
                    <a:pt x="60165" y="18995"/>
                  </a:lnTo>
                  <a:lnTo>
                    <a:pt x="60303" y="18995"/>
                  </a:lnTo>
                  <a:lnTo>
                    <a:pt x="60358" y="19213"/>
                  </a:lnTo>
                  <a:lnTo>
                    <a:pt x="60413" y="19484"/>
                  </a:lnTo>
                  <a:lnTo>
                    <a:pt x="60551" y="19755"/>
                  </a:lnTo>
                  <a:lnTo>
                    <a:pt x="60689" y="20081"/>
                  </a:lnTo>
                  <a:lnTo>
                    <a:pt x="61571" y="20244"/>
                  </a:lnTo>
                  <a:lnTo>
                    <a:pt x="61902" y="20624"/>
                  </a:lnTo>
                  <a:lnTo>
                    <a:pt x="62288" y="21221"/>
                  </a:lnTo>
                  <a:lnTo>
                    <a:pt x="62674" y="21981"/>
                  </a:lnTo>
                  <a:lnTo>
                    <a:pt x="63005" y="22795"/>
                  </a:lnTo>
                  <a:lnTo>
                    <a:pt x="63308" y="23663"/>
                  </a:lnTo>
                  <a:lnTo>
                    <a:pt x="63391" y="24531"/>
                  </a:lnTo>
                  <a:lnTo>
                    <a:pt x="63336" y="25345"/>
                  </a:lnTo>
                  <a:lnTo>
                    <a:pt x="63005" y="26051"/>
                  </a:lnTo>
                  <a:lnTo>
                    <a:pt x="62564" y="26485"/>
                  </a:lnTo>
                  <a:lnTo>
                    <a:pt x="62095" y="26485"/>
                  </a:lnTo>
                  <a:lnTo>
                    <a:pt x="61654" y="26105"/>
                  </a:lnTo>
                  <a:lnTo>
                    <a:pt x="61268" y="25725"/>
                  </a:lnTo>
                  <a:lnTo>
                    <a:pt x="60882" y="25454"/>
                  </a:lnTo>
                  <a:lnTo>
                    <a:pt x="60937" y="26105"/>
                  </a:lnTo>
                  <a:lnTo>
                    <a:pt x="60992" y="26974"/>
                  </a:lnTo>
                  <a:lnTo>
                    <a:pt x="61047" y="27896"/>
                  </a:lnTo>
                  <a:lnTo>
                    <a:pt x="61130" y="28656"/>
                  </a:lnTo>
                  <a:lnTo>
                    <a:pt x="61240" y="29145"/>
                  </a:lnTo>
                  <a:lnTo>
                    <a:pt x="61323" y="29416"/>
                  </a:lnTo>
                  <a:lnTo>
                    <a:pt x="61461" y="29525"/>
                  </a:lnTo>
                  <a:lnTo>
                    <a:pt x="61571" y="29742"/>
                  </a:lnTo>
                  <a:lnTo>
                    <a:pt x="61764" y="29796"/>
                  </a:lnTo>
                  <a:lnTo>
                    <a:pt x="61709" y="29145"/>
                  </a:lnTo>
                  <a:lnTo>
                    <a:pt x="61654" y="28656"/>
                  </a:lnTo>
                  <a:lnTo>
                    <a:pt x="61654" y="28113"/>
                  </a:lnTo>
                  <a:lnTo>
                    <a:pt x="61764" y="28113"/>
                  </a:lnTo>
                  <a:lnTo>
                    <a:pt x="61764" y="27896"/>
                  </a:lnTo>
                  <a:lnTo>
                    <a:pt x="62095" y="28276"/>
                  </a:lnTo>
                  <a:lnTo>
                    <a:pt x="62426" y="28656"/>
                  </a:lnTo>
                  <a:lnTo>
                    <a:pt x="62812" y="28982"/>
                  </a:lnTo>
                  <a:lnTo>
                    <a:pt x="62867" y="28765"/>
                  </a:lnTo>
                  <a:lnTo>
                    <a:pt x="62922" y="28602"/>
                  </a:lnTo>
                  <a:lnTo>
                    <a:pt x="62950" y="28493"/>
                  </a:lnTo>
                  <a:lnTo>
                    <a:pt x="63005" y="28222"/>
                  </a:lnTo>
                  <a:lnTo>
                    <a:pt x="63005" y="27896"/>
                  </a:lnTo>
                  <a:lnTo>
                    <a:pt x="62950" y="27842"/>
                  </a:lnTo>
                  <a:lnTo>
                    <a:pt x="62922" y="27734"/>
                  </a:lnTo>
                  <a:lnTo>
                    <a:pt x="62867" y="27625"/>
                  </a:lnTo>
                  <a:lnTo>
                    <a:pt x="62867" y="27516"/>
                  </a:lnTo>
                  <a:lnTo>
                    <a:pt x="62867" y="27354"/>
                  </a:lnTo>
                  <a:lnTo>
                    <a:pt x="62812" y="27082"/>
                  </a:lnTo>
                  <a:lnTo>
                    <a:pt x="63253" y="26702"/>
                  </a:lnTo>
                  <a:lnTo>
                    <a:pt x="63529" y="26105"/>
                  </a:lnTo>
                  <a:lnTo>
                    <a:pt x="63777" y="25454"/>
                  </a:lnTo>
                  <a:lnTo>
                    <a:pt x="63915" y="25563"/>
                  </a:lnTo>
                  <a:lnTo>
                    <a:pt x="64108" y="25671"/>
                  </a:lnTo>
                  <a:lnTo>
                    <a:pt x="64301" y="25725"/>
                  </a:lnTo>
                  <a:lnTo>
                    <a:pt x="64494" y="25834"/>
                  </a:lnTo>
                  <a:lnTo>
                    <a:pt x="64411" y="23772"/>
                  </a:lnTo>
                  <a:lnTo>
                    <a:pt x="64218" y="21492"/>
                  </a:lnTo>
                  <a:lnTo>
                    <a:pt x="65018" y="21492"/>
                  </a:lnTo>
                  <a:lnTo>
                    <a:pt x="65211" y="21872"/>
                  </a:lnTo>
                  <a:lnTo>
                    <a:pt x="65404" y="22415"/>
                  </a:lnTo>
                  <a:lnTo>
                    <a:pt x="65569" y="22903"/>
                  </a:lnTo>
                  <a:lnTo>
                    <a:pt x="65569" y="23392"/>
                  </a:lnTo>
                  <a:lnTo>
                    <a:pt x="65459" y="23446"/>
                  </a:lnTo>
                  <a:lnTo>
                    <a:pt x="65404" y="23446"/>
                  </a:lnTo>
                  <a:lnTo>
                    <a:pt x="65321" y="23554"/>
                  </a:lnTo>
                  <a:lnTo>
                    <a:pt x="65128" y="23554"/>
                  </a:lnTo>
                  <a:lnTo>
                    <a:pt x="65128" y="24586"/>
                  </a:lnTo>
                  <a:lnTo>
                    <a:pt x="65266" y="24694"/>
                  </a:lnTo>
                  <a:lnTo>
                    <a:pt x="65321" y="24803"/>
                  </a:lnTo>
                  <a:lnTo>
                    <a:pt x="65404" y="24911"/>
                  </a:lnTo>
                  <a:lnTo>
                    <a:pt x="65514" y="24966"/>
                  </a:lnTo>
                  <a:lnTo>
                    <a:pt x="65652" y="24966"/>
                  </a:lnTo>
                  <a:lnTo>
                    <a:pt x="65707" y="24966"/>
                  </a:lnTo>
                  <a:lnTo>
                    <a:pt x="65762" y="24911"/>
                  </a:lnTo>
                  <a:lnTo>
                    <a:pt x="65762" y="24911"/>
                  </a:lnTo>
                  <a:lnTo>
                    <a:pt x="65790" y="24911"/>
                  </a:lnTo>
                  <a:lnTo>
                    <a:pt x="65900" y="24803"/>
                  </a:lnTo>
                  <a:lnTo>
                    <a:pt x="65955" y="24531"/>
                  </a:lnTo>
                  <a:lnTo>
                    <a:pt x="65955" y="24314"/>
                  </a:lnTo>
                  <a:lnTo>
                    <a:pt x="65955" y="24043"/>
                  </a:lnTo>
                  <a:lnTo>
                    <a:pt x="65955" y="23826"/>
                  </a:lnTo>
                  <a:lnTo>
                    <a:pt x="65900" y="23554"/>
                  </a:lnTo>
                  <a:lnTo>
                    <a:pt x="66231" y="22686"/>
                  </a:lnTo>
                  <a:lnTo>
                    <a:pt x="66617" y="21981"/>
                  </a:lnTo>
                  <a:lnTo>
                    <a:pt x="66948" y="21112"/>
                  </a:lnTo>
                  <a:lnTo>
                    <a:pt x="67113" y="21004"/>
                  </a:lnTo>
                  <a:lnTo>
                    <a:pt x="67251" y="21004"/>
                  </a:lnTo>
                  <a:lnTo>
                    <a:pt x="67306" y="20895"/>
                  </a:lnTo>
                  <a:lnTo>
                    <a:pt x="67389" y="21004"/>
                  </a:lnTo>
                  <a:lnTo>
                    <a:pt x="67500" y="21112"/>
                  </a:lnTo>
                  <a:lnTo>
                    <a:pt x="67527" y="21275"/>
                  </a:lnTo>
                  <a:lnTo>
                    <a:pt x="67582" y="21492"/>
                  </a:lnTo>
                  <a:lnTo>
                    <a:pt x="67637" y="21601"/>
                  </a:lnTo>
                  <a:lnTo>
                    <a:pt x="67665" y="21763"/>
                  </a:lnTo>
                  <a:lnTo>
                    <a:pt x="67775" y="21872"/>
                  </a:lnTo>
                  <a:lnTo>
                    <a:pt x="67775" y="21655"/>
                  </a:lnTo>
                  <a:lnTo>
                    <a:pt x="67858" y="21492"/>
                  </a:lnTo>
                  <a:lnTo>
                    <a:pt x="67913" y="21275"/>
                  </a:lnTo>
                  <a:lnTo>
                    <a:pt x="67968" y="21112"/>
                  </a:lnTo>
                  <a:lnTo>
                    <a:pt x="67968" y="20841"/>
                  </a:lnTo>
                  <a:lnTo>
                    <a:pt x="68023" y="20461"/>
                  </a:lnTo>
                  <a:lnTo>
                    <a:pt x="68437" y="20461"/>
                  </a:lnTo>
                  <a:lnTo>
                    <a:pt x="68823" y="20624"/>
                  </a:lnTo>
                  <a:lnTo>
                    <a:pt x="69181" y="20841"/>
                  </a:lnTo>
                  <a:lnTo>
                    <a:pt x="68933" y="21221"/>
                  </a:lnTo>
                  <a:lnTo>
                    <a:pt x="68685" y="21492"/>
                  </a:lnTo>
                  <a:lnTo>
                    <a:pt x="68492" y="21763"/>
                  </a:lnTo>
                  <a:lnTo>
                    <a:pt x="68299" y="22306"/>
                  </a:lnTo>
                  <a:lnTo>
                    <a:pt x="68547" y="22306"/>
                  </a:lnTo>
                  <a:lnTo>
                    <a:pt x="68685" y="22035"/>
                  </a:lnTo>
                  <a:lnTo>
                    <a:pt x="69016" y="21763"/>
                  </a:lnTo>
                  <a:lnTo>
                    <a:pt x="69375" y="21492"/>
                  </a:lnTo>
                  <a:lnTo>
                    <a:pt x="69650" y="21275"/>
                  </a:lnTo>
                  <a:lnTo>
                    <a:pt x="69954" y="21112"/>
                  </a:lnTo>
                  <a:lnTo>
                    <a:pt x="70036" y="21112"/>
                  </a:lnTo>
                  <a:lnTo>
                    <a:pt x="70091" y="21221"/>
                  </a:lnTo>
                  <a:lnTo>
                    <a:pt x="70174" y="21383"/>
                  </a:lnTo>
                  <a:lnTo>
                    <a:pt x="70229" y="21492"/>
                  </a:lnTo>
                  <a:lnTo>
                    <a:pt x="70284" y="21601"/>
                  </a:lnTo>
                  <a:lnTo>
                    <a:pt x="70367" y="21601"/>
                  </a:lnTo>
                  <a:lnTo>
                    <a:pt x="70560" y="21655"/>
                  </a:lnTo>
                  <a:lnTo>
                    <a:pt x="70615" y="21492"/>
                  </a:lnTo>
                  <a:lnTo>
                    <a:pt x="70670" y="21275"/>
                  </a:lnTo>
                  <a:lnTo>
                    <a:pt x="70698" y="21221"/>
                  </a:lnTo>
                  <a:lnTo>
                    <a:pt x="70698" y="21004"/>
                  </a:lnTo>
                  <a:lnTo>
                    <a:pt x="70753" y="20732"/>
                  </a:lnTo>
                  <a:lnTo>
                    <a:pt x="70753" y="20461"/>
                  </a:lnTo>
                  <a:lnTo>
                    <a:pt x="70670" y="20244"/>
                  </a:lnTo>
                  <a:lnTo>
                    <a:pt x="70615" y="20081"/>
                  </a:lnTo>
                  <a:lnTo>
                    <a:pt x="70560" y="19864"/>
                  </a:lnTo>
                  <a:lnTo>
                    <a:pt x="70560" y="19592"/>
                  </a:lnTo>
                  <a:lnTo>
                    <a:pt x="70560" y="19213"/>
                  </a:lnTo>
                  <a:lnTo>
                    <a:pt x="70698" y="18995"/>
                  </a:lnTo>
                  <a:lnTo>
                    <a:pt x="70808" y="18833"/>
                  </a:lnTo>
                  <a:lnTo>
                    <a:pt x="70891" y="18724"/>
                  </a:lnTo>
                  <a:lnTo>
                    <a:pt x="71084" y="18561"/>
                  </a:lnTo>
                  <a:lnTo>
                    <a:pt x="71194" y="18616"/>
                  </a:lnTo>
                  <a:lnTo>
                    <a:pt x="71332" y="18724"/>
                  </a:lnTo>
                  <a:lnTo>
                    <a:pt x="71525" y="18724"/>
                  </a:lnTo>
                  <a:lnTo>
                    <a:pt x="71718" y="18724"/>
                  </a:lnTo>
                  <a:lnTo>
                    <a:pt x="71966" y="19321"/>
                  </a:lnTo>
                  <a:lnTo>
                    <a:pt x="72297" y="19972"/>
                  </a:lnTo>
                  <a:lnTo>
                    <a:pt x="72794" y="20624"/>
                  </a:lnTo>
                  <a:lnTo>
                    <a:pt x="73207" y="21275"/>
                  </a:lnTo>
                  <a:lnTo>
                    <a:pt x="73593" y="21655"/>
                  </a:lnTo>
                  <a:lnTo>
                    <a:pt x="73841" y="21872"/>
                  </a:lnTo>
                  <a:lnTo>
                    <a:pt x="73897" y="21763"/>
                  </a:lnTo>
                  <a:lnTo>
                    <a:pt x="73897" y="21763"/>
                  </a:lnTo>
                  <a:lnTo>
                    <a:pt x="73897" y="21655"/>
                  </a:lnTo>
                  <a:lnTo>
                    <a:pt x="73897" y="21655"/>
                  </a:lnTo>
                  <a:lnTo>
                    <a:pt x="73924" y="21492"/>
                  </a:lnTo>
                  <a:lnTo>
                    <a:pt x="73786" y="21221"/>
                  </a:lnTo>
                  <a:lnTo>
                    <a:pt x="73704" y="21004"/>
                  </a:lnTo>
                  <a:lnTo>
                    <a:pt x="73648" y="20732"/>
                  </a:lnTo>
                  <a:lnTo>
                    <a:pt x="73538" y="20461"/>
                  </a:lnTo>
                  <a:lnTo>
                    <a:pt x="73511" y="20081"/>
                  </a:lnTo>
                  <a:lnTo>
                    <a:pt x="73069" y="20081"/>
                  </a:lnTo>
                  <a:lnTo>
                    <a:pt x="73125" y="18941"/>
                  </a:lnTo>
                  <a:lnTo>
                    <a:pt x="73014" y="18073"/>
                  </a:lnTo>
                  <a:lnTo>
                    <a:pt x="72959" y="17313"/>
                  </a:lnTo>
                  <a:lnTo>
                    <a:pt x="72876" y="16282"/>
                  </a:lnTo>
                  <a:lnTo>
                    <a:pt x="73152" y="15902"/>
                  </a:lnTo>
                  <a:lnTo>
                    <a:pt x="73345" y="15413"/>
                  </a:lnTo>
                  <a:lnTo>
                    <a:pt x="73455" y="14871"/>
                  </a:lnTo>
                  <a:lnTo>
                    <a:pt x="73538" y="14165"/>
                  </a:lnTo>
                  <a:lnTo>
                    <a:pt x="73648" y="13622"/>
                  </a:lnTo>
                  <a:lnTo>
                    <a:pt x="73786" y="13025"/>
                  </a:lnTo>
                  <a:lnTo>
                    <a:pt x="73979" y="12591"/>
                  </a:lnTo>
                  <a:lnTo>
                    <a:pt x="74227" y="12265"/>
                  </a:lnTo>
                  <a:lnTo>
                    <a:pt x="74669" y="12211"/>
                  </a:lnTo>
                  <a:lnTo>
                    <a:pt x="75193" y="12265"/>
                  </a:lnTo>
                  <a:lnTo>
                    <a:pt x="75330" y="12754"/>
                  </a:lnTo>
                  <a:lnTo>
                    <a:pt x="75523" y="13134"/>
                  </a:lnTo>
                  <a:lnTo>
                    <a:pt x="75468" y="13894"/>
                  </a:lnTo>
                  <a:lnTo>
                    <a:pt x="75386" y="14654"/>
                  </a:lnTo>
                  <a:lnTo>
                    <a:pt x="75275" y="15305"/>
                  </a:lnTo>
                  <a:lnTo>
                    <a:pt x="75248" y="15902"/>
                  </a:lnTo>
                  <a:lnTo>
                    <a:pt x="75193" y="16282"/>
                  </a:lnTo>
                  <a:lnTo>
                    <a:pt x="75275" y="16770"/>
                  </a:lnTo>
                  <a:lnTo>
                    <a:pt x="75441" y="17421"/>
                  </a:lnTo>
                  <a:lnTo>
                    <a:pt x="75523" y="18181"/>
                  </a:lnTo>
                  <a:lnTo>
                    <a:pt x="75606" y="18724"/>
                  </a:lnTo>
                  <a:lnTo>
                    <a:pt x="75606" y="19375"/>
                  </a:lnTo>
                  <a:lnTo>
                    <a:pt x="75523" y="19972"/>
                  </a:lnTo>
                  <a:lnTo>
                    <a:pt x="75441" y="20461"/>
                  </a:lnTo>
                  <a:lnTo>
                    <a:pt x="75441" y="20841"/>
                  </a:lnTo>
                  <a:lnTo>
                    <a:pt x="75468" y="21112"/>
                  </a:lnTo>
                  <a:lnTo>
                    <a:pt x="75523" y="21275"/>
                  </a:lnTo>
                  <a:lnTo>
                    <a:pt x="75606" y="21492"/>
                  </a:lnTo>
                  <a:lnTo>
                    <a:pt x="75716" y="21655"/>
                  </a:lnTo>
                  <a:lnTo>
                    <a:pt x="75772" y="21981"/>
                  </a:lnTo>
                  <a:lnTo>
                    <a:pt x="75854" y="22306"/>
                  </a:lnTo>
                  <a:lnTo>
                    <a:pt x="75716" y="22903"/>
                  </a:lnTo>
                  <a:lnTo>
                    <a:pt x="75606" y="23554"/>
                  </a:lnTo>
                  <a:lnTo>
                    <a:pt x="75606" y="24423"/>
                  </a:lnTo>
                  <a:lnTo>
                    <a:pt x="75468" y="24586"/>
                  </a:lnTo>
                  <a:lnTo>
                    <a:pt x="75386" y="24803"/>
                  </a:lnTo>
                  <a:lnTo>
                    <a:pt x="75248" y="24911"/>
                  </a:lnTo>
                  <a:lnTo>
                    <a:pt x="75082" y="25074"/>
                  </a:lnTo>
                  <a:lnTo>
                    <a:pt x="74889" y="25183"/>
                  </a:lnTo>
                  <a:lnTo>
                    <a:pt x="74889" y="25454"/>
                  </a:lnTo>
                  <a:lnTo>
                    <a:pt x="75441" y="25454"/>
                  </a:lnTo>
                  <a:lnTo>
                    <a:pt x="75468" y="25345"/>
                  </a:lnTo>
                  <a:lnTo>
                    <a:pt x="75468" y="25345"/>
                  </a:lnTo>
                  <a:lnTo>
                    <a:pt x="75523" y="25291"/>
                  </a:lnTo>
                  <a:lnTo>
                    <a:pt x="75523" y="25291"/>
                  </a:lnTo>
                  <a:lnTo>
                    <a:pt x="75606" y="25183"/>
                  </a:lnTo>
                  <a:lnTo>
                    <a:pt x="75799" y="24531"/>
                  </a:lnTo>
                  <a:lnTo>
                    <a:pt x="75992" y="23772"/>
                  </a:lnTo>
                  <a:lnTo>
                    <a:pt x="76158" y="23175"/>
                  </a:lnTo>
                  <a:lnTo>
                    <a:pt x="76240" y="22252"/>
                  </a:lnTo>
                  <a:lnTo>
                    <a:pt x="76158" y="21383"/>
                  </a:lnTo>
                  <a:lnTo>
                    <a:pt x="76102" y="20515"/>
                  </a:lnTo>
                  <a:lnTo>
                    <a:pt x="76047" y="19755"/>
                  </a:lnTo>
                  <a:lnTo>
                    <a:pt x="76571" y="19755"/>
                  </a:lnTo>
                  <a:lnTo>
                    <a:pt x="77068" y="19755"/>
                  </a:lnTo>
                  <a:lnTo>
                    <a:pt x="77536" y="20081"/>
                  </a:lnTo>
                  <a:lnTo>
                    <a:pt x="77536" y="19755"/>
                  </a:lnTo>
                  <a:lnTo>
                    <a:pt x="77068" y="19375"/>
                  </a:lnTo>
                  <a:lnTo>
                    <a:pt x="76488" y="18941"/>
                  </a:lnTo>
                  <a:lnTo>
                    <a:pt x="75965" y="18561"/>
                  </a:lnTo>
                  <a:lnTo>
                    <a:pt x="75854" y="17584"/>
                  </a:lnTo>
                  <a:lnTo>
                    <a:pt x="75716" y="16933"/>
                  </a:lnTo>
                  <a:lnTo>
                    <a:pt x="75579" y="16390"/>
                  </a:lnTo>
                  <a:lnTo>
                    <a:pt x="75441" y="15630"/>
                  </a:lnTo>
                  <a:lnTo>
                    <a:pt x="76047" y="14545"/>
                  </a:lnTo>
                  <a:lnTo>
                    <a:pt x="76047" y="12754"/>
                  </a:lnTo>
                  <a:lnTo>
                    <a:pt x="76158" y="12754"/>
                  </a:lnTo>
                  <a:lnTo>
                    <a:pt x="76240" y="12754"/>
                  </a:lnTo>
                  <a:lnTo>
                    <a:pt x="76295" y="12754"/>
                  </a:lnTo>
                  <a:lnTo>
                    <a:pt x="76295" y="12862"/>
                  </a:lnTo>
                  <a:lnTo>
                    <a:pt x="76378" y="12971"/>
                  </a:lnTo>
                  <a:lnTo>
                    <a:pt x="76488" y="13514"/>
                  </a:lnTo>
                  <a:lnTo>
                    <a:pt x="76571" y="14111"/>
                  </a:lnTo>
                  <a:lnTo>
                    <a:pt x="76764" y="14545"/>
                  </a:lnTo>
                  <a:lnTo>
                    <a:pt x="77123" y="14165"/>
                  </a:lnTo>
                  <a:lnTo>
                    <a:pt x="77536" y="14002"/>
                  </a:lnTo>
                  <a:lnTo>
                    <a:pt x="78088" y="14002"/>
                  </a:lnTo>
                  <a:lnTo>
                    <a:pt x="78363" y="14762"/>
                  </a:lnTo>
                  <a:lnTo>
                    <a:pt x="78805" y="15522"/>
                  </a:lnTo>
                  <a:lnTo>
                    <a:pt x="79218" y="16065"/>
                  </a:lnTo>
                  <a:lnTo>
                    <a:pt x="79218" y="15630"/>
                  </a:lnTo>
                  <a:lnTo>
                    <a:pt x="78887" y="14925"/>
                  </a:lnTo>
                  <a:lnTo>
                    <a:pt x="78639" y="14111"/>
                  </a:lnTo>
                  <a:lnTo>
                    <a:pt x="78501" y="13025"/>
                  </a:lnTo>
                  <a:lnTo>
                    <a:pt x="78363" y="11994"/>
                  </a:lnTo>
                  <a:lnTo>
                    <a:pt x="78253" y="10854"/>
                  </a:lnTo>
                  <a:lnTo>
                    <a:pt x="78887" y="10474"/>
                  </a:lnTo>
                  <a:lnTo>
                    <a:pt x="79577" y="10203"/>
                  </a:lnTo>
                  <a:lnTo>
                    <a:pt x="79770" y="11071"/>
                  </a:lnTo>
                  <a:lnTo>
                    <a:pt x="79852" y="11071"/>
                  </a:lnTo>
                  <a:lnTo>
                    <a:pt x="79963" y="10203"/>
                  </a:lnTo>
                  <a:lnTo>
                    <a:pt x="80045" y="9280"/>
                  </a:lnTo>
                  <a:lnTo>
                    <a:pt x="80183" y="8303"/>
                  </a:lnTo>
                  <a:lnTo>
                    <a:pt x="80625" y="7815"/>
                  </a:lnTo>
                  <a:lnTo>
                    <a:pt x="80955" y="7272"/>
                  </a:lnTo>
                  <a:lnTo>
                    <a:pt x="81341" y="6675"/>
                  </a:lnTo>
                  <a:lnTo>
                    <a:pt x="81727" y="6350"/>
                  </a:lnTo>
                  <a:lnTo>
                    <a:pt x="82169" y="6024"/>
                  </a:lnTo>
                  <a:lnTo>
                    <a:pt x="82748" y="6024"/>
                  </a:lnTo>
                  <a:lnTo>
                    <a:pt x="82803" y="5644"/>
                  </a:lnTo>
                  <a:lnTo>
                    <a:pt x="82886" y="5373"/>
                  </a:lnTo>
                  <a:lnTo>
                    <a:pt x="82941" y="5101"/>
                  </a:lnTo>
                  <a:lnTo>
                    <a:pt x="83023" y="4830"/>
                  </a:lnTo>
                  <a:lnTo>
                    <a:pt x="83327" y="4830"/>
                  </a:lnTo>
                  <a:lnTo>
                    <a:pt x="83713" y="4830"/>
                  </a:lnTo>
                  <a:lnTo>
                    <a:pt x="84099" y="4830"/>
                  </a:lnTo>
                  <a:lnTo>
                    <a:pt x="84375" y="4830"/>
                  </a:lnTo>
                  <a:lnTo>
                    <a:pt x="84512" y="4830"/>
                  </a:lnTo>
                  <a:lnTo>
                    <a:pt x="84705" y="4504"/>
                  </a:lnTo>
                  <a:lnTo>
                    <a:pt x="84898" y="4233"/>
                  </a:lnTo>
                  <a:lnTo>
                    <a:pt x="85091" y="3853"/>
                  </a:lnTo>
                  <a:lnTo>
                    <a:pt x="85257" y="3582"/>
                  </a:lnTo>
                  <a:lnTo>
                    <a:pt x="85395" y="3690"/>
                  </a:lnTo>
                  <a:lnTo>
                    <a:pt x="85477" y="3690"/>
                  </a:lnTo>
                  <a:lnTo>
                    <a:pt x="85643" y="3744"/>
                  </a:lnTo>
                  <a:lnTo>
                    <a:pt x="85781" y="3744"/>
                  </a:lnTo>
                  <a:lnTo>
                    <a:pt x="85781" y="2713"/>
                  </a:lnTo>
                  <a:lnTo>
                    <a:pt x="86194" y="2333"/>
                  </a:lnTo>
                  <a:lnTo>
                    <a:pt x="86553" y="1953"/>
                  </a:lnTo>
                  <a:lnTo>
                    <a:pt x="86884" y="1465"/>
                  </a:lnTo>
                  <a:lnTo>
                    <a:pt x="87159" y="922"/>
                  </a:lnTo>
                  <a:lnTo>
                    <a:pt x="87270" y="0"/>
                  </a:ln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46" name="Shape 746"/>
            <p:cNvSpPr/>
            <p:nvPr/>
          </p:nvSpPr>
          <p:spPr>
            <a:xfrm>
              <a:off x="2097088" y="1382712"/>
              <a:ext cx="4552950" cy="1549400"/>
            </a:xfrm>
            <a:custGeom>
              <a:avLst/>
              <a:gdLst/>
              <a:ahLst/>
              <a:cxnLst/>
              <a:rect l="0" t="0" r="0" b="0"/>
              <a:pathLst>
                <a:path w="120000" h="120000" extrusionOk="0">
                  <a:moveTo>
                    <a:pt x="292" y="29877"/>
                  </a:moveTo>
                  <a:lnTo>
                    <a:pt x="1046" y="30491"/>
                  </a:lnTo>
                  <a:lnTo>
                    <a:pt x="1548" y="31598"/>
                  </a:lnTo>
                  <a:lnTo>
                    <a:pt x="1966" y="32581"/>
                  </a:lnTo>
                  <a:lnTo>
                    <a:pt x="2426" y="33934"/>
                  </a:lnTo>
                  <a:lnTo>
                    <a:pt x="2845" y="34918"/>
                  </a:lnTo>
                  <a:lnTo>
                    <a:pt x="2845" y="34549"/>
                  </a:lnTo>
                  <a:lnTo>
                    <a:pt x="3096" y="34549"/>
                  </a:lnTo>
                  <a:lnTo>
                    <a:pt x="3096" y="34918"/>
                  </a:lnTo>
                  <a:lnTo>
                    <a:pt x="3138" y="35409"/>
                  </a:lnTo>
                  <a:lnTo>
                    <a:pt x="3305" y="36024"/>
                  </a:lnTo>
                  <a:lnTo>
                    <a:pt x="3389" y="36885"/>
                  </a:lnTo>
                  <a:lnTo>
                    <a:pt x="3096" y="36885"/>
                  </a:lnTo>
                  <a:lnTo>
                    <a:pt x="2928" y="36885"/>
                  </a:lnTo>
                  <a:lnTo>
                    <a:pt x="2928" y="37131"/>
                  </a:lnTo>
                  <a:lnTo>
                    <a:pt x="2845" y="37131"/>
                  </a:lnTo>
                  <a:lnTo>
                    <a:pt x="2719" y="37131"/>
                  </a:lnTo>
                  <a:lnTo>
                    <a:pt x="2552" y="37377"/>
                  </a:lnTo>
                  <a:lnTo>
                    <a:pt x="1966" y="36024"/>
                  </a:lnTo>
                  <a:lnTo>
                    <a:pt x="1380" y="35409"/>
                  </a:lnTo>
                  <a:lnTo>
                    <a:pt x="669" y="34918"/>
                  </a:lnTo>
                  <a:lnTo>
                    <a:pt x="0" y="33934"/>
                  </a:lnTo>
                  <a:lnTo>
                    <a:pt x="251" y="33319"/>
                  </a:lnTo>
                  <a:lnTo>
                    <a:pt x="292" y="32581"/>
                  </a:lnTo>
                  <a:lnTo>
                    <a:pt x="251" y="31967"/>
                  </a:lnTo>
                  <a:lnTo>
                    <a:pt x="251" y="31106"/>
                  </a:lnTo>
                  <a:lnTo>
                    <a:pt x="292" y="29877"/>
                  </a:lnTo>
                  <a:close/>
                  <a:moveTo>
                    <a:pt x="51129" y="29016"/>
                  </a:moveTo>
                  <a:lnTo>
                    <a:pt x="51297" y="29016"/>
                  </a:lnTo>
                  <a:lnTo>
                    <a:pt x="51422" y="29139"/>
                  </a:lnTo>
                  <a:lnTo>
                    <a:pt x="51506" y="29385"/>
                  </a:lnTo>
                  <a:lnTo>
                    <a:pt x="51589" y="29631"/>
                  </a:lnTo>
                  <a:lnTo>
                    <a:pt x="51631" y="29877"/>
                  </a:lnTo>
                  <a:lnTo>
                    <a:pt x="51631" y="30000"/>
                  </a:lnTo>
                  <a:lnTo>
                    <a:pt x="51631" y="30245"/>
                  </a:lnTo>
                  <a:lnTo>
                    <a:pt x="51715" y="30737"/>
                  </a:lnTo>
                  <a:lnTo>
                    <a:pt x="51422" y="30737"/>
                  </a:lnTo>
                  <a:lnTo>
                    <a:pt x="51297" y="30860"/>
                  </a:lnTo>
                  <a:lnTo>
                    <a:pt x="51129" y="30860"/>
                  </a:lnTo>
                  <a:lnTo>
                    <a:pt x="51004" y="31106"/>
                  </a:lnTo>
                  <a:lnTo>
                    <a:pt x="50753" y="31106"/>
                  </a:lnTo>
                  <a:lnTo>
                    <a:pt x="50753" y="30737"/>
                  </a:lnTo>
                  <a:lnTo>
                    <a:pt x="50627" y="30737"/>
                  </a:lnTo>
                  <a:lnTo>
                    <a:pt x="50627" y="29139"/>
                  </a:lnTo>
                  <a:lnTo>
                    <a:pt x="50836" y="29139"/>
                  </a:lnTo>
                  <a:lnTo>
                    <a:pt x="51046" y="29016"/>
                  </a:lnTo>
                  <a:lnTo>
                    <a:pt x="51129" y="29016"/>
                  </a:lnTo>
                  <a:close/>
                  <a:moveTo>
                    <a:pt x="2552" y="27909"/>
                  </a:moveTo>
                  <a:lnTo>
                    <a:pt x="3221" y="27909"/>
                  </a:lnTo>
                  <a:lnTo>
                    <a:pt x="3221" y="28278"/>
                  </a:lnTo>
                  <a:lnTo>
                    <a:pt x="3096" y="28278"/>
                  </a:lnTo>
                  <a:lnTo>
                    <a:pt x="2928" y="28278"/>
                  </a:lnTo>
                  <a:lnTo>
                    <a:pt x="2845" y="28524"/>
                  </a:lnTo>
                  <a:lnTo>
                    <a:pt x="2803" y="28524"/>
                  </a:lnTo>
                  <a:lnTo>
                    <a:pt x="2803" y="28524"/>
                  </a:lnTo>
                  <a:lnTo>
                    <a:pt x="2719" y="28524"/>
                  </a:lnTo>
                  <a:lnTo>
                    <a:pt x="2635" y="28278"/>
                  </a:lnTo>
                  <a:lnTo>
                    <a:pt x="2552" y="27909"/>
                  </a:lnTo>
                  <a:close/>
                  <a:moveTo>
                    <a:pt x="71799" y="24836"/>
                  </a:moveTo>
                  <a:lnTo>
                    <a:pt x="72301" y="24836"/>
                  </a:lnTo>
                  <a:lnTo>
                    <a:pt x="72468" y="26557"/>
                  </a:lnTo>
                  <a:lnTo>
                    <a:pt x="72594" y="27663"/>
                  </a:lnTo>
                  <a:lnTo>
                    <a:pt x="72887" y="28155"/>
                  </a:lnTo>
                  <a:lnTo>
                    <a:pt x="73389" y="28770"/>
                  </a:lnTo>
                  <a:lnTo>
                    <a:pt x="73179" y="31352"/>
                  </a:lnTo>
                  <a:lnTo>
                    <a:pt x="72887" y="33934"/>
                  </a:lnTo>
                  <a:lnTo>
                    <a:pt x="72468" y="35778"/>
                  </a:lnTo>
                  <a:lnTo>
                    <a:pt x="72468" y="33442"/>
                  </a:lnTo>
                  <a:lnTo>
                    <a:pt x="71506" y="33442"/>
                  </a:lnTo>
                  <a:lnTo>
                    <a:pt x="71589" y="30737"/>
                  </a:lnTo>
                  <a:lnTo>
                    <a:pt x="71673" y="28155"/>
                  </a:lnTo>
                  <a:lnTo>
                    <a:pt x="71799" y="24836"/>
                  </a:lnTo>
                  <a:close/>
                  <a:moveTo>
                    <a:pt x="117949" y="19303"/>
                  </a:moveTo>
                  <a:lnTo>
                    <a:pt x="118117" y="19303"/>
                  </a:lnTo>
                  <a:lnTo>
                    <a:pt x="118117" y="19795"/>
                  </a:lnTo>
                  <a:lnTo>
                    <a:pt x="118158" y="20409"/>
                  </a:lnTo>
                  <a:lnTo>
                    <a:pt x="118242" y="20655"/>
                  </a:lnTo>
                  <a:lnTo>
                    <a:pt x="118326" y="21024"/>
                  </a:lnTo>
                  <a:lnTo>
                    <a:pt x="118410" y="21270"/>
                  </a:lnTo>
                  <a:lnTo>
                    <a:pt x="118535" y="21639"/>
                  </a:lnTo>
                  <a:lnTo>
                    <a:pt x="118702" y="21270"/>
                  </a:lnTo>
                  <a:lnTo>
                    <a:pt x="118744" y="20778"/>
                  </a:lnTo>
                  <a:lnTo>
                    <a:pt x="118828" y="20655"/>
                  </a:lnTo>
                  <a:lnTo>
                    <a:pt x="118995" y="20655"/>
                  </a:lnTo>
                  <a:lnTo>
                    <a:pt x="119205" y="20409"/>
                  </a:lnTo>
                  <a:lnTo>
                    <a:pt x="119330" y="21639"/>
                  </a:lnTo>
                  <a:lnTo>
                    <a:pt x="119581" y="22500"/>
                  </a:lnTo>
                  <a:lnTo>
                    <a:pt x="119790" y="23360"/>
                  </a:lnTo>
                  <a:lnTo>
                    <a:pt x="119916" y="24467"/>
                  </a:lnTo>
                  <a:lnTo>
                    <a:pt x="120000" y="25942"/>
                  </a:lnTo>
                  <a:lnTo>
                    <a:pt x="120000" y="26188"/>
                  </a:lnTo>
                  <a:lnTo>
                    <a:pt x="119916" y="26434"/>
                  </a:lnTo>
                  <a:lnTo>
                    <a:pt x="119916" y="26557"/>
                  </a:lnTo>
                  <a:lnTo>
                    <a:pt x="119916" y="26803"/>
                  </a:lnTo>
                  <a:lnTo>
                    <a:pt x="119916" y="27049"/>
                  </a:lnTo>
                  <a:lnTo>
                    <a:pt x="119874" y="27418"/>
                  </a:lnTo>
                  <a:lnTo>
                    <a:pt x="119414" y="28278"/>
                  </a:lnTo>
                  <a:lnTo>
                    <a:pt x="118744" y="29139"/>
                  </a:lnTo>
                  <a:lnTo>
                    <a:pt x="117949" y="29631"/>
                  </a:lnTo>
                  <a:lnTo>
                    <a:pt x="117154" y="30000"/>
                  </a:lnTo>
                  <a:lnTo>
                    <a:pt x="116485" y="30245"/>
                  </a:lnTo>
                  <a:lnTo>
                    <a:pt x="116569" y="29139"/>
                  </a:lnTo>
                  <a:lnTo>
                    <a:pt x="116652" y="28770"/>
                  </a:lnTo>
                  <a:lnTo>
                    <a:pt x="116736" y="28278"/>
                  </a:lnTo>
                  <a:lnTo>
                    <a:pt x="116778" y="28155"/>
                  </a:lnTo>
                  <a:lnTo>
                    <a:pt x="116861" y="28155"/>
                  </a:lnTo>
                  <a:lnTo>
                    <a:pt x="117029" y="27909"/>
                  </a:lnTo>
                  <a:lnTo>
                    <a:pt x="117071" y="27909"/>
                  </a:lnTo>
                  <a:lnTo>
                    <a:pt x="117154" y="27663"/>
                  </a:lnTo>
                  <a:lnTo>
                    <a:pt x="117322" y="27418"/>
                  </a:lnTo>
                  <a:lnTo>
                    <a:pt x="117531" y="25696"/>
                  </a:lnTo>
                  <a:lnTo>
                    <a:pt x="117531" y="23975"/>
                  </a:lnTo>
                  <a:lnTo>
                    <a:pt x="117447" y="22377"/>
                  </a:lnTo>
                  <a:lnTo>
                    <a:pt x="117573" y="21024"/>
                  </a:lnTo>
                  <a:lnTo>
                    <a:pt x="117949" y="19795"/>
                  </a:lnTo>
                  <a:lnTo>
                    <a:pt x="117949" y="19303"/>
                  </a:lnTo>
                  <a:close/>
                  <a:moveTo>
                    <a:pt x="5941" y="18442"/>
                  </a:moveTo>
                  <a:lnTo>
                    <a:pt x="6736" y="21024"/>
                  </a:lnTo>
                  <a:lnTo>
                    <a:pt x="7740" y="22991"/>
                  </a:lnTo>
                  <a:lnTo>
                    <a:pt x="8995" y="24467"/>
                  </a:lnTo>
                  <a:lnTo>
                    <a:pt x="9079" y="26557"/>
                  </a:lnTo>
                  <a:lnTo>
                    <a:pt x="9288" y="28155"/>
                  </a:lnTo>
                  <a:lnTo>
                    <a:pt x="9497" y="29016"/>
                  </a:lnTo>
                  <a:lnTo>
                    <a:pt x="9790" y="29877"/>
                  </a:lnTo>
                  <a:lnTo>
                    <a:pt x="10083" y="31106"/>
                  </a:lnTo>
                  <a:lnTo>
                    <a:pt x="9581" y="31352"/>
                  </a:lnTo>
                  <a:lnTo>
                    <a:pt x="9079" y="31598"/>
                  </a:lnTo>
                  <a:lnTo>
                    <a:pt x="8619" y="32213"/>
                  </a:lnTo>
                  <a:lnTo>
                    <a:pt x="8326" y="33073"/>
                  </a:lnTo>
                  <a:lnTo>
                    <a:pt x="8284" y="33442"/>
                  </a:lnTo>
                  <a:lnTo>
                    <a:pt x="8200" y="33934"/>
                  </a:lnTo>
                  <a:lnTo>
                    <a:pt x="8117" y="34303"/>
                  </a:lnTo>
                  <a:lnTo>
                    <a:pt x="8033" y="34549"/>
                  </a:lnTo>
                  <a:lnTo>
                    <a:pt x="7907" y="34918"/>
                  </a:lnTo>
                  <a:lnTo>
                    <a:pt x="7447" y="35163"/>
                  </a:lnTo>
                  <a:lnTo>
                    <a:pt x="6820" y="35409"/>
                  </a:lnTo>
                  <a:lnTo>
                    <a:pt x="6066" y="35163"/>
                  </a:lnTo>
                  <a:lnTo>
                    <a:pt x="5481" y="34918"/>
                  </a:lnTo>
                  <a:lnTo>
                    <a:pt x="5355" y="33688"/>
                  </a:lnTo>
                  <a:lnTo>
                    <a:pt x="5271" y="32827"/>
                  </a:lnTo>
                  <a:lnTo>
                    <a:pt x="5188" y="32213"/>
                  </a:lnTo>
                  <a:lnTo>
                    <a:pt x="4979" y="31106"/>
                  </a:lnTo>
                  <a:lnTo>
                    <a:pt x="5941" y="30245"/>
                  </a:lnTo>
                  <a:lnTo>
                    <a:pt x="5941" y="29877"/>
                  </a:lnTo>
                  <a:lnTo>
                    <a:pt x="5188" y="29631"/>
                  </a:lnTo>
                  <a:lnTo>
                    <a:pt x="4686" y="29139"/>
                  </a:lnTo>
                  <a:lnTo>
                    <a:pt x="4309" y="28278"/>
                  </a:lnTo>
                  <a:lnTo>
                    <a:pt x="4267" y="27663"/>
                  </a:lnTo>
                  <a:lnTo>
                    <a:pt x="4100" y="27049"/>
                  </a:lnTo>
                  <a:lnTo>
                    <a:pt x="4016" y="26434"/>
                  </a:lnTo>
                  <a:lnTo>
                    <a:pt x="4016" y="25696"/>
                  </a:lnTo>
                  <a:lnTo>
                    <a:pt x="4016" y="25327"/>
                  </a:lnTo>
                  <a:lnTo>
                    <a:pt x="4016" y="24836"/>
                  </a:lnTo>
                  <a:lnTo>
                    <a:pt x="4100" y="24836"/>
                  </a:lnTo>
                  <a:lnTo>
                    <a:pt x="4184" y="24713"/>
                  </a:lnTo>
                  <a:lnTo>
                    <a:pt x="4267" y="24713"/>
                  </a:lnTo>
                  <a:lnTo>
                    <a:pt x="4309" y="24713"/>
                  </a:lnTo>
                  <a:lnTo>
                    <a:pt x="4476" y="24467"/>
                  </a:lnTo>
                  <a:lnTo>
                    <a:pt x="4560" y="23852"/>
                  </a:lnTo>
                  <a:lnTo>
                    <a:pt x="4560" y="23114"/>
                  </a:lnTo>
                  <a:lnTo>
                    <a:pt x="4560" y="22745"/>
                  </a:lnTo>
                  <a:lnTo>
                    <a:pt x="4602" y="22500"/>
                  </a:lnTo>
                  <a:lnTo>
                    <a:pt x="4686" y="22131"/>
                  </a:lnTo>
                  <a:lnTo>
                    <a:pt x="4769" y="22131"/>
                  </a:lnTo>
                  <a:lnTo>
                    <a:pt x="4853" y="21885"/>
                  </a:lnTo>
                  <a:lnTo>
                    <a:pt x="4895" y="21885"/>
                  </a:lnTo>
                  <a:lnTo>
                    <a:pt x="4979" y="21885"/>
                  </a:lnTo>
                  <a:lnTo>
                    <a:pt x="5104" y="21639"/>
                  </a:lnTo>
                  <a:lnTo>
                    <a:pt x="5188" y="20778"/>
                  </a:lnTo>
                  <a:lnTo>
                    <a:pt x="5271" y="20163"/>
                  </a:lnTo>
                  <a:lnTo>
                    <a:pt x="5355" y="19549"/>
                  </a:lnTo>
                  <a:lnTo>
                    <a:pt x="5481" y="18934"/>
                  </a:lnTo>
                  <a:lnTo>
                    <a:pt x="5564" y="18688"/>
                  </a:lnTo>
                  <a:lnTo>
                    <a:pt x="5648" y="18688"/>
                  </a:lnTo>
                  <a:lnTo>
                    <a:pt x="5690" y="18442"/>
                  </a:lnTo>
                  <a:lnTo>
                    <a:pt x="5774" y="18442"/>
                  </a:lnTo>
                  <a:lnTo>
                    <a:pt x="5941" y="18442"/>
                  </a:lnTo>
                  <a:close/>
                  <a:moveTo>
                    <a:pt x="49037" y="16106"/>
                  </a:moveTo>
                  <a:lnTo>
                    <a:pt x="49246" y="16352"/>
                  </a:lnTo>
                  <a:lnTo>
                    <a:pt x="49456" y="16475"/>
                  </a:lnTo>
                  <a:lnTo>
                    <a:pt x="49581" y="16721"/>
                  </a:lnTo>
                  <a:lnTo>
                    <a:pt x="49832" y="16967"/>
                  </a:lnTo>
                  <a:lnTo>
                    <a:pt x="49832" y="17581"/>
                  </a:lnTo>
                  <a:lnTo>
                    <a:pt x="49874" y="18073"/>
                  </a:lnTo>
                  <a:lnTo>
                    <a:pt x="49874" y="18442"/>
                  </a:lnTo>
                  <a:lnTo>
                    <a:pt x="49958" y="18934"/>
                  </a:lnTo>
                  <a:lnTo>
                    <a:pt x="49456" y="18934"/>
                  </a:lnTo>
                  <a:lnTo>
                    <a:pt x="49372" y="18442"/>
                  </a:lnTo>
                  <a:lnTo>
                    <a:pt x="49288" y="18073"/>
                  </a:lnTo>
                  <a:lnTo>
                    <a:pt x="49163" y="17581"/>
                  </a:lnTo>
                  <a:lnTo>
                    <a:pt x="49079" y="17336"/>
                  </a:lnTo>
                  <a:lnTo>
                    <a:pt x="49079" y="16721"/>
                  </a:lnTo>
                  <a:lnTo>
                    <a:pt x="49037" y="16106"/>
                  </a:lnTo>
                  <a:close/>
                  <a:moveTo>
                    <a:pt x="69372" y="13278"/>
                  </a:moveTo>
                  <a:lnTo>
                    <a:pt x="69623" y="14385"/>
                  </a:lnTo>
                  <a:lnTo>
                    <a:pt x="69832" y="16475"/>
                  </a:lnTo>
                  <a:lnTo>
                    <a:pt x="70125" y="18442"/>
                  </a:lnTo>
                  <a:lnTo>
                    <a:pt x="70502" y="20409"/>
                  </a:lnTo>
                  <a:lnTo>
                    <a:pt x="70711" y="21270"/>
                  </a:lnTo>
                  <a:lnTo>
                    <a:pt x="70836" y="20778"/>
                  </a:lnTo>
                  <a:lnTo>
                    <a:pt x="70920" y="20655"/>
                  </a:lnTo>
                  <a:lnTo>
                    <a:pt x="71087" y="20655"/>
                  </a:lnTo>
                  <a:lnTo>
                    <a:pt x="71213" y="20409"/>
                  </a:lnTo>
                  <a:lnTo>
                    <a:pt x="71506" y="20409"/>
                  </a:lnTo>
                  <a:lnTo>
                    <a:pt x="71506" y="20778"/>
                  </a:lnTo>
                  <a:lnTo>
                    <a:pt x="71673" y="20778"/>
                  </a:lnTo>
                  <a:lnTo>
                    <a:pt x="71673" y="22131"/>
                  </a:lnTo>
                  <a:lnTo>
                    <a:pt x="70543" y="22500"/>
                  </a:lnTo>
                  <a:lnTo>
                    <a:pt x="70418" y="25942"/>
                  </a:lnTo>
                  <a:lnTo>
                    <a:pt x="70041" y="28770"/>
                  </a:lnTo>
                  <a:lnTo>
                    <a:pt x="69748" y="31598"/>
                  </a:lnTo>
                  <a:lnTo>
                    <a:pt x="69623" y="33934"/>
                  </a:lnTo>
                  <a:lnTo>
                    <a:pt x="69539" y="36270"/>
                  </a:lnTo>
                  <a:lnTo>
                    <a:pt x="69539" y="38237"/>
                  </a:lnTo>
                  <a:lnTo>
                    <a:pt x="69372" y="40081"/>
                  </a:lnTo>
                  <a:lnTo>
                    <a:pt x="69246" y="40081"/>
                  </a:lnTo>
                  <a:lnTo>
                    <a:pt x="69246" y="39713"/>
                  </a:lnTo>
                  <a:lnTo>
                    <a:pt x="69037" y="38852"/>
                  </a:lnTo>
                  <a:lnTo>
                    <a:pt x="68661" y="37745"/>
                  </a:lnTo>
                  <a:lnTo>
                    <a:pt x="68242" y="36270"/>
                  </a:lnTo>
                  <a:lnTo>
                    <a:pt x="67866" y="34795"/>
                  </a:lnTo>
                  <a:lnTo>
                    <a:pt x="67573" y="33319"/>
                  </a:lnTo>
                  <a:lnTo>
                    <a:pt x="67405" y="31967"/>
                  </a:lnTo>
                  <a:lnTo>
                    <a:pt x="67489" y="31106"/>
                  </a:lnTo>
                  <a:lnTo>
                    <a:pt x="67656" y="30860"/>
                  </a:lnTo>
                  <a:lnTo>
                    <a:pt x="67782" y="30860"/>
                  </a:lnTo>
                  <a:lnTo>
                    <a:pt x="67866" y="30860"/>
                  </a:lnTo>
                  <a:lnTo>
                    <a:pt x="67949" y="30860"/>
                  </a:lnTo>
                  <a:lnTo>
                    <a:pt x="67991" y="30860"/>
                  </a:lnTo>
                  <a:lnTo>
                    <a:pt x="68075" y="30860"/>
                  </a:lnTo>
                  <a:lnTo>
                    <a:pt x="68158" y="30737"/>
                  </a:lnTo>
                  <a:lnTo>
                    <a:pt x="68284" y="30245"/>
                  </a:lnTo>
                  <a:lnTo>
                    <a:pt x="68158" y="30245"/>
                  </a:lnTo>
                  <a:lnTo>
                    <a:pt x="68158" y="29877"/>
                  </a:lnTo>
                  <a:lnTo>
                    <a:pt x="67489" y="29631"/>
                  </a:lnTo>
                  <a:lnTo>
                    <a:pt x="67112" y="29016"/>
                  </a:lnTo>
                  <a:lnTo>
                    <a:pt x="66820" y="27909"/>
                  </a:lnTo>
                  <a:lnTo>
                    <a:pt x="67112" y="27663"/>
                  </a:lnTo>
                  <a:lnTo>
                    <a:pt x="67364" y="27418"/>
                  </a:lnTo>
                  <a:lnTo>
                    <a:pt x="67489" y="27295"/>
                  </a:lnTo>
                  <a:lnTo>
                    <a:pt x="67656" y="27049"/>
                  </a:lnTo>
                  <a:lnTo>
                    <a:pt x="67782" y="26803"/>
                  </a:lnTo>
                  <a:lnTo>
                    <a:pt x="67949" y="26434"/>
                  </a:lnTo>
                  <a:lnTo>
                    <a:pt x="67949" y="25942"/>
                  </a:lnTo>
                  <a:lnTo>
                    <a:pt x="67364" y="25942"/>
                  </a:lnTo>
                  <a:lnTo>
                    <a:pt x="67196" y="26188"/>
                  </a:lnTo>
                  <a:lnTo>
                    <a:pt x="67071" y="26188"/>
                  </a:lnTo>
                  <a:lnTo>
                    <a:pt x="66903" y="26434"/>
                  </a:lnTo>
                  <a:lnTo>
                    <a:pt x="66694" y="26434"/>
                  </a:lnTo>
                  <a:lnTo>
                    <a:pt x="66317" y="24467"/>
                  </a:lnTo>
                  <a:lnTo>
                    <a:pt x="65899" y="22500"/>
                  </a:lnTo>
                  <a:lnTo>
                    <a:pt x="65941" y="21885"/>
                  </a:lnTo>
                  <a:lnTo>
                    <a:pt x="65941" y="21516"/>
                  </a:lnTo>
                  <a:lnTo>
                    <a:pt x="66025" y="21270"/>
                  </a:lnTo>
                  <a:lnTo>
                    <a:pt x="66108" y="20778"/>
                  </a:lnTo>
                  <a:lnTo>
                    <a:pt x="66108" y="20409"/>
                  </a:lnTo>
                  <a:lnTo>
                    <a:pt x="66192" y="19795"/>
                  </a:lnTo>
                  <a:lnTo>
                    <a:pt x="66025" y="19795"/>
                  </a:lnTo>
                  <a:lnTo>
                    <a:pt x="66025" y="19303"/>
                  </a:lnTo>
                  <a:lnTo>
                    <a:pt x="65899" y="19549"/>
                  </a:lnTo>
                  <a:lnTo>
                    <a:pt x="65815" y="19549"/>
                  </a:lnTo>
                  <a:lnTo>
                    <a:pt x="65732" y="19549"/>
                  </a:lnTo>
                  <a:lnTo>
                    <a:pt x="65732" y="19549"/>
                  </a:lnTo>
                  <a:lnTo>
                    <a:pt x="65648" y="19549"/>
                  </a:lnTo>
                  <a:lnTo>
                    <a:pt x="65648" y="19303"/>
                  </a:lnTo>
                  <a:lnTo>
                    <a:pt x="65523" y="18934"/>
                  </a:lnTo>
                  <a:lnTo>
                    <a:pt x="65439" y="18442"/>
                  </a:lnTo>
                  <a:lnTo>
                    <a:pt x="65355" y="18073"/>
                  </a:lnTo>
                  <a:lnTo>
                    <a:pt x="65313" y="17827"/>
                  </a:lnTo>
                  <a:lnTo>
                    <a:pt x="65313" y="17213"/>
                  </a:lnTo>
                  <a:lnTo>
                    <a:pt x="65230" y="16475"/>
                  </a:lnTo>
                  <a:lnTo>
                    <a:pt x="66025" y="15000"/>
                  </a:lnTo>
                  <a:lnTo>
                    <a:pt x="66820" y="13770"/>
                  </a:lnTo>
                  <a:lnTo>
                    <a:pt x="66903" y="14385"/>
                  </a:lnTo>
                  <a:lnTo>
                    <a:pt x="66987" y="15000"/>
                  </a:lnTo>
                  <a:lnTo>
                    <a:pt x="67071" y="15245"/>
                  </a:lnTo>
                  <a:lnTo>
                    <a:pt x="67196" y="15491"/>
                  </a:lnTo>
                  <a:lnTo>
                    <a:pt x="67280" y="15491"/>
                  </a:lnTo>
                  <a:lnTo>
                    <a:pt x="67364" y="15614"/>
                  </a:lnTo>
                  <a:lnTo>
                    <a:pt x="67489" y="15860"/>
                  </a:lnTo>
                  <a:lnTo>
                    <a:pt x="67656" y="16106"/>
                  </a:lnTo>
                  <a:lnTo>
                    <a:pt x="67782" y="17336"/>
                  </a:lnTo>
                  <a:lnTo>
                    <a:pt x="67866" y="18934"/>
                  </a:lnTo>
                  <a:lnTo>
                    <a:pt x="67949" y="20409"/>
                  </a:lnTo>
                  <a:lnTo>
                    <a:pt x="68284" y="20409"/>
                  </a:lnTo>
                  <a:lnTo>
                    <a:pt x="68284" y="19303"/>
                  </a:lnTo>
                  <a:lnTo>
                    <a:pt x="68158" y="18073"/>
                  </a:lnTo>
                  <a:lnTo>
                    <a:pt x="68158" y="16475"/>
                  </a:lnTo>
                  <a:lnTo>
                    <a:pt x="68284" y="15000"/>
                  </a:lnTo>
                  <a:lnTo>
                    <a:pt x="68451" y="13770"/>
                  </a:lnTo>
                  <a:lnTo>
                    <a:pt x="69372" y="13278"/>
                  </a:lnTo>
                  <a:close/>
                  <a:moveTo>
                    <a:pt x="110502" y="12172"/>
                  </a:moveTo>
                  <a:lnTo>
                    <a:pt x="110711" y="12663"/>
                  </a:lnTo>
                  <a:lnTo>
                    <a:pt x="110878" y="13032"/>
                  </a:lnTo>
                  <a:lnTo>
                    <a:pt x="111087" y="13032"/>
                  </a:lnTo>
                  <a:lnTo>
                    <a:pt x="111297" y="13032"/>
                  </a:lnTo>
                  <a:lnTo>
                    <a:pt x="111673" y="13278"/>
                  </a:lnTo>
                  <a:lnTo>
                    <a:pt x="111589" y="13770"/>
                  </a:lnTo>
                  <a:lnTo>
                    <a:pt x="111589" y="13893"/>
                  </a:lnTo>
                  <a:lnTo>
                    <a:pt x="111589" y="14139"/>
                  </a:lnTo>
                  <a:lnTo>
                    <a:pt x="111548" y="14385"/>
                  </a:lnTo>
                  <a:lnTo>
                    <a:pt x="111548" y="14631"/>
                  </a:lnTo>
                  <a:lnTo>
                    <a:pt x="111004" y="15491"/>
                  </a:lnTo>
                  <a:lnTo>
                    <a:pt x="110292" y="15860"/>
                  </a:lnTo>
                  <a:lnTo>
                    <a:pt x="109539" y="16106"/>
                  </a:lnTo>
                  <a:lnTo>
                    <a:pt x="109497" y="15614"/>
                  </a:lnTo>
                  <a:lnTo>
                    <a:pt x="109497" y="15245"/>
                  </a:lnTo>
                  <a:lnTo>
                    <a:pt x="109414" y="14754"/>
                  </a:lnTo>
                  <a:lnTo>
                    <a:pt x="109414" y="14139"/>
                  </a:lnTo>
                  <a:lnTo>
                    <a:pt x="109623" y="13770"/>
                  </a:lnTo>
                  <a:lnTo>
                    <a:pt x="109790" y="13278"/>
                  </a:lnTo>
                  <a:lnTo>
                    <a:pt x="109916" y="13032"/>
                  </a:lnTo>
                  <a:lnTo>
                    <a:pt x="110083" y="12663"/>
                  </a:lnTo>
                  <a:lnTo>
                    <a:pt x="110209" y="12418"/>
                  </a:lnTo>
                  <a:lnTo>
                    <a:pt x="110502" y="12172"/>
                  </a:lnTo>
                  <a:close/>
                  <a:moveTo>
                    <a:pt x="88033" y="12172"/>
                  </a:moveTo>
                  <a:lnTo>
                    <a:pt x="88619" y="12418"/>
                  </a:lnTo>
                  <a:lnTo>
                    <a:pt x="89037" y="13032"/>
                  </a:lnTo>
                  <a:lnTo>
                    <a:pt x="89456" y="13770"/>
                  </a:lnTo>
                  <a:lnTo>
                    <a:pt x="89330" y="14139"/>
                  </a:lnTo>
                  <a:lnTo>
                    <a:pt x="89246" y="14754"/>
                  </a:lnTo>
                  <a:lnTo>
                    <a:pt x="89121" y="15000"/>
                  </a:lnTo>
                  <a:lnTo>
                    <a:pt x="88912" y="15245"/>
                  </a:lnTo>
                  <a:lnTo>
                    <a:pt x="88661" y="15491"/>
                  </a:lnTo>
                  <a:lnTo>
                    <a:pt x="88368" y="15491"/>
                  </a:lnTo>
                  <a:lnTo>
                    <a:pt x="88158" y="15860"/>
                  </a:lnTo>
                  <a:lnTo>
                    <a:pt x="87949" y="15860"/>
                  </a:lnTo>
                  <a:lnTo>
                    <a:pt x="87740" y="16106"/>
                  </a:lnTo>
                  <a:lnTo>
                    <a:pt x="87447" y="16106"/>
                  </a:lnTo>
                  <a:lnTo>
                    <a:pt x="87447" y="14754"/>
                  </a:lnTo>
                  <a:lnTo>
                    <a:pt x="87489" y="13893"/>
                  </a:lnTo>
                  <a:lnTo>
                    <a:pt x="87782" y="13278"/>
                  </a:lnTo>
                  <a:lnTo>
                    <a:pt x="88033" y="12172"/>
                  </a:lnTo>
                  <a:close/>
                  <a:moveTo>
                    <a:pt x="32008" y="12172"/>
                  </a:moveTo>
                  <a:lnTo>
                    <a:pt x="32594" y="12172"/>
                  </a:lnTo>
                  <a:lnTo>
                    <a:pt x="32719" y="13278"/>
                  </a:lnTo>
                  <a:lnTo>
                    <a:pt x="32887" y="13893"/>
                  </a:lnTo>
                  <a:lnTo>
                    <a:pt x="33012" y="14754"/>
                  </a:lnTo>
                  <a:lnTo>
                    <a:pt x="33096" y="16106"/>
                  </a:lnTo>
                  <a:lnTo>
                    <a:pt x="32970" y="16106"/>
                  </a:lnTo>
                  <a:lnTo>
                    <a:pt x="32510" y="15245"/>
                  </a:lnTo>
                  <a:lnTo>
                    <a:pt x="32217" y="14385"/>
                  </a:lnTo>
                  <a:lnTo>
                    <a:pt x="32008" y="13524"/>
                  </a:lnTo>
                  <a:lnTo>
                    <a:pt x="32008" y="12172"/>
                  </a:lnTo>
                  <a:close/>
                  <a:moveTo>
                    <a:pt x="114393" y="9467"/>
                  </a:moveTo>
                  <a:lnTo>
                    <a:pt x="114518" y="9467"/>
                  </a:lnTo>
                  <a:lnTo>
                    <a:pt x="114686" y="9713"/>
                  </a:lnTo>
                  <a:lnTo>
                    <a:pt x="114728" y="9713"/>
                  </a:lnTo>
                  <a:lnTo>
                    <a:pt x="114811" y="9713"/>
                  </a:lnTo>
                  <a:lnTo>
                    <a:pt x="114895" y="9836"/>
                  </a:lnTo>
                  <a:lnTo>
                    <a:pt x="114728" y="10327"/>
                  </a:lnTo>
                  <a:lnTo>
                    <a:pt x="114602" y="10696"/>
                  </a:lnTo>
                  <a:lnTo>
                    <a:pt x="114518" y="11311"/>
                  </a:lnTo>
                  <a:lnTo>
                    <a:pt x="114435" y="11803"/>
                  </a:lnTo>
                  <a:lnTo>
                    <a:pt x="114393" y="12663"/>
                  </a:lnTo>
                  <a:lnTo>
                    <a:pt x="114518" y="12663"/>
                  </a:lnTo>
                  <a:lnTo>
                    <a:pt x="114686" y="12049"/>
                  </a:lnTo>
                  <a:lnTo>
                    <a:pt x="114811" y="11557"/>
                  </a:lnTo>
                  <a:lnTo>
                    <a:pt x="114979" y="11188"/>
                  </a:lnTo>
                  <a:lnTo>
                    <a:pt x="115188" y="10942"/>
                  </a:lnTo>
                  <a:lnTo>
                    <a:pt x="115606" y="12172"/>
                  </a:lnTo>
                  <a:lnTo>
                    <a:pt x="116150" y="13278"/>
                  </a:lnTo>
                  <a:lnTo>
                    <a:pt x="116485" y="14139"/>
                  </a:lnTo>
                  <a:lnTo>
                    <a:pt x="116485" y="16967"/>
                  </a:lnTo>
                  <a:lnTo>
                    <a:pt x="116736" y="17581"/>
                  </a:lnTo>
                  <a:lnTo>
                    <a:pt x="116945" y="18073"/>
                  </a:lnTo>
                  <a:lnTo>
                    <a:pt x="117154" y="18196"/>
                  </a:lnTo>
                  <a:lnTo>
                    <a:pt x="117322" y="19057"/>
                  </a:lnTo>
                  <a:lnTo>
                    <a:pt x="117447" y="20778"/>
                  </a:lnTo>
                  <a:lnTo>
                    <a:pt x="117154" y="21885"/>
                  </a:lnTo>
                  <a:lnTo>
                    <a:pt x="117029" y="22991"/>
                  </a:lnTo>
                  <a:lnTo>
                    <a:pt x="116736" y="23606"/>
                  </a:lnTo>
                  <a:lnTo>
                    <a:pt x="116359" y="23852"/>
                  </a:lnTo>
                  <a:lnTo>
                    <a:pt x="115690" y="23975"/>
                  </a:lnTo>
                  <a:lnTo>
                    <a:pt x="115188" y="22745"/>
                  </a:lnTo>
                  <a:lnTo>
                    <a:pt x="114435" y="21639"/>
                  </a:lnTo>
                  <a:lnTo>
                    <a:pt x="113640" y="21024"/>
                  </a:lnTo>
                  <a:lnTo>
                    <a:pt x="112845" y="20163"/>
                  </a:lnTo>
                  <a:lnTo>
                    <a:pt x="112133" y="19303"/>
                  </a:lnTo>
                  <a:lnTo>
                    <a:pt x="111673" y="18073"/>
                  </a:lnTo>
                  <a:lnTo>
                    <a:pt x="111966" y="17581"/>
                  </a:lnTo>
                  <a:lnTo>
                    <a:pt x="112175" y="17213"/>
                  </a:lnTo>
                  <a:lnTo>
                    <a:pt x="112343" y="16721"/>
                  </a:lnTo>
                  <a:lnTo>
                    <a:pt x="112426" y="16106"/>
                  </a:lnTo>
                  <a:lnTo>
                    <a:pt x="112468" y="15000"/>
                  </a:lnTo>
                  <a:lnTo>
                    <a:pt x="112426" y="14631"/>
                  </a:lnTo>
                  <a:lnTo>
                    <a:pt x="112343" y="13893"/>
                  </a:lnTo>
                  <a:lnTo>
                    <a:pt x="112343" y="13032"/>
                  </a:lnTo>
                  <a:lnTo>
                    <a:pt x="112343" y="12172"/>
                  </a:lnTo>
                  <a:lnTo>
                    <a:pt x="112343" y="12049"/>
                  </a:lnTo>
                  <a:lnTo>
                    <a:pt x="112426" y="12049"/>
                  </a:lnTo>
                  <a:lnTo>
                    <a:pt x="112426" y="12049"/>
                  </a:lnTo>
                  <a:lnTo>
                    <a:pt x="112426" y="12049"/>
                  </a:lnTo>
                  <a:lnTo>
                    <a:pt x="112426" y="12049"/>
                  </a:lnTo>
                  <a:lnTo>
                    <a:pt x="112468" y="11803"/>
                  </a:lnTo>
                  <a:lnTo>
                    <a:pt x="113138" y="11311"/>
                  </a:lnTo>
                  <a:lnTo>
                    <a:pt x="113849" y="10327"/>
                  </a:lnTo>
                  <a:lnTo>
                    <a:pt x="114393" y="9467"/>
                  </a:lnTo>
                  <a:close/>
                  <a:moveTo>
                    <a:pt x="105104" y="8975"/>
                  </a:moveTo>
                  <a:lnTo>
                    <a:pt x="105523" y="8975"/>
                  </a:lnTo>
                  <a:lnTo>
                    <a:pt x="106108" y="10696"/>
                  </a:lnTo>
                  <a:lnTo>
                    <a:pt x="106861" y="12172"/>
                  </a:lnTo>
                  <a:lnTo>
                    <a:pt x="106861" y="12663"/>
                  </a:lnTo>
                  <a:lnTo>
                    <a:pt x="106694" y="12663"/>
                  </a:lnTo>
                  <a:lnTo>
                    <a:pt x="106694" y="13278"/>
                  </a:lnTo>
                  <a:lnTo>
                    <a:pt x="105983" y="12172"/>
                  </a:lnTo>
                  <a:lnTo>
                    <a:pt x="105481" y="10696"/>
                  </a:lnTo>
                  <a:lnTo>
                    <a:pt x="105104" y="8975"/>
                  </a:lnTo>
                  <a:close/>
                  <a:moveTo>
                    <a:pt x="90418" y="8360"/>
                  </a:moveTo>
                  <a:lnTo>
                    <a:pt x="91004" y="8852"/>
                  </a:lnTo>
                  <a:lnTo>
                    <a:pt x="91464" y="9221"/>
                  </a:lnTo>
                  <a:lnTo>
                    <a:pt x="91882" y="9836"/>
                  </a:lnTo>
                  <a:lnTo>
                    <a:pt x="91882" y="10942"/>
                  </a:lnTo>
                  <a:lnTo>
                    <a:pt x="91506" y="11188"/>
                  </a:lnTo>
                  <a:lnTo>
                    <a:pt x="91171" y="11557"/>
                  </a:lnTo>
                  <a:lnTo>
                    <a:pt x="90627" y="11803"/>
                  </a:lnTo>
                  <a:lnTo>
                    <a:pt x="90418" y="12049"/>
                  </a:lnTo>
                  <a:lnTo>
                    <a:pt x="90292" y="12172"/>
                  </a:lnTo>
                  <a:lnTo>
                    <a:pt x="90041" y="12172"/>
                  </a:lnTo>
                  <a:lnTo>
                    <a:pt x="89832" y="12172"/>
                  </a:lnTo>
                  <a:lnTo>
                    <a:pt x="89832" y="10942"/>
                  </a:lnTo>
                  <a:lnTo>
                    <a:pt x="90000" y="10327"/>
                  </a:lnTo>
                  <a:lnTo>
                    <a:pt x="90209" y="9467"/>
                  </a:lnTo>
                  <a:lnTo>
                    <a:pt x="90418" y="8360"/>
                  </a:lnTo>
                  <a:close/>
                  <a:moveTo>
                    <a:pt x="72594" y="7131"/>
                  </a:moveTo>
                  <a:lnTo>
                    <a:pt x="72594" y="9467"/>
                  </a:lnTo>
                  <a:lnTo>
                    <a:pt x="72887" y="9467"/>
                  </a:lnTo>
                  <a:lnTo>
                    <a:pt x="73054" y="9221"/>
                  </a:lnTo>
                  <a:lnTo>
                    <a:pt x="73179" y="9221"/>
                  </a:lnTo>
                  <a:lnTo>
                    <a:pt x="73347" y="9221"/>
                  </a:lnTo>
                  <a:lnTo>
                    <a:pt x="73389" y="9221"/>
                  </a:lnTo>
                  <a:lnTo>
                    <a:pt x="73556" y="9467"/>
                  </a:lnTo>
                  <a:lnTo>
                    <a:pt x="73765" y="9836"/>
                  </a:lnTo>
                  <a:lnTo>
                    <a:pt x="73765" y="10942"/>
                  </a:lnTo>
                  <a:lnTo>
                    <a:pt x="73933" y="11188"/>
                  </a:lnTo>
                  <a:lnTo>
                    <a:pt x="74142" y="11188"/>
                  </a:lnTo>
                  <a:lnTo>
                    <a:pt x="74267" y="10942"/>
                  </a:lnTo>
                  <a:lnTo>
                    <a:pt x="74518" y="10942"/>
                  </a:lnTo>
                  <a:lnTo>
                    <a:pt x="74560" y="10696"/>
                  </a:lnTo>
                  <a:lnTo>
                    <a:pt x="74728" y="10942"/>
                  </a:lnTo>
                  <a:lnTo>
                    <a:pt x="74853" y="11311"/>
                  </a:lnTo>
                  <a:lnTo>
                    <a:pt x="75020" y="12049"/>
                  </a:lnTo>
                  <a:lnTo>
                    <a:pt x="75146" y="12663"/>
                  </a:lnTo>
                  <a:lnTo>
                    <a:pt x="74937" y="14139"/>
                  </a:lnTo>
                  <a:lnTo>
                    <a:pt x="74728" y="15614"/>
                  </a:lnTo>
                  <a:lnTo>
                    <a:pt x="74560" y="17336"/>
                  </a:lnTo>
                  <a:lnTo>
                    <a:pt x="74058" y="17336"/>
                  </a:lnTo>
                  <a:lnTo>
                    <a:pt x="73682" y="17827"/>
                  </a:lnTo>
                  <a:lnTo>
                    <a:pt x="73347" y="18442"/>
                  </a:lnTo>
                  <a:lnTo>
                    <a:pt x="72761" y="18934"/>
                  </a:lnTo>
                  <a:lnTo>
                    <a:pt x="72384" y="18073"/>
                  </a:lnTo>
                  <a:lnTo>
                    <a:pt x="71882" y="17581"/>
                  </a:lnTo>
                  <a:lnTo>
                    <a:pt x="71380" y="16967"/>
                  </a:lnTo>
                  <a:lnTo>
                    <a:pt x="71297" y="16475"/>
                  </a:lnTo>
                  <a:lnTo>
                    <a:pt x="71297" y="16106"/>
                  </a:lnTo>
                  <a:lnTo>
                    <a:pt x="71213" y="15614"/>
                  </a:lnTo>
                  <a:lnTo>
                    <a:pt x="71129" y="15000"/>
                  </a:lnTo>
                  <a:lnTo>
                    <a:pt x="70920" y="14385"/>
                  </a:lnTo>
                  <a:lnTo>
                    <a:pt x="70711" y="13770"/>
                  </a:lnTo>
                  <a:lnTo>
                    <a:pt x="70543" y="13278"/>
                  </a:lnTo>
                  <a:lnTo>
                    <a:pt x="70418" y="12418"/>
                  </a:lnTo>
                  <a:lnTo>
                    <a:pt x="70334" y="10942"/>
                  </a:lnTo>
                  <a:lnTo>
                    <a:pt x="70627" y="9836"/>
                  </a:lnTo>
                  <a:lnTo>
                    <a:pt x="70836" y="8975"/>
                  </a:lnTo>
                  <a:lnTo>
                    <a:pt x="71129" y="8975"/>
                  </a:lnTo>
                  <a:lnTo>
                    <a:pt x="71380" y="9221"/>
                  </a:lnTo>
                  <a:lnTo>
                    <a:pt x="71673" y="9467"/>
                  </a:lnTo>
                  <a:lnTo>
                    <a:pt x="71966" y="9467"/>
                  </a:lnTo>
                  <a:lnTo>
                    <a:pt x="71966" y="7991"/>
                  </a:lnTo>
                  <a:lnTo>
                    <a:pt x="72092" y="7745"/>
                  </a:lnTo>
                  <a:lnTo>
                    <a:pt x="72259" y="7500"/>
                  </a:lnTo>
                  <a:lnTo>
                    <a:pt x="72301" y="7500"/>
                  </a:lnTo>
                  <a:lnTo>
                    <a:pt x="72468" y="7254"/>
                  </a:lnTo>
                  <a:lnTo>
                    <a:pt x="72594" y="7131"/>
                  </a:lnTo>
                  <a:close/>
                  <a:moveTo>
                    <a:pt x="91464" y="5532"/>
                  </a:moveTo>
                  <a:lnTo>
                    <a:pt x="92050" y="5532"/>
                  </a:lnTo>
                  <a:lnTo>
                    <a:pt x="92384" y="6639"/>
                  </a:lnTo>
                  <a:lnTo>
                    <a:pt x="92761" y="7254"/>
                  </a:lnTo>
                  <a:lnTo>
                    <a:pt x="93054" y="8114"/>
                  </a:lnTo>
                  <a:lnTo>
                    <a:pt x="93347" y="9467"/>
                  </a:lnTo>
                  <a:lnTo>
                    <a:pt x="92677" y="9467"/>
                  </a:lnTo>
                  <a:lnTo>
                    <a:pt x="92259" y="8114"/>
                  </a:lnTo>
                  <a:lnTo>
                    <a:pt x="91799" y="7131"/>
                  </a:lnTo>
                  <a:lnTo>
                    <a:pt x="91464" y="5532"/>
                  </a:lnTo>
                  <a:close/>
                  <a:moveTo>
                    <a:pt x="17615" y="5532"/>
                  </a:moveTo>
                  <a:lnTo>
                    <a:pt x="18117" y="5532"/>
                  </a:lnTo>
                  <a:lnTo>
                    <a:pt x="18326" y="6024"/>
                  </a:lnTo>
                  <a:lnTo>
                    <a:pt x="18493" y="6393"/>
                  </a:lnTo>
                  <a:lnTo>
                    <a:pt x="18577" y="6885"/>
                  </a:lnTo>
                  <a:lnTo>
                    <a:pt x="18702" y="7500"/>
                  </a:lnTo>
                  <a:lnTo>
                    <a:pt x="18786" y="7991"/>
                  </a:lnTo>
                  <a:lnTo>
                    <a:pt x="19163" y="6885"/>
                  </a:lnTo>
                  <a:lnTo>
                    <a:pt x="19581" y="6393"/>
                  </a:lnTo>
                  <a:lnTo>
                    <a:pt x="20251" y="6639"/>
                  </a:lnTo>
                  <a:lnTo>
                    <a:pt x="20251" y="8360"/>
                  </a:lnTo>
                  <a:lnTo>
                    <a:pt x="21171" y="8606"/>
                  </a:lnTo>
                  <a:lnTo>
                    <a:pt x="22008" y="8975"/>
                  </a:lnTo>
                  <a:lnTo>
                    <a:pt x="22719" y="9467"/>
                  </a:lnTo>
                  <a:lnTo>
                    <a:pt x="23514" y="9713"/>
                  </a:lnTo>
                  <a:lnTo>
                    <a:pt x="24393" y="9467"/>
                  </a:lnTo>
                  <a:lnTo>
                    <a:pt x="24393" y="10942"/>
                  </a:lnTo>
                  <a:lnTo>
                    <a:pt x="24560" y="10942"/>
                  </a:lnTo>
                  <a:lnTo>
                    <a:pt x="24686" y="10942"/>
                  </a:lnTo>
                  <a:lnTo>
                    <a:pt x="24769" y="10942"/>
                  </a:lnTo>
                  <a:lnTo>
                    <a:pt x="24853" y="11188"/>
                  </a:lnTo>
                  <a:lnTo>
                    <a:pt x="24937" y="11311"/>
                  </a:lnTo>
                  <a:lnTo>
                    <a:pt x="24769" y="11311"/>
                  </a:lnTo>
                  <a:lnTo>
                    <a:pt x="24100" y="12663"/>
                  </a:lnTo>
                  <a:lnTo>
                    <a:pt x="23305" y="14139"/>
                  </a:lnTo>
                  <a:lnTo>
                    <a:pt x="22343" y="15491"/>
                  </a:lnTo>
                  <a:lnTo>
                    <a:pt x="21464" y="16967"/>
                  </a:lnTo>
                  <a:lnTo>
                    <a:pt x="20836" y="18196"/>
                  </a:lnTo>
                  <a:lnTo>
                    <a:pt x="20376" y="19303"/>
                  </a:lnTo>
                  <a:lnTo>
                    <a:pt x="21046" y="19303"/>
                  </a:lnTo>
                  <a:lnTo>
                    <a:pt x="21255" y="18934"/>
                  </a:lnTo>
                  <a:lnTo>
                    <a:pt x="21464" y="18688"/>
                  </a:lnTo>
                  <a:lnTo>
                    <a:pt x="21715" y="18442"/>
                  </a:lnTo>
                  <a:lnTo>
                    <a:pt x="22008" y="18442"/>
                  </a:lnTo>
                  <a:lnTo>
                    <a:pt x="22008" y="18934"/>
                  </a:lnTo>
                  <a:lnTo>
                    <a:pt x="21129" y="20778"/>
                  </a:lnTo>
                  <a:lnTo>
                    <a:pt x="20376" y="22745"/>
                  </a:lnTo>
                  <a:lnTo>
                    <a:pt x="19748" y="24713"/>
                  </a:lnTo>
                  <a:lnTo>
                    <a:pt x="18995" y="26434"/>
                  </a:lnTo>
                  <a:lnTo>
                    <a:pt x="18200" y="27909"/>
                  </a:lnTo>
                  <a:lnTo>
                    <a:pt x="17154" y="28770"/>
                  </a:lnTo>
                  <a:lnTo>
                    <a:pt x="17154" y="30245"/>
                  </a:lnTo>
                  <a:lnTo>
                    <a:pt x="16652" y="30491"/>
                  </a:lnTo>
                  <a:lnTo>
                    <a:pt x="16066" y="31106"/>
                  </a:lnTo>
                  <a:lnTo>
                    <a:pt x="15732" y="31967"/>
                  </a:lnTo>
                  <a:lnTo>
                    <a:pt x="15941" y="32459"/>
                  </a:lnTo>
                  <a:lnTo>
                    <a:pt x="16066" y="32827"/>
                  </a:lnTo>
                  <a:lnTo>
                    <a:pt x="16150" y="33073"/>
                  </a:lnTo>
                  <a:lnTo>
                    <a:pt x="16150" y="33442"/>
                  </a:lnTo>
                  <a:lnTo>
                    <a:pt x="16150" y="33934"/>
                  </a:lnTo>
                  <a:lnTo>
                    <a:pt x="16066" y="34549"/>
                  </a:lnTo>
                  <a:lnTo>
                    <a:pt x="16066" y="35409"/>
                  </a:lnTo>
                  <a:lnTo>
                    <a:pt x="14476" y="35778"/>
                  </a:lnTo>
                  <a:lnTo>
                    <a:pt x="14476" y="36270"/>
                  </a:lnTo>
                  <a:lnTo>
                    <a:pt x="14686" y="36516"/>
                  </a:lnTo>
                  <a:lnTo>
                    <a:pt x="14769" y="36516"/>
                  </a:lnTo>
                  <a:lnTo>
                    <a:pt x="14895" y="36516"/>
                  </a:lnTo>
                  <a:lnTo>
                    <a:pt x="14895" y="36516"/>
                  </a:lnTo>
                  <a:lnTo>
                    <a:pt x="14979" y="36639"/>
                  </a:lnTo>
                  <a:lnTo>
                    <a:pt x="14979" y="36885"/>
                  </a:lnTo>
                  <a:lnTo>
                    <a:pt x="15146" y="37377"/>
                  </a:lnTo>
                  <a:lnTo>
                    <a:pt x="14895" y="37377"/>
                  </a:lnTo>
                  <a:lnTo>
                    <a:pt x="14560" y="37745"/>
                  </a:lnTo>
                  <a:lnTo>
                    <a:pt x="14100" y="38237"/>
                  </a:lnTo>
                  <a:lnTo>
                    <a:pt x="13682" y="38606"/>
                  </a:lnTo>
                  <a:lnTo>
                    <a:pt x="13807" y="38852"/>
                  </a:lnTo>
                  <a:lnTo>
                    <a:pt x="13891" y="38852"/>
                  </a:lnTo>
                  <a:lnTo>
                    <a:pt x="13974" y="38852"/>
                  </a:lnTo>
                  <a:lnTo>
                    <a:pt x="14016" y="39098"/>
                  </a:lnTo>
                  <a:lnTo>
                    <a:pt x="14100" y="39098"/>
                  </a:lnTo>
                  <a:lnTo>
                    <a:pt x="14016" y="39467"/>
                  </a:lnTo>
                  <a:lnTo>
                    <a:pt x="13974" y="39959"/>
                  </a:lnTo>
                  <a:lnTo>
                    <a:pt x="13891" y="40081"/>
                  </a:lnTo>
                  <a:lnTo>
                    <a:pt x="13974" y="40327"/>
                  </a:lnTo>
                  <a:lnTo>
                    <a:pt x="13974" y="40573"/>
                  </a:lnTo>
                  <a:lnTo>
                    <a:pt x="14016" y="40942"/>
                  </a:lnTo>
                  <a:lnTo>
                    <a:pt x="14100" y="41434"/>
                  </a:lnTo>
                  <a:lnTo>
                    <a:pt x="13807" y="41680"/>
                  </a:lnTo>
                  <a:lnTo>
                    <a:pt x="13598" y="41680"/>
                  </a:lnTo>
                  <a:lnTo>
                    <a:pt x="13389" y="41680"/>
                  </a:lnTo>
                  <a:lnTo>
                    <a:pt x="13138" y="42049"/>
                  </a:lnTo>
                  <a:lnTo>
                    <a:pt x="13891" y="42049"/>
                  </a:lnTo>
                  <a:lnTo>
                    <a:pt x="14476" y="42540"/>
                  </a:lnTo>
                  <a:lnTo>
                    <a:pt x="14476" y="43401"/>
                  </a:lnTo>
                  <a:lnTo>
                    <a:pt x="13514" y="43401"/>
                  </a:lnTo>
                  <a:lnTo>
                    <a:pt x="13430" y="44016"/>
                  </a:lnTo>
                  <a:lnTo>
                    <a:pt x="13430" y="44262"/>
                  </a:lnTo>
                  <a:lnTo>
                    <a:pt x="13430" y="44385"/>
                  </a:lnTo>
                  <a:lnTo>
                    <a:pt x="13389" y="44631"/>
                  </a:lnTo>
                  <a:lnTo>
                    <a:pt x="13305" y="44877"/>
                  </a:lnTo>
                  <a:lnTo>
                    <a:pt x="12928" y="45245"/>
                  </a:lnTo>
                  <a:lnTo>
                    <a:pt x="12426" y="45245"/>
                  </a:lnTo>
                  <a:lnTo>
                    <a:pt x="11924" y="45245"/>
                  </a:lnTo>
                  <a:lnTo>
                    <a:pt x="11422" y="44385"/>
                  </a:lnTo>
                  <a:lnTo>
                    <a:pt x="10753" y="44385"/>
                  </a:lnTo>
                  <a:lnTo>
                    <a:pt x="10083" y="44631"/>
                  </a:lnTo>
                  <a:lnTo>
                    <a:pt x="9372" y="44877"/>
                  </a:lnTo>
                  <a:lnTo>
                    <a:pt x="8702" y="44631"/>
                  </a:lnTo>
                  <a:lnTo>
                    <a:pt x="8033" y="44016"/>
                  </a:lnTo>
                  <a:lnTo>
                    <a:pt x="7991" y="43770"/>
                  </a:lnTo>
                  <a:lnTo>
                    <a:pt x="7991" y="43524"/>
                  </a:lnTo>
                  <a:lnTo>
                    <a:pt x="7907" y="43524"/>
                  </a:lnTo>
                  <a:lnTo>
                    <a:pt x="7907" y="43401"/>
                  </a:lnTo>
                  <a:lnTo>
                    <a:pt x="7907" y="42909"/>
                  </a:lnTo>
                  <a:lnTo>
                    <a:pt x="8033" y="42909"/>
                  </a:lnTo>
                  <a:lnTo>
                    <a:pt x="8117" y="42540"/>
                  </a:lnTo>
                  <a:lnTo>
                    <a:pt x="8284" y="42049"/>
                  </a:lnTo>
                  <a:lnTo>
                    <a:pt x="8326" y="41803"/>
                  </a:lnTo>
                  <a:lnTo>
                    <a:pt x="8493" y="41680"/>
                  </a:lnTo>
                  <a:lnTo>
                    <a:pt x="8577" y="41188"/>
                  </a:lnTo>
                  <a:lnTo>
                    <a:pt x="8702" y="40573"/>
                  </a:lnTo>
                  <a:lnTo>
                    <a:pt x="8410" y="40327"/>
                  </a:lnTo>
                  <a:lnTo>
                    <a:pt x="8200" y="39959"/>
                  </a:lnTo>
                  <a:lnTo>
                    <a:pt x="8033" y="39221"/>
                  </a:lnTo>
                  <a:lnTo>
                    <a:pt x="7991" y="38606"/>
                  </a:lnTo>
                  <a:lnTo>
                    <a:pt x="7907" y="37745"/>
                  </a:lnTo>
                  <a:lnTo>
                    <a:pt x="8200" y="37745"/>
                  </a:lnTo>
                  <a:lnTo>
                    <a:pt x="8702" y="37377"/>
                  </a:lnTo>
                  <a:lnTo>
                    <a:pt x="9288" y="37745"/>
                  </a:lnTo>
                  <a:lnTo>
                    <a:pt x="9790" y="38360"/>
                  </a:lnTo>
                  <a:lnTo>
                    <a:pt x="10292" y="39098"/>
                  </a:lnTo>
                  <a:lnTo>
                    <a:pt x="10292" y="38237"/>
                  </a:lnTo>
                  <a:lnTo>
                    <a:pt x="9790" y="37500"/>
                  </a:lnTo>
                  <a:lnTo>
                    <a:pt x="9372" y="36885"/>
                  </a:lnTo>
                  <a:lnTo>
                    <a:pt x="8995" y="35778"/>
                  </a:lnTo>
                  <a:lnTo>
                    <a:pt x="9121" y="35778"/>
                  </a:lnTo>
                  <a:lnTo>
                    <a:pt x="9497" y="34180"/>
                  </a:lnTo>
                  <a:lnTo>
                    <a:pt x="9958" y="33073"/>
                  </a:lnTo>
                  <a:lnTo>
                    <a:pt x="10543" y="32213"/>
                  </a:lnTo>
                  <a:lnTo>
                    <a:pt x="11255" y="31598"/>
                  </a:lnTo>
                  <a:lnTo>
                    <a:pt x="11255" y="31106"/>
                  </a:lnTo>
                  <a:lnTo>
                    <a:pt x="10585" y="30491"/>
                  </a:lnTo>
                  <a:lnTo>
                    <a:pt x="10083" y="29385"/>
                  </a:lnTo>
                  <a:lnTo>
                    <a:pt x="9665" y="27909"/>
                  </a:lnTo>
                  <a:lnTo>
                    <a:pt x="9288" y="26434"/>
                  </a:lnTo>
                  <a:lnTo>
                    <a:pt x="9497" y="26188"/>
                  </a:lnTo>
                  <a:lnTo>
                    <a:pt x="9665" y="26188"/>
                  </a:lnTo>
                  <a:lnTo>
                    <a:pt x="9874" y="25942"/>
                  </a:lnTo>
                  <a:lnTo>
                    <a:pt x="10083" y="25942"/>
                  </a:lnTo>
                  <a:lnTo>
                    <a:pt x="10376" y="26557"/>
                  </a:lnTo>
                  <a:lnTo>
                    <a:pt x="10585" y="27295"/>
                  </a:lnTo>
                  <a:lnTo>
                    <a:pt x="10878" y="27909"/>
                  </a:lnTo>
                  <a:lnTo>
                    <a:pt x="10878" y="27418"/>
                  </a:lnTo>
                  <a:lnTo>
                    <a:pt x="10836" y="27049"/>
                  </a:lnTo>
                  <a:lnTo>
                    <a:pt x="10753" y="27049"/>
                  </a:lnTo>
                  <a:lnTo>
                    <a:pt x="10753" y="26803"/>
                  </a:lnTo>
                  <a:lnTo>
                    <a:pt x="10669" y="26557"/>
                  </a:lnTo>
                  <a:lnTo>
                    <a:pt x="10669" y="26434"/>
                  </a:lnTo>
                  <a:lnTo>
                    <a:pt x="10585" y="25942"/>
                  </a:lnTo>
                  <a:lnTo>
                    <a:pt x="10753" y="25942"/>
                  </a:lnTo>
                  <a:lnTo>
                    <a:pt x="10753" y="25573"/>
                  </a:lnTo>
                  <a:lnTo>
                    <a:pt x="11422" y="24836"/>
                  </a:lnTo>
                  <a:lnTo>
                    <a:pt x="12050" y="24467"/>
                  </a:lnTo>
                  <a:lnTo>
                    <a:pt x="12719" y="24221"/>
                  </a:lnTo>
                  <a:lnTo>
                    <a:pt x="13514" y="24467"/>
                  </a:lnTo>
                  <a:lnTo>
                    <a:pt x="13138" y="23114"/>
                  </a:lnTo>
                  <a:lnTo>
                    <a:pt x="13598" y="22745"/>
                  </a:lnTo>
                  <a:lnTo>
                    <a:pt x="14100" y="22131"/>
                  </a:lnTo>
                  <a:lnTo>
                    <a:pt x="14602" y="21516"/>
                  </a:lnTo>
                  <a:lnTo>
                    <a:pt x="14895" y="20778"/>
                  </a:lnTo>
                  <a:lnTo>
                    <a:pt x="15146" y="20778"/>
                  </a:lnTo>
                  <a:lnTo>
                    <a:pt x="15146" y="20409"/>
                  </a:lnTo>
                  <a:lnTo>
                    <a:pt x="14769" y="20409"/>
                  </a:lnTo>
                  <a:lnTo>
                    <a:pt x="14602" y="20655"/>
                  </a:lnTo>
                  <a:lnTo>
                    <a:pt x="14476" y="20778"/>
                  </a:lnTo>
                  <a:lnTo>
                    <a:pt x="14393" y="20778"/>
                  </a:lnTo>
                  <a:lnTo>
                    <a:pt x="14309" y="20778"/>
                  </a:lnTo>
                  <a:lnTo>
                    <a:pt x="14267" y="20778"/>
                  </a:lnTo>
                  <a:lnTo>
                    <a:pt x="14184" y="20655"/>
                  </a:lnTo>
                  <a:lnTo>
                    <a:pt x="14100" y="20409"/>
                  </a:lnTo>
                  <a:lnTo>
                    <a:pt x="13974" y="20409"/>
                  </a:lnTo>
                  <a:lnTo>
                    <a:pt x="13807" y="20778"/>
                  </a:lnTo>
                  <a:lnTo>
                    <a:pt x="13598" y="21516"/>
                  </a:lnTo>
                  <a:lnTo>
                    <a:pt x="13389" y="22131"/>
                  </a:lnTo>
                  <a:lnTo>
                    <a:pt x="13221" y="22745"/>
                  </a:lnTo>
                  <a:lnTo>
                    <a:pt x="13012" y="23114"/>
                  </a:lnTo>
                  <a:lnTo>
                    <a:pt x="12217" y="23852"/>
                  </a:lnTo>
                  <a:lnTo>
                    <a:pt x="11464" y="23852"/>
                  </a:lnTo>
                  <a:lnTo>
                    <a:pt x="10753" y="23360"/>
                  </a:lnTo>
                  <a:lnTo>
                    <a:pt x="10083" y="22500"/>
                  </a:lnTo>
                  <a:lnTo>
                    <a:pt x="10000" y="22500"/>
                  </a:lnTo>
                  <a:lnTo>
                    <a:pt x="9874" y="22745"/>
                  </a:lnTo>
                  <a:lnTo>
                    <a:pt x="9665" y="22991"/>
                  </a:lnTo>
                  <a:lnTo>
                    <a:pt x="9497" y="23114"/>
                  </a:lnTo>
                  <a:lnTo>
                    <a:pt x="9372" y="23360"/>
                  </a:lnTo>
                  <a:lnTo>
                    <a:pt x="9121" y="23606"/>
                  </a:lnTo>
                  <a:lnTo>
                    <a:pt x="8995" y="22500"/>
                  </a:lnTo>
                  <a:lnTo>
                    <a:pt x="9121" y="22377"/>
                  </a:lnTo>
                  <a:lnTo>
                    <a:pt x="9121" y="22377"/>
                  </a:lnTo>
                  <a:lnTo>
                    <a:pt x="9205" y="22131"/>
                  </a:lnTo>
                  <a:lnTo>
                    <a:pt x="9288" y="21639"/>
                  </a:lnTo>
                  <a:lnTo>
                    <a:pt x="8870" y="21639"/>
                  </a:lnTo>
                  <a:lnTo>
                    <a:pt x="8702" y="21885"/>
                  </a:lnTo>
                  <a:lnTo>
                    <a:pt x="8493" y="22131"/>
                  </a:lnTo>
                  <a:lnTo>
                    <a:pt x="8284" y="22131"/>
                  </a:lnTo>
                  <a:lnTo>
                    <a:pt x="8033" y="22131"/>
                  </a:lnTo>
                  <a:lnTo>
                    <a:pt x="7907" y="20778"/>
                  </a:lnTo>
                  <a:lnTo>
                    <a:pt x="8033" y="20655"/>
                  </a:lnTo>
                  <a:lnTo>
                    <a:pt x="8117" y="20655"/>
                  </a:lnTo>
                  <a:lnTo>
                    <a:pt x="8200" y="20655"/>
                  </a:lnTo>
                  <a:lnTo>
                    <a:pt x="8284" y="20409"/>
                  </a:lnTo>
                  <a:lnTo>
                    <a:pt x="8326" y="20409"/>
                  </a:lnTo>
                  <a:lnTo>
                    <a:pt x="7405" y="20778"/>
                  </a:lnTo>
                  <a:lnTo>
                    <a:pt x="7322" y="20163"/>
                  </a:lnTo>
                  <a:lnTo>
                    <a:pt x="7154" y="19795"/>
                  </a:lnTo>
                  <a:lnTo>
                    <a:pt x="7112" y="19549"/>
                  </a:lnTo>
                  <a:lnTo>
                    <a:pt x="7029" y="19057"/>
                  </a:lnTo>
                  <a:lnTo>
                    <a:pt x="6861" y="18442"/>
                  </a:lnTo>
                  <a:lnTo>
                    <a:pt x="7112" y="18196"/>
                  </a:lnTo>
                  <a:lnTo>
                    <a:pt x="7238" y="18196"/>
                  </a:lnTo>
                  <a:lnTo>
                    <a:pt x="7322" y="18196"/>
                  </a:lnTo>
                  <a:lnTo>
                    <a:pt x="7405" y="18196"/>
                  </a:lnTo>
                  <a:lnTo>
                    <a:pt x="7405" y="18073"/>
                  </a:lnTo>
                  <a:lnTo>
                    <a:pt x="7447" y="17827"/>
                  </a:lnTo>
                  <a:lnTo>
                    <a:pt x="7531" y="17336"/>
                  </a:lnTo>
                  <a:lnTo>
                    <a:pt x="7238" y="17213"/>
                  </a:lnTo>
                  <a:lnTo>
                    <a:pt x="6945" y="16967"/>
                  </a:lnTo>
                  <a:lnTo>
                    <a:pt x="6820" y="16475"/>
                  </a:lnTo>
                  <a:lnTo>
                    <a:pt x="6569" y="16106"/>
                  </a:lnTo>
                  <a:lnTo>
                    <a:pt x="6736" y="16106"/>
                  </a:lnTo>
                  <a:lnTo>
                    <a:pt x="6736" y="15491"/>
                  </a:lnTo>
                  <a:lnTo>
                    <a:pt x="7447" y="15860"/>
                  </a:lnTo>
                  <a:lnTo>
                    <a:pt x="7824" y="15614"/>
                  </a:lnTo>
                  <a:lnTo>
                    <a:pt x="8117" y="15245"/>
                  </a:lnTo>
                  <a:lnTo>
                    <a:pt x="8284" y="14631"/>
                  </a:lnTo>
                  <a:lnTo>
                    <a:pt x="8493" y="13770"/>
                  </a:lnTo>
                  <a:lnTo>
                    <a:pt x="8870" y="13278"/>
                  </a:lnTo>
                  <a:lnTo>
                    <a:pt x="9288" y="12909"/>
                  </a:lnTo>
                  <a:lnTo>
                    <a:pt x="9581" y="13278"/>
                  </a:lnTo>
                  <a:lnTo>
                    <a:pt x="9958" y="13770"/>
                  </a:lnTo>
                  <a:lnTo>
                    <a:pt x="10251" y="13893"/>
                  </a:lnTo>
                  <a:lnTo>
                    <a:pt x="10585" y="13770"/>
                  </a:lnTo>
                  <a:lnTo>
                    <a:pt x="10460" y="13524"/>
                  </a:lnTo>
                  <a:lnTo>
                    <a:pt x="10292" y="13278"/>
                  </a:lnTo>
                  <a:lnTo>
                    <a:pt x="10251" y="13278"/>
                  </a:lnTo>
                  <a:lnTo>
                    <a:pt x="10251" y="13032"/>
                  </a:lnTo>
                  <a:lnTo>
                    <a:pt x="10167" y="12909"/>
                  </a:lnTo>
                  <a:lnTo>
                    <a:pt x="10167" y="12418"/>
                  </a:lnTo>
                  <a:lnTo>
                    <a:pt x="10083" y="11803"/>
                  </a:lnTo>
                  <a:lnTo>
                    <a:pt x="10292" y="11557"/>
                  </a:lnTo>
                  <a:lnTo>
                    <a:pt x="10460" y="11311"/>
                  </a:lnTo>
                  <a:lnTo>
                    <a:pt x="10585" y="11311"/>
                  </a:lnTo>
                  <a:lnTo>
                    <a:pt x="10669" y="11188"/>
                  </a:lnTo>
                  <a:lnTo>
                    <a:pt x="10836" y="10942"/>
                  </a:lnTo>
                  <a:lnTo>
                    <a:pt x="11129" y="10942"/>
                  </a:lnTo>
                  <a:lnTo>
                    <a:pt x="11255" y="11188"/>
                  </a:lnTo>
                  <a:lnTo>
                    <a:pt x="11422" y="11557"/>
                  </a:lnTo>
                  <a:lnTo>
                    <a:pt x="11548" y="11803"/>
                  </a:lnTo>
                  <a:lnTo>
                    <a:pt x="11548" y="11311"/>
                  </a:lnTo>
                  <a:lnTo>
                    <a:pt x="11464" y="11188"/>
                  </a:lnTo>
                  <a:lnTo>
                    <a:pt x="11464" y="10942"/>
                  </a:lnTo>
                  <a:lnTo>
                    <a:pt x="11464" y="10942"/>
                  </a:lnTo>
                  <a:lnTo>
                    <a:pt x="11464" y="10696"/>
                  </a:lnTo>
                  <a:lnTo>
                    <a:pt x="11422" y="10327"/>
                  </a:lnTo>
                  <a:lnTo>
                    <a:pt x="11631" y="10081"/>
                  </a:lnTo>
                  <a:lnTo>
                    <a:pt x="11757" y="9836"/>
                  </a:lnTo>
                  <a:lnTo>
                    <a:pt x="12008" y="9467"/>
                  </a:lnTo>
                  <a:lnTo>
                    <a:pt x="12133" y="8975"/>
                  </a:lnTo>
                  <a:lnTo>
                    <a:pt x="12217" y="8975"/>
                  </a:lnTo>
                  <a:lnTo>
                    <a:pt x="12510" y="8975"/>
                  </a:lnTo>
                  <a:lnTo>
                    <a:pt x="12719" y="9221"/>
                  </a:lnTo>
                  <a:lnTo>
                    <a:pt x="12887" y="9713"/>
                  </a:lnTo>
                  <a:lnTo>
                    <a:pt x="13138" y="9713"/>
                  </a:lnTo>
                  <a:lnTo>
                    <a:pt x="13514" y="9467"/>
                  </a:lnTo>
                  <a:lnTo>
                    <a:pt x="13682" y="7991"/>
                  </a:lnTo>
                  <a:lnTo>
                    <a:pt x="13891" y="7745"/>
                  </a:lnTo>
                  <a:lnTo>
                    <a:pt x="14100" y="7745"/>
                  </a:lnTo>
                  <a:lnTo>
                    <a:pt x="14309" y="7745"/>
                  </a:lnTo>
                  <a:lnTo>
                    <a:pt x="14476" y="7991"/>
                  </a:lnTo>
                  <a:lnTo>
                    <a:pt x="14602" y="7991"/>
                  </a:lnTo>
                  <a:lnTo>
                    <a:pt x="14895" y="6639"/>
                  </a:lnTo>
                  <a:lnTo>
                    <a:pt x="15355" y="6393"/>
                  </a:lnTo>
                  <a:lnTo>
                    <a:pt x="15648" y="6885"/>
                  </a:lnTo>
                  <a:lnTo>
                    <a:pt x="15941" y="7254"/>
                  </a:lnTo>
                  <a:lnTo>
                    <a:pt x="16234" y="7500"/>
                  </a:lnTo>
                  <a:lnTo>
                    <a:pt x="16610" y="7131"/>
                  </a:lnTo>
                  <a:lnTo>
                    <a:pt x="17112" y="6270"/>
                  </a:lnTo>
                  <a:lnTo>
                    <a:pt x="17615" y="5532"/>
                  </a:lnTo>
                  <a:close/>
                  <a:moveTo>
                    <a:pt x="88033" y="5163"/>
                  </a:moveTo>
                  <a:lnTo>
                    <a:pt x="88326" y="5409"/>
                  </a:lnTo>
                  <a:lnTo>
                    <a:pt x="88619" y="5778"/>
                  </a:lnTo>
                  <a:lnTo>
                    <a:pt x="88744" y="6270"/>
                  </a:lnTo>
                  <a:lnTo>
                    <a:pt x="88953" y="6639"/>
                  </a:lnTo>
                  <a:lnTo>
                    <a:pt x="89205" y="7131"/>
                  </a:lnTo>
                  <a:lnTo>
                    <a:pt x="89037" y="8360"/>
                  </a:lnTo>
                  <a:lnTo>
                    <a:pt x="88158" y="9836"/>
                  </a:lnTo>
                  <a:lnTo>
                    <a:pt x="87489" y="11557"/>
                  </a:lnTo>
                  <a:lnTo>
                    <a:pt x="86903" y="13770"/>
                  </a:lnTo>
                  <a:lnTo>
                    <a:pt x="86778" y="13770"/>
                  </a:lnTo>
                  <a:lnTo>
                    <a:pt x="86778" y="13278"/>
                  </a:lnTo>
                  <a:lnTo>
                    <a:pt x="86569" y="12909"/>
                  </a:lnTo>
                  <a:lnTo>
                    <a:pt x="86401" y="12418"/>
                  </a:lnTo>
                  <a:lnTo>
                    <a:pt x="86317" y="12049"/>
                  </a:lnTo>
                  <a:lnTo>
                    <a:pt x="86192" y="11557"/>
                  </a:lnTo>
                  <a:lnTo>
                    <a:pt x="86108" y="10942"/>
                  </a:lnTo>
                  <a:lnTo>
                    <a:pt x="86276" y="10081"/>
                  </a:lnTo>
                  <a:lnTo>
                    <a:pt x="86317" y="9467"/>
                  </a:lnTo>
                  <a:lnTo>
                    <a:pt x="86401" y="8360"/>
                  </a:lnTo>
                  <a:lnTo>
                    <a:pt x="85313" y="8360"/>
                  </a:lnTo>
                  <a:lnTo>
                    <a:pt x="85313" y="7500"/>
                  </a:lnTo>
                  <a:lnTo>
                    <a:pt x="85899" y="6885"/>
                  </a:lnTo>
                  <a:lnTo>
                    <a:pt x="86485" y="6393"/>
                  </a:lnTo>
                  <a:lnTo>
                    <a:pt x="87196" y="6024"/>
                  </a:lnTo>
                  <a:lnTo>
                    <a:pt x="87280" y="6639"/>
                  </a:lnTo>
                  <a:lnTo>
                    <a:pt x="87364" y="6885"/>
                  </a:lnTo>
                  <a:lnTo>
                    <a:pt x="87364" y="7131"/>
                  </a:lnTo>
                  <a:lnTo>
                    <a:pt x="87447" y="7131"/>
                  </a:lnTo>
                  <a:lnTo>
                    <a:pt x="87447" y="7254"/>
                  </a:lnTo>
                  <a:lnTo>
                    <a:pt x="87573" y="7500"/>
                  </a:lnTo>
                  <a:lnTo>
                    <a:pt x="87656" y="6885"/>
                  </a:lnTo>
                  <a:lnTo>
                    <a:pt x="87740" y="6393"/>
                  </a:lnTo>
                  <a:lnTo>
                    <a:pt x="87782" y="6024"/>
                  </a:lnTo>
                  <a:lnTo>
                    <a:pt x="87949" y="5532"/>
                  </a:lnTo>
                  <a:lnTo>
                    <a:pt x="88033" y="5163"/>
                  </a:lnTo>
                  <a:close/>
                  <a:moveTo>
                    <a:pt x="89832" y="2827"/>
                  </a:moveTo>
                  <a:lnTo>
                    <a:pt x="90000" y="2950"/>
                  </a:lnTo>
                  <a:lnTo>
                    <a:pt x="90041" y="2950"/>
                  </a:lnTo>
                  <a:lnTo>
                    <a:pt x="90125" y="3196"/>
                  </a:lnTo>
                  <a:lnTo>
                    <a:pt x="90125" y="3196"/>
                  </a:lnTo>
                  <a:lnTo>
                    <a:pt x="90209" y="3442"/>
                  </a:lnTo>
                  <a:lnTo>
                    <a:pt x="90292" y="3811"/>
                  </a:lnTo>
                  <a:lnTo>
                    <a:pt x="90418" y="4549"/>
                  </a:lnTo>
                  <a:lnTo>
                    <a:pt x="90585" y="5163"/>
                  </a:lnTo>
                  <a:lnTo>
                    <a:pt x="90627" y="6024"/>
                  </a:lnTo>
                  <a:lnTo>
                    <a:pt x="90292" y="6024"/>
                  </a:lnTo>
                  <a:lnTo>
                    <a:pt x="90292" y="5532"/>
                  </a:lnTo>
                  <a:lnTo>
                    <a:pt x="90125" y="5163"/>
                  </a:lnTo>
                  <a:lnTo>
                    <a:pt x="90000" y="4672"/>
                  </a:lnTo>
                  <a:lnTo>
                    <a:pt x="89916" y="4303"/>
                  </a:lnTo>
                  <a:lnTo>
                    <a:pt x="89832" y="3688"/>
                  </a:lnTo>
                  <a:lnTo>
                    <a:pt x="89832" y="2827"/>
                  </a:lnTo>
                  <a:close/>
                  <a:moveTo>
                    <a:pt x="39456" y="2336"/>
                  </a:moveTo>
                  <a:lnTo>
                    <a:pt x="40460" y="2336"/>
                  </a:lnTo>
                  <a:lnTo>
                    <a:pt x="41506" y="2827"/>
                  </a:lnTo>
                  <a:lnTo>
                    <a:pt x="42426" y="3196"/>
                  </a:lnTo>
                  <a:lnTo>
                    <a:pt x="43263" y="3811"/>
                  </a:lnTo>
                  <a:lnTo>
                    <a:pt x="44476" y="3196"/>
                  </a:lnTo>
                  <a:lnTo>
                    <a:pt x="44644" y="3688"/>
                  </a:lnTo>
                  <a:lnTo>
                    <a:pt x="44769" y="3811"/>
                  </a:lnTo>
                  <a:lnTo>
                    <a:pt x="44937" y="4549"/>
                  </a:lnTo>
                  <a:lnTo>
                    <a:pt x="45020" y="4918"/>
                  </a:lnTo>
                  <a:lnTo>
                    <a:pt x="45146" y="5163"/>
                  </a:lnTo>
                  <a:lnTo>
                    <a:pt x="45857" y="6024"/>
                  </a:lnTo>
                  <a:lnTo>
                    <a:pt x="46694" y="6639"/>
                  </a:lnTo>
                  <a:lnTo>
                    <a:pt x="47405" y="7131"/>
                  </a:lnTo>
                  <a:lnTo>
                    <a:pt x="47405" y="7991"/>
                  </a:lnTo>
                  <a:lnTo>
                    <a:pt x="46234" y="7991"/>
                  </a:lnTo>
                  <a:lnTo>
                    <a:pt x="45732" y="7254"/>
                  </a:lnTo>
                  <a:lnTo>
                    <a:pt x="45146" y="7254"/>
                  </a:lnTo>
                  <a:lnTo>
                    <a:pt x="44476" y="7500"/>
                  </a:lnTo>
                  <a:lnTo>
                    <a:pt x="43849" y="7991"/>
                  </a:lnTo>
                  <a:lnTo>
                    <a:pt x="43849" y="8975"/>
                  </a:lnTo>
                  <a:lnTo>
                    <a:pt x="44644" y="8975"/>
                  </a:lnTo>
                  <a:lnTo>
                    <a:pt x="45230" y="8606"/>
                  </a:lnTo>
                  <a:lnTo>
                    <a:pt x="45941" y="8360"/>
                  </a:lnTo>
                  <a:lnTo>
                    <a:pt x="46820" y="8360"/>
                  </a:lnTo>
                  <a:lnTo>
                    <a:pt x="47698" y="8360"/>
                  </a:lnTo>
                  <a:lnTo>
                    <a:pt x="48368" y="8360"/>
                  </a:lnTo>
                  <a:lnTo>
                    <a:pt x="48953" y="10081"/>
                  </a:lnTo>
                  <a:lnTo>
                    <a:pt x="49665" y="11311"/>
                  </a:lnTo>
                  <a:lnTo>
                    <a:pt x="49456" y="12663"/>
                  </a:lnTo>
                  <a:lnTo>
                    <a:pt x="49037" y="13524"/>
                  </a:lnTo>
                  <a:lnTo>
                    <a:pt x="48661" y="14139"/>
                  </a:lnTo>
                  <a:lnTo>
                    <a:pt x="48158" y="14631"/>
                  </a:lnTo>
                  <a:lnTo>
                    <a:pt x="47405" y="14631"/>
                  </a:lnTo>
                  <a:lnTo>
                    <a:pt x="46736" y="15245"/>
                  </a:lnTo>
                  <a:lnTo>
                    <a:pt x="46025" y="15245"/>
                  </a:lnTo>
                  <a:lnTo>
                    <a:pt x="45230" y="15000"/>
                  </a:lnTo>
                  <a:lnTo>
                    <a:pt x="44476" y="14754"/>
                  </a:lnTo>
                  <a:lnTo>
                    <a:pt x="43765" y="14754"/>
                  </a:lnTo>
                  <a:lnTo>
                    <a:pt x="43179" y="15245"/>
                  </a:lnTo>
                  <a:lnTo>
                    <a:pt x="42719" y="16475"/>
                  </a:lnTo>
                  <a:lnTo>
                    <a:pt x="44476" y="16475"/>
                  </a:lnTo>
                  <a:lnTo>
                    <a:pt x="45020" y="16106"/>
                  </a:lnTo>
                  <a:lnTo>
                    <a:pt x="45648" y="15860"/>
                  </a:lnTo>
                  <a:lnTo>
                    <a:pt x="46401" y="16106"/>
                  </a:lnTo>
                  <a:lnTo>
                    <a:pt x="46903" y="16475"/>
                  </a:lnTo>
                  <a:lnTo>
                    <a:pt x="47029" y="18073"/>
                  </a:lnTo>
                  <a:lnTo>
                    <a:pt x="47280" y="17827"/>
                  </a:lnTo>
                  <a:lnTo>
                    <a:pt x="47615" y="17213"/>
                  </a:lnTo>
                  <a:lnTo>
                    <a:pt x="48075" y="16721"/>
                  </a:lnTo>
                  <a:lnTo>
                    <a:pt x="48493" y="16475"/>
                  </a:lnTo>
                  <a:lnTo>
                    <a:pt x="48577" y="17213"/>
                  </a:lnTo>
                  <a:lnTo>
                    <a:pt x="48661" y="17581"/>
                  </a:lnTo>
                  <a:lnTo>
                    <a:pt x="48744" y="17827"/>
                  </a:lnTo>
                  <a:lnTo>
                    <a:pt x="48870" y="18073"/>
                  </a:lnTo>
                  <a:lnTo>
                    <a:pt x="49037" y="18442"/>
                  </a:lnTo>
                  <a:lnTo>
                    <a:pt x="48368" y="22131"/>
                  </a:lnTo>
                  <a:lnTo>
                    <a:pt x="48661" y="22131"/>
                  </a:lnTo>
                  <a:lnTo>
                    <a:pt x="49163" y="21270"/>
                  </a:lnTo>
                  <a:lnTo>
                    <a:pt x="49832" y="20163"/>
                  </a:lnTo>
                  <a:lnTo>
                    <a:pt x="50627" y="19303"/>
                  </a:lnTo>
                  <a:lnTo>
                    <a:pt x="51506" y="18442"/>
                  </a:lnTo>
                  <a:lnTo>
                    <a:pt x="52468" y="17827"/>
                  </a:lnTo>
                  <a:lnTo>
                    <a:pt x="53305" y="17827"/>
                  </a:lnTo>
                  <a:lnTo>
                    <a:pt x="54142" y="18073"/>
                  </a:lnTo>
                  <a:lnTo>
                    <a:pt x="54728" y="19057"/>
                  </a:lnTo>
                  <a:lnTo>
                    <a:pt x="55062" y="20778"/>
                  </a:lnTo>
                  <a:lnTo>
                    <a:pt x="55313" y="20778"/>
                  </a:lnTo>
                  <a:lnTo>
                    <a:pt x="55313" y="21024"/>
                  </a:lnTo>
                  <a:lnTo>
                    <a:pt x="55313" y="21024"/>
                  </a:lnTo>
                  <a:lnTo>
                    <a:pt x="55230" y="21270"/>
                  </a:lnTo>
                  <a:lnTo>
                    <a:pt x="55146" y="21270"/>
                  </a:lnTo>
                  <a:lnTo>
                    <a:pt x="55146" y="21270"/>
                  </a:lnTo>
                  <a:lnTo>
                    <a:pt x="55062" y="21270"/>
                  </a:lnTo>
                  <a:lnTo>
                    <a:pt x="54937" y="21639"/>
                  </a:lnTo>
                  <a:lnTo>
                    <a:pt x="54728" y="21885"/>
                  </a:lnTo>
                  <a:lnTo>
                    <a:pt x="54476" y="22131"/>
                  </a:lnTo>
                  <a:lnTo>
                    <a:pt x="54184" y="22377"/>
                  </a:lnTo>
                  <a:lnTo>
                    <a:pt x="53974" y="22500"/>
                  </a:lnTo>
                  <a:lnTo>
                    <a:pt x="53472" y="24836"/>
                  </a:lnTo>
                  <a:lnTo>
                    <a:pt x="52510" y="26557"/>
                  </a:lnTo>
                  <a:lnTo>
                    <a:pt x="51422" y="27663"/>
                  </a:lnTo>
                  <a:lnTo>
                    <a:pt x="50125" y="28278"/>
                  </a:lnTo>
                  <a:lnTo>
                    <a:pt x="50125" y="29016"/>
                  </a:lnTo>
                  <a:lnTo>
                    <a:pt x="50125" y="29385"/>
                  </a:lnTo>
                  <a:lnTo>
                    <a:pt x="50125" y="29631"/>
                  </a:lnTo>
                  <a:lnTo>
                    <a:pt x="50041" y="29877"/>
                  </a:lnTo>
                  <a:lnTo>
                    <a:pt x="50125" y="30000"/>
                  </a:lnTo>
                  <a:lnTo>
                    <a:pt x="50125" y="30245"/>
                  </a:lnTo>
                  <a:lnTo>
                    <a:pt x="50251" y="30737"/>
                  </a:lnTo>
                  <a:lnTo>
                    <a:pt x="50460" y="31106"/>
                  </a:lnTo>
                  <a:lnTo>
                    <a:pt x="50627" y="31352"/>
                  </a:lnTo>
                  <a:lnTo>
                    <a:pt x="50753" y="31721"/>
                  </a:lnTo>
                  <a:lnTo>
                    <a:pt x="50920" y="31967"/>
                  </a:lnTo>
                  <a:lnTo>
                    <a:pt x="51046" y="32581"/>
                  </a:lnTo>
                  <a:lnTo>
                    <a:pt x="50920" y="33442"/>
                  </a:lnTo>
                  <a:lnTo>
                    <a:pt x="50753" y="35409"/>
                  </a:lnTo>
                  <a:lnTo>
                    <a:pt x="50627" y="37745"/>
                  </a:lnTo>
                  <a:lnTo>
                    <a:pt x="50460" y="40081"/>
                  </a:lnTo>
                  <a:lnTo>
                    <a:pt x="50460" y="42049"/>
                  </a:lnTo>
                  <a:lnTo>
                    <a:pt x="50627" y="41803"/>
                  </a:lnTo>
                  <a:lnTo>
                    <a:pt x="50753" y="41803"/>
                  </a:lnTo>
                  <a:lnTo>
                    <a:pt x="50836" y="41803"/>
                  </a:lnTo>
                  <a:lnTo>
                    <a:pt x="51004" y="41803"/>
                  </a:lnTo>
                  <a:lnTo>
                    <a:pt x="51046" y="41803"/>
                  </a:lnTo>
                  <a:lnTo>
                    <a:pt x="51297" y="42049"/>
                  </a:lnTo>
                  <a:lnTo>
                    <a:pt x="51213" y="42663"/>
                  </a:lnTo>
                  <a:lnTo>
                    <a:pt x="51213" y="42909"/>
                  </a:lnTo>
                  <a:lnTo>
                    <a:pt x="51213" y="43401"/>
                  </a:lnTo>
                  <a:lnTo>
                    <a:pt x="51213" y="43524"/>
                  </a:lnTo>
                  <a:lnTo>
                    <a:pt x="51213" y="44016"/>
                  </a:lnTo>
                  <a:lnTo>
                    <a:pt x="51297" y="44877"/>
                  </a:lnTo>
                  <a:lnTo>
                    <a:pt x="51046" y="44877"/>
                  </a:lnTo>
                  <a:lnTo>
                    <a:pt x="51046" y="45245"/>
                  </a:lnTo>
                  <a:lnTo>
                    <a:pt x="50920" y="45122"/>
                  </a:lnTo>
                  <a:lnTo>
                    <a:pt x="50753" y="44631"/>
                  </a:lnTo>
                  <a:lnTo>
                    <a:pt x="50711" y="44385"/>
                  </a:lnTo>
                  <a:lnTo>
                    <a:pt x="50543" y="44262"/>
                  </a:lnTo>
                  <a:lnTo>
                    <a:pt x="50418" y="44016"/>
                  </a:lnTo>
                  <a:lnTo>
                    <a:pt x="50125" y="44016"/>
                  </a:lnTo>
                  <a:lnTo>
                    <a:pt x="49958" y="44262"/>
                  </a:lnTo>
                  <a:lnTo>
                    <a:pt x="49832" y="44385"/>
                  </a:lnTo>
                  <a:lnTo>
                    <a:pt x="49665" y="44631"/>
                  </a:lnTo>
                  <a:lnTo>
                    <a:pt x="49581" y="44877"/>
                  </a:lnTo>
                  <a:lnTo>
                    <a:pt x="49456" y="45122"/>
                  </a:lnTo>
                  <a:lnTo>
                    <a:pt x="49372" y="45491"/>
                  </a:lnTo>
                  <a:lnTo>
                    <a:pt x="49288" y="46352"/>
                  </a:lnTo>
                  <a:lnTo>
                    <a:pt x="50251" y="47213"/>
                  </a:lnTo>
                  <a:lnTo>
                    <a:pt x="50460" y="51024"/>
                  </a:lnTo>
                  <a:lnTo>
                    <a:pt x="50251" y="51024"/>
                  </a:lnTo>
                  <a:lnTo>
                    <a:pt x="50125" y="51024"/>
                  </a:lnTo>
                  <a:lnTo>
                    <a:pt x="49958" y="51270"/>
                  </a:lnTo>
                  <a:lnTo>
                    <a:pt x="49832" y="51516"/>
                  </a:lnTo>
                  <a:lnTo>
                    <a:pt x="49832" y="52377"/>
                  </a:lnTo>
                  <a:lnTo>
                    <a:pt x="50167" y="52991"/>
                  </a:lnTo>
                  <a:lnTo>
                    <a:pt x="50418" y="53852"/>
                  </a:lnTo>
                  <a:lnTo>
                    <a:pt x="50543" y="54959"/>
                  </a:lnTo>
                  <a:lnTo>
                    <a:pt x="50627" y="56680"/>
                  </a:lnTo>
                  <a:lnTo>
                    <a:pt x="50251" y="56680"/>
                  </a:lnTo>
                  <a:lnTo>
                    <a:pt x="50167" y="56680"/>
                  </a:lnTo>
                  <a:lnTo>
                    <a:pt x="49958" y="56434"/>
                  </a:lnTo>
                  <a:lnTo>
                    <a:pt x="49832" y="56680"/>
                  </a:lnTo>
                  <a:lnTo>
                    <a:pt x="49581" y="56680"/>
                  </a:lnTo>
                  <a:lnTo>
                    <a:pt x="49456" y="57049"/>
                  </a:lnTo>
                  <a:lnTo>
                    <a:pt x="49288" y="57540"/>
                  </a:lnTo>
                  <a:lnTo>
                    <a:pt x="49539" y="57909"/>
                  </a:lnTo>
                  <a:lnTo>
                    <a:pt x="49665" y="58155"/>
                  </a:lnTo>
                  <a:lnTo>
                    <a:pt x="49748" y="58401"/>
                  </a:lnTo>
                  <a:lnTo>
                    <a:pt x="49832" y="58524"/>
                  </a:lnTo>
                  <a:lnTo>
                    <a:pt x="49874" y="59262"/>
                  </a:lnTo>
                  <a:lnTo>
                    <a:pt x="49958" y="59877"/>
                  </a:lnTo>
                  <a:lnTo>
                    <a:pt x="49874" y="60122"/>
                  </a:lnTo>
                  <a:lnTo>
                    <a:pt x="49874" y="60245"/>
                  </a:lnTo>
                  <a:lnTo>
                    <a:pt x="49874" y="60245"/>
                  </a:lnTo>
                  <a:lnTo>
                    <a:pt x="49832" y="60491"/>
                  </a:lnTo>
                  <a:lnTo>
                    <a:pt x="49832" y="60983"/>
                  </a:lnTo>
                  <a:lnTo>
                    <a:pt x="49246" y="60983"/>
                  </a:lnTo>
                  <a:lnTo>
                    <a:pt x="48661" y="61352"/>
                  </a:lnTo>
                  <a:lnTo>
                    <a:pt x="48200" y="61844"/>
                  </a:lnTo>
                  <a:lnTo>
                    <a:pt x="48368" y="61844"/>
                  </a:lnTo>
                  <a:lnTo>
                    <a:pt x="48577" y="62213"/>
                  </a:lnTo>
                  <a:lnTo>
                    <a:pt x="48744" y="62459"/>
                  </a:lnTo>
                  <a:lnTo>
                    <a:pt x="48870" y="62459"/>
                  </a:lnTo>
                  <a:lnTo>
                    <a:pt x="49037" y="62704"/>
                  </a:lnTo>
                  <a:lnTo>
                    <a:pt x="49163" y="63073"/>
                  </a:lnTo>
                  <a:lnTo>
                    <a:pt x="49288" y="63688"/>
                  </a:lnTo>
                  <a:lnTo>
                    <a:pt x="49037" y="64795"/>
                  </a:lnTo>
                  <a:lnTo>
                    <a:pt x="48870" y="66147"/>
                  </a:lnTo>
                  <a:lnTo>
                    <a:pt x="48661" y="67622"/>
                  </a:lnTo>
                  <a:lnTo>
                    <a:pt x="48577" y="67008"/>
                  </a:lnTo>
                  <a:lnTo>
                    <a:pt x="48451" y="66516"/>
                  </a:lnTo>
                  <a:lnTo>
                    <a:pt x="48368" y="66270"/>
                  </a:lnTo>
                  <a:lnTo>
                    <a:pt x="48200" y="66270"/>
                  </a:lnTo>
                  <a:lnTo>
                    <a:pt x="47991" y="66147"/>
                  </a:lnTo>
                  <a:lnTo>
                    <a:pt x="47698" y="66147"/>
                  </a:lnTo>
                  <a:lnTo>
                    <a:pt x="47698" y="66516"/>
                  </a:lnTo>
                  <a:lnTo>
                    <a:pt x="47866" y="66516"/>
                  </a:lnTo>
                  <a:lnTo>
                    <a:pt x="48368" y="67991"/>
                  </a:lnTo>
                  <a:lnTo>
                    <a:pt x="48786" y="69713"/>
                  </a:lnTo>
                  <a:lnTo>
                    <a:pt x="49037" y="71926"/>
                  </a:lnTo>
                  <a:lnTo>
                    <a:pt x="49163" y="74508"/>
                  </a:lnTo>
                  <a:lnTo>
                    <a:pt x="49037" y="74508"/>
                  </a:lnTo>
                  <a:lnTo>
                    <a:pt x="49037" y="75122"/>
                  </a:lnTo>
                  <a:lnTo>
                    <a:pt x="47866" y="75491"/>
                  </a:lnTo>
                  <a:lnTo>
                    <a:pt x="47866" y="73155"/>
                  </a:lnTo>
                  <a:lnTo>
                    <a:pt x="47698" y="72786"/>
                  </a:lnTo>
                  <a:lnTo>
                    <a:pt x="47573" y="72540"/>
                  </a:lnTo>
                  <a:lnTo>
                    <a:pt x="47489" y="72295"/>
                  </a:lnTo>
                  <a:lnTo>
                    <a:pt x="47280" y="71926"/>
                  </a:lnTo>
                  <a:lnTo>
                    <a:pt x="47029" y="71680"/>
                  </a:lnTo>
                  <a:lnTo>
                    <a:pt x="46694" y="72295"/>
                  </a:lnTo>
                  <a:lnTo>
                    <a:pt x="46234" y="72786"/>
                  </a:lnTo>
                  <a:lnTo>
                    <a:pt x="45732" y="72909"/>
                  </a:lnTo>
                  <a:lnTo>
                    <a:pt x="45271" y="73401"/>
                  </a:lnTo>
                  <a:lnTo>
                    <a:pt x="45020" y="74016"/>
                  </a:lnTo>
                  <a:lnTo>
                    <a:pt x="45271" y="74016"/>
                  </a:lnTo>
                  <a:lnTo>
                    <a:pt x="45648" y="74016"/>
                  </a:lnTo>
                  <a:lnTo>
                    <a:pt x="46234" y="73770"/>
                  </a:lnTo>
                  <a:lnTo>
                    <a:pt x="46903" y="73647"/>
                  </a:lnTo>
                  <a:lnTo>
                    <a:pt x="46903" y="74508"/>
                  </a:lnTo>
                  <a:lnTo>
                    <a:pt x="45439" y="75983"/>
                  </a:lnTo>
                  <a:lnTo>
                    <a:pt x="45439" y="76352"/>
                  </a:lnTo>
                  <a:lnTo>
                    <a:pt x="45815" y="76352"/>
                  </a:lnTo>
                  <a:lnTo>
                    <a:pt x="46025" y="76229"/>
                  </a:lnTo>
                  <a:lnTo>
                    <a:pt x="46317" y="75983"/>
                  </a:lnTo>
                  <a:lnTo>
                    <a:pt x="46610" y="75737"/>
                  </a:lnTo>
                  <a:lnTo>
                    <a:pt x="46903" y="75491"/>
                  </a:lnTo>
                  <a:lnTo>
                    <a:pt x="46987" y="76598"/>
                  </a:lnTo>
                  <a:lnTo>
                    <a:pt x="47280" y="77090"/>
                  </a:lnTo>
                  <a:lnTo>
                    <a:pt x="47573" y="77213"/>
                  </a:lnTo>
                  <a:lnTo>
                    <a:pt x="48075" y="77090"/>
                  </a:lnTo>
                  <a:lnTo>
                    <a:pt x="48661" y="77090"/>
                  </a:lnTo>
                  <a:lnTo>
                    <a:pt x="48661" y="77459"/>
                  </a:lnTo>
                  <a:lnTo>
                    <a:pt x="48493" y="77459"/>
                  </a:lnTo>
                  <a:lnTo>
                    <a:pt x="47698" y="79672"/>
                  </a:lnTo>
                  <a:lnTo>
                    <a:pt x="46820" y="81762"/>
                  </a:lnTo>
                  <a:lnTo>
                    <a:pt x="45941" y="83483"/>
                  </a:lnTo>
                  <a:lnTo>
                    <a:pt x="44937" y="84959"/>
                  </a:lnTo>
                  <a:lnTo>
                    <a:pt x="43849" y="85573"/>
                  </a:lnTo>
                  <a:lnTo>
                    <a:pt x="42594" y="85450"/>
                  </a:lnTo>
                  <a:lnTo>
                    <a:pt x="42594" y="86065"/>
                  </a:lnTo>
                  <a:lnTo>
                    <a:pt x="42594" y="86680"/>
                  </a:lnTo>
                  <a:lnTo>
                    <a:pt x="42510" y="87172"/>
                  </a:lnTo>
                  <a:lnTo>
                    <a:pt x="42426" y="87295"/>
                  </a:lnTo>
                  <a:lnTo>
                    <a:pt x="42384" y="87295"/>
                  </a:lnTo>
                  <a:lnTo>
                    <a:pt x="42301" y="87540"/>
                  </a:lnTo>
                  <a:lnTo>
                    <a:pt x="42133" y="87786"/>
                  </a:lnTo>
                  <a:lnTo>
                    <a:pt x="42008" y="88032"/>
                  </a:lnTo>
                  <a:lnTo>
                    <a:pt x="41924" y="88155"/>
                  </a:lnTo>
                  <a:lnTo>
                    <a:pt x="41799" y="88647"/>
                  </a:lnTo>
                  <a:lnTo>
                    <a:pt x="41631" y="89877"/>
                  </a:lnTo>
                  <a:lnTo>
                    <a:pt x="41548" y="91475"/>
                  </a:lnTo>
                  <a:lnTo>
                    <a:pt x="41422" y="92459"/>
                  </a:lnTo>
                  <a:lnTo>
                    <a:pt x="41046" y="93565"/>
                  </a:lnTo>
                  <a:lnTo>
                    <a:pt x="40418" y="94795"/>
                  </a:lnTo>
                  <a:lnTo>
                    <a:pt x="39581" y="95901"/>
                  </a:lnTo>
                  <a:lnTo>
                    <a:pt x="38870" y="96762"/>
                  </a:lnTo>
                  <a:lnTo>
                    <a:pt x="38200" y="97254"/>
                  </a:lnTo>
                  <a:lnTo>
                    <a:pt x="38200" y="96762"/>
                  </a:lnTo>
                  <a:lnTo>
                    <a:pt x="38200" y="96393"/>
                  </a:lnTo>
                  <a:lnTo>
                    <a:pt x="38117" y="96393"/>
                  </a:lnTo>
                  <a:lnTo>
                    <a:pt x="38117" y="96147"/>
                  </a:lnTo>
                  <a:lnTo>
                    <a:pt x="38075" y="95901"/>
                  </a:lnTo>
                  <a:lnTo>
                    <a:pt x="37991" y="97622"/>
                  </a:lnTo>
                  <a:lnTo>
                    <a:pt x="37782" y="99098"/>
                  </a:lnTo>
                  <a:lnTo>
                    <a:pt x="37615" y="100450"/>
                  </a:lnTo>
                  <a:lnTo>
                    <a:pt x="37405" y="101680"/>
                  </a:lnTo>
                  <a:lnTo>
                    <a:pt x="37238" y="103401"/>
                  </a:lnTo>
                  <a:lnTo>
                    <a:pt x="37405" y="103647"/>
                  </a:lnTo>
                  <a:lnTo>
                    <a:pt x="37405" y="103893"/>
                  </a:lnTo>
                  <a:lnTo>
                    <a:pt x="37489" y="103893"/>
                  </a:lnTo>
                  <a:lnTo>
                    <a:pt x="37489" y="103893"/>
                  </a:lnTo>
                  <a:lnTo>
                    <a:pt x="37489" y="104139"/>
                  </a:lnTo>
                  <a:lnTo>
                    <a:pt x="37405" y="104262"/>
                  </a:lnTo>
                  <a:lnTo>
                    <a:pt x="37238" y="104754"/>
                  </a:lnTo>
                  <a:lnTo>
                    <a:pt x="37112" y="105000"/>
                  </a:lnTo>
                  <a:lnTo>
                    <a:pt x="36987" y="105368"/>
                  </a:lnTo>
                  <a:lnTo>
                    <a:pt x="36820" y="105614"/>
                  </a:lnTo>
                  <a:lnTo>
                    <a:pt x="36736" y="105983"/>
                  </a:lnTo>
                  <a:lnTo>
                    <a:pt x="36610" y="106598"/>
                  </a:lnTo>
                  <a:lnTo>
                    <a:pt x="36317" y="109057"/>
                  </a:lnTo>
                  <a:lnTo>
                    <a:pt x="36108" y="111639"/>
                  </a:lnTo>
                  <a:lnTo>
                    <a:pt x="36025" y="114590"/>
                  </a:lnTo>
                  <a:lnTo>
                    <a:pt x="35857" y="117418"/>
                  </a:lnTo>
                  <a:lnTo>
                    <a:pt x="35648" y="120000"/>
                  </a:lnTo>
                  <a:lnTo>
                    <a:pt x="35523" y="119754"/>
                  </a:lnTo>
                  <a:lnTo>
                    <a:pt x="35523" y="119754"/>
                  </a:lnTo>
                  <a:lnTo>
                    <a:pt x="35439" y="119754"/>
                  </a:lnTo>
                  <a:lnTo>
                    <a:pt x="35439" y="119508"/>
                  </a:lnTo>
                  <a:lnTo>
                    <a:pt x="35355" y="119508"/>
                  </a:lnTo>
                  <a:lnTo>
                    <a:pt x="35146" y="119139"/>
                  </a:lnTo>
                  <a:lnTo>
                    <a:pt x="34769" y="118278"/>
                  </a:lnTo>
                  <a:lnTo>
                    <a:pt x="34184" y="117172"/>
                  </a:lnTo>
                  <a:lnTo>
                    <a:pt x="33514" y="116065"/>
                  </a:lnTo>
                  <a:lnTo>
                    <a:pt x="32887" y="114836"/>
                  </a:lnTo>
                  <a:lnTo>
                    <a:pt x="32384" y="113729"/>
                  </a:lnTo>
                  <a:lnTo>
                    <a:pt x="31924" y="113114"/>
                  </a:lnTo>
                  <a:lnTo>
                    <a:pt x="31799" y="112868"/>
                  </a:lnTo>
                  <a:lnTo>
                    <a:pt x="31631" y="108196"/>
                  </a:lnTo>
                  <a:lnTo>
                    <a:pt x="31548" y="107704"/>
                  </a:lnTo>
                  <a:lnTo>
                    <a:pt x="31338" y="107336"/>
                  </a:lnTo>
                  <a:lnTo>
                    <a:pt x="31213" y="107090"/>
                  </a:lnTo>
                  <a:lnTo>
                    <a:pt x="30962" y="106598"/>
                  </a:lnTo>
                  <a:lnTo>
                    <a:pt x="30836" y="106229"/>
                  </a:lnTo>
                  <a:lnTo>
                    <a:pt x="30962" y="105983"/>
                  </a:lnTo>
                  <a:lnTo>
                    <a:pt x="30962" y="105737"/>
                  </a:lnTo>
                  <a:lnTo>
                    <a:pt x="31046" y="105614"/>
                  </a:lnTo>
                  <a:lnTo>
                    <a:pt x="31046" y="105614"/>
                  </a:lnTo>
                  <a:lnTo>
                    <a:pt x="31129" y="105122"/>
                  </a:lnTo>
                  <a:lnTo>
                    <a:pt x="31213" y="104754"/>
                  </a:lnTo>
                  <a:lnTo>
                    <a:pt x="30836" y="104754"/>
                  </a:lnTo>
                  <a:lnTo>
                    <a:pt x="30627" y="104754"/>
                  </a:lnTo>
                  <a:lnTo>
                    <a:pt x="30460" y="104754"/>
                  </a:lnTo>
                  <a:lnTo>
                    <a:pt x="30376" y="104508"/>
                  </a:lnTo>
                  <a:lnTo>
                    <a:pt x="30334" y="104139"/>
                  </a:lnTo>
                  <a:lnTo>
                    <a:pt x="30167" y="103401"/>
                  </a:lnTo>
                  <a:lnTo>
                    <a:pt x="30083" y="103032"/>
                  </a:lnTo>
                  <a:lnTo>
                    <a:pt x="30083" y="102540"/>
                  </a:lnTo>
                  <a:lnTo>
                    <a:pt x="30083" y="102418"/>
                  </a:lnTo>
                  <a:lnTo>
                    <a:pt x="30083" y="101926"/>
                  </a:lnTo>
                  <a:lnTo>
                    <a:pt x="30167" y="101557"/>
                  </a:lnTo>
                  <a:lnTo>
                    <a:pt x="30167" y="101065"/>
                  </a:lnTo>
                  <a:lnTo>
                    <a:pt x="29748" y="101065"/>
                  </a:lnTo>
                  <a:lnTo>
                    <a:pt x="29748" y="100450"/>
                  </a:lnTo>
                  <a:lnTo>
                    <a:pt x="29790" y="99836"/>
                  </a:lnTo>
                  <a:lnTo>
                    <a:pt x="29874" y="99590"/>
                  </a:lnTo>
                  <a:lnTo>
                    <a:pt x="29874" y="99098"/>
                  </a:lnTo>
                  <a:lnTo>
                    <a:pt x="29958" y="98729"/>
                  </a:lnTo>
                  <a:lnTo>
                    <a:pt x="30041" y="98114"/>
                  </a:lnTo>
                  <a:lnTo>
                    <a:pt x="29790" y="98114"/>
                  </a:lnTo>
                  <a:lnTo>
                    <a:pt x="29581" y="98114"/>
                  </a:lnTo>
                  <a:lnTo>
                    <a:pt x="29456" y="97868"/>
                  </a:lnTo>
                  <a:lnTo>
                    <a:pt x="29205" y="97622"/>
                  </a:lnTo>
                  <a:lnTo>
                    <a:pt x="29163" y="94426"/>
                  </a:lnTo>
                  <a:lnTo>
                    <a:pt x="29079" y="91475"/>
                  </a:lnTo>
                  <a:lnTo>
                    <a:pt x="29079" y="88647"/>
                  </a:lnTo>
                  <a:lnTo>
                    <a:pt x="29372" y="85819"/>
                  </a:lnTo>
                  <a:lnTo>
                    <a:pt x="29665" y="84590"/>
                  </a:lnTo>
                  <a:lnTo>
                    <a:pt x="30041" y="83729"/>
                  </a:lnTo>
                  <a:lnTo>
                    <a:pt x="30334" y="82991"/>
                  </a:lnTo>
                  <a:lnTo>
                    <a:pt x="30543" y="82008"/>
                  </a:lnTo>
                  <a:lnTo>
                    <a:pt x="30753" y="80655"/>
                  </a:lnTo>
                  <a:lnTo>
                    <a:pt x="30836" y="78319"/>
                  </a:lnTo>
                  <a:lnTo>
                    <a:pt x="30669" y="78319"/>
                  </a:lnTo>
                  <a:lnTo>
                    <a:pt x="30543" y="78811"/>
                  </a:lnTo>
                  <a:lnTo>
                    <a:pt x="30376" y="78934"/>
                  </a:lnTo>
                  <a:lnTo>
                    <a:pt x="30334" y="78934"/>
                  </a:lnTo>
                  <a:lnTo>
                    <a:pt x="30167" y="78934"/>
                  </a:lnTo>
                  <a:lnTo>
                    <a:pt x="30041" y="78811"/>
                  </a:lnTo>
                  <a:lnTo>
                    <a:pt x="29456" y="78319"/>
                  </a:lnTo>
                  <a:lnTo>
                    <a:pt x="28995" y="77459"/>
                  </a:lnTo>
                  <a:lnTo>
                    <a:pt x="28702" y="76229"/>
                  </a:lnTo>
                  <a:lnTo>
                    <a:pt x="28577" y="74016"/>
                  </a:lnTo>
                  <a:lnTo>
                    <a:pt x="28786" y="74016"/>
                  </a:lnTo>
                  <a:lnTo>
                    <a:pt x="28786" y="73647"/>
                  </a:lnTo>
                  <a:lnTo>
                    <a:pt x="29163" y="74262"/>
                  </a:lnTo>
                  <a:lnTo>
                    <a:pt x="29581" y="75122"/>
                  </a:lnTo>
                  <a:lnTo>
                    <a:pt x="29958" y="75491"/>
                  </a:lnTo>
                  <a:lnTo>
                    <a:pt x="30376" y="75491"/>
                  </a:lnTo>
                  <a:lnTo>
                    <a:pt x="30376" y="75368"/>
                  </a:lnTo>
                  <a:lnTo>
                    <a:pt x="30460" y="75122"/>
                  </a:lnTo>
                  <a:lnTo>
                    <a:pt x="30460" y="75122"/>
                  </a:lnTo>
                  <a:lnTo>
                    <a:pt x="30460" y="74877"/>
                  </a:lnTo>
                  <a:lnTo>
                    <a:pt x="30543" y="74508"/>
                  </a:lnTo>
                  <a:lnTo>
                    <a:pt x="29748" y="72786"/>
                  </a:lnTo>
                  <a:lnTo>
                    <a:pt x="29079" y="70327"/>
                  </a:lnTo>
                  <a:lnTo>
                    <a:pt x="28870" y="70573"/>
                  </a:lnTo>
                  <a:lnTo>
                    <a:pt x="28702" y="70819"/>
                  </a:lnTo>
                  <a:lnTo>
                    <a:pt x="28493" y="71065"/>
                  </a:lnTo>
                  <a:lnTo>
                    <a:pt x="28284" y="71188"/>
                  </a:lnTo>
                  <a:lnTo>
                    <a:pt x="28117" y="70819"/>
                  </a:lnTo>
                  <a:lnTo>
                    <a:pt x="28075" y="70573"/>
                  </a:lnTo>
                  <a:lnTo>
                    <a:pt x="27991" y="70204"/>
                  </a:lnTo>
                  <a:lnTo>
                    <a:pt x="27907" y="69959"/>
                  </a:lnTo>
                  <a:lnTo>
                    <a:pt x="27782" y="69344"/>
                  </a:lnTo>
                  <a:lnTo>
                    <a:pt x="28200" y="67991"/>
                  </a:lnTo>
                  <a:lnTo>
                    <a:pt x="28284" y="66147"/>
                  </a:lnTo>
                  <a:lnTo>
                    <a:pt x="28200" y="63688"/>
                  </a:lnTo>
                  <a:lnTo>
                    <a:pt x="27991" y="61106"/>
                  </a:lnTo>
                  <a:lnTo>
                    <a:pt x="27615" y="58401"/>
                  </a:lnTo>
                  <a:lnTo>
                    <a:pt x="27196" y="55819"/>
                  </a:lnTo>
                  <a:lnTo>
                    <a:pt x="26652" y="53483"/>
                  </a:lnTo>
                  <a:lnTo>
                    <a:pt x="26234" y="51270"/>
                  </a:lnTo>
                  <a:lnTo>
                    <a:pt x="25857" y="49549"/>
                  </a:lnTo>
                  <a:lnTo>
                    <a:pt x="24979" y="47827"/>
                  </a:lnTo>
                  <a:lnTo>
                    <a:pt x="23974" y="47213"/>
                  </a:lnTo>
                  <a:lnTo>
                    <a:pt x="22928" y="47213"/>
                  </a:lnTo>
                  <a:lnTo>
                    <a:pt x="21757" y="47213"/>
                  </a:lnTo>
                  <a:lnTo>
                    <a:pt x="20627" y="47459"/>
                  </a:lnTo>
                  <a:lnTo>
                    <a:pt x="19456" y="47213"/>
                  </a:lnTo>
                  <a:lnTo>
                    <a:pt x="19456" y="46598"/>
                  </a:lnTo>
                  <a:lnTo>
                    <a:pt x="19456" y="46106"/>
                  </a:lnTo>
                  <a:lnTo>
                    <a:pt x="19497" y="45983"/>
                  </a:lnTo>
                  <a:lnTo>
                    <a:pt x="19497" y="45737"/>
                  </a:lnTo>
                  <a:lnTo>
                    <a:pt x="19497" y="45491"/>
                  </a:lnTo>
                  <a:lnTo>
                    <a:pt x="19456" y="45245"/>
                  </a:lnTo>
                  <a:lnTo>
                    <a:pt x="18995" y="44631"/>
                  </a:lnTo>
                  <a:lnTo>
                    <a:pt x="18577" y="44262"/>
                  </a:lnTo>
                  <a:lnTo>
                    <a:pt x="18117" y="43401"/>
                  </a:lnTo>
                  <a:lnTo>
                    <a:pt x="18493" y="43401"/>
                  </a:lnTo>
                  <a:lnTo>
                    <a:pt x="18912" y="42909"/>
                  </a:lnTo>
                  <a:lnTo>
                    <a:pt x="19497" y="42540"/>
                  </a:lnTo>
                  <a:lnTo>
                    <a:pt x="20167" y="42295"/>
                  </a:lnTo>
                  <a:lnTo>
                    <a:pt x="20669" y="41803"/>
                  </a:lnTo>
                  <a:lnTo>
                    <a:pt x="21046" y="40942"/>
                  </a:lnTo>
                  <a:lnTo>
                    <a:pt x="19288" y="40942"/>
                  </a:lnTo>
                  <a:lnTo>
                    <a:pt x="18870" y="40573"/>
                  </a:lnTo>
                  <a:lnTo>
                    <a:pt x="18493" y="40573"/>
                  </a:lnTo>
                  <a:lnTo>
                    <a:pt x="18033" y="40327"/>
                  </a:lnTo>
                  <a:lnTo>
                    <a:pt x="17698" y="40081"/>
                  </a:lnTo>
                  <a:lnTo>
                    <a:pt x="17322" y="39713"/>
                  </a:lnTo>
                  <a:lnTo>
                    <a:pt x="17112" y="38606"/>
                  </a:lnTo>
                  <a:lnTo>
                    <a:pt x="17029" y="36885"/>
                  </a:lnTo>
                  <a:lnTo>
                    <a:pt x="17907" y="36516"/>
                  </a:lnTo>
                  <a:lnTo>
                    <a:pt x="18702" y="35655"/>
                  </a:lnTo>
                  <a:lnTo>
                    <a:pt x="19372" y="34795"/>
                  </a:lnTo>
                  <a:lnTo>
                    <a:pt x="20083" y="33934"/>
                  </a:lnTo>
                  <a:lnTo>
                    <a:pt x="21548" y="33934"/>
                  </a:lnTo>
                  <a:lnTo>
                    <a:pt x="22133" y="28278"/>
                  </a:lnTo>
                  <a:lnTo>
                    <a:pt x="20753" y="28278"/>
                  </a:lnTo>
                  <a:lnTo>
                    <a:pt x="20376" y="26803"/>
                  </a:lnTo>
                  <a:lnTo>
                    <a:pt x="20836" y="25942"/>
                  </a:lnTo>
                  <a:lnTo>
                    <a:pt x="21171" y="25081"/>
                  </a:lnTo>
                  <a:lnTo>
                    <a:pt x="21631" y="24467"/>
                  </a:lnTo>
                  <a:lnTo>
                    <a:pt x="22133" y="23975"/>
                  </a:lnTo>
                  <a:lnTo>
                    <a:pt x="22133" y="22500"/>
                  </a:lnTo>
                  <a:lnTo>
                    <a:pt x="22719" y="21639"/>
                  </a:lnTo>
                  <a:lnTo>
                    <a:pt x="23012" y="20655"/>
                  </a:lnTo>
                  <a:lnTo>
                    <a:pt x="23305" y="19303"/>
                  </a:lnTo>
                  <a:lnTo>
                    <a:pt x="23765" y="18442"/>
                  </a:lnTo>
                  <a:lnTo>
                    <a:pt x="24267" y="17827"/>
                  </a:lnTo>
                  <a:lnTo>
                    <a:pt x="24686" y="17827"/>
                  </a:lnTo>
                  <a:lnTo>
                    <a:pt x="25062" y="18196"/>
                  </a:lnTo>
                  <a:lnTo>
                    <a:pt x="25564" y="18073"/>
                  </a:lnTo>
                  <a:lnTo>
                    <a:pt x="25188" y="17581"/>
                  </a:lnTo>
                  <a:lnTo>
                    <a:pt x="24979" y="17336"/>
                  </a:lnTo>
                  <a:lnTo>
                    <a:pt x="24769" y="17213"/>
                  </a:lnTo>
                  <a:lnTo>
                    <a:pt x="24560" y="16475"/>
                  </a:lnTo>
                  <a:lnTo>
                    <a:pt x="25271" y="16106"/>
                  </a:lnTo>
                  <a:lnTo>
                    <a:pt x="25941" y="15491"/>
                  </a:lnTo>
                  <a:lnTo>
                    <a:pt x="26527" y="15000"/>
                  </a:lnTo>
                  <a:lnTo>
                    <a:pt x="27196" y="14631"/>
                  </a:lnTo>
                  <a:lnTo>
                    <a:pt x="27238" y="15491"/>
                  </a:lnTo>
                  <a:lnTo>
                    <a:pt x="27322" y="15860"/>
                  </a:lnTo>
                  <a:lnTo>
                    <a:pt x="27405" y="16475"/>
                  </a:lnTo>
                  <a:lnTo>
                    <a:pt x="27489" y="16967"/>
                  </a:lnTo>
                  <a:lnTo>
                    <a:pt x="27698" y="17213"/>
                  </a:lnTo>
                  <a:lnTo>
                    <a:pt x="27991" y="17336"/>
                  </a:lnTo>
                  <a:lnTo>
                    <a:pt x="27991" y="16721"/>
                  </a:lnTo>
                  <a:lnTo>
                    <a:pt x="28117" y="16106"/>
                  </a:lnTo>
                  <a:lnTo>
                    <a:pt x="28200" y="15245"/>
                  </a:lnTo>
                  <a:lnTo>
                    <a:pt x="28284" y="14631"/>
                  </a:lnTo>
                  <a:lnTo>
                    <a:pt x="28410" y="15245"/>
                  </a:lnTo>
                  <a:lnTo>
                    <a:pt x="28661" y="15860"/>
                  </a:lnTo>
                  <a:lnTo>
                    <a:pt x="28786" y="16352"/>
                  </a:lnTo>
                  <a:lnTo>
                    <a:pt x="29079" y="16721"/>
                  </a:lnTo>
                  <a:lnTo>
                    <a:pt x="29372" y="16967"/>
                  </a:lnTo>
                  <a:lnTo>
                    <a:pt x="29205" y="14139"/>
                  </a:lnTo>
                  <a:lnTo>
                    <a:pt x="29748" y="13770"/>
                  </a:lnTo>
                  <a:lnTo>
                    <a:pt x="30167" y="13278"/>
                  </a:lnTo>
                  <a:lnTo>
                    <a:pt x="30836" y="13770"/>
                  </a:lnTo>
                  <a:lnTo>
                    <a:pt x="31548" y="14631"/>
                  </a:lnTo>
                  <a:lnTo>
                    <a:pt x="32301" y="15860"/>
                  </a:lnTo>
                  <a:lnTo>
                    <a:pt x="33096" y="16967"/>
                  </a:lnTo>
                  <a:lnTo>
                    <a:pt x="33765" y="17827"/>
                  </a:lnTo>
                  <a:lnTo>
                    <a:pt x="34393" y="18442"/>
                  </a:lnTo>
                  <a:lnTo>
                    <a:pt x="34393" y="18073"/>
                  </a:lnTo>
                  <a:lnTo>
                    <a:pt x="33974" y="16967"/>
                  </a:lnTo>
                  <a:lnTo>
                    <a:pt x="33682" y="16106"/>
                  </a:lnTo>
                  <a:lnTo>
                    <a:pt x="33514" y="15000"/>
                  </a:lnTo>
                  <a:lnTo>
                    <a:pt x="33765" y="13770"/>
                  </a:lnTo>
                  <a:lnTo>
                    <a:pt x="33598" y="13278"/>
                  </a:lnTo>
                  <a:lnTo>
                    <a:pt x="33389" y="12663"/>
                  </a:lnTo>
                  <a:lnTo>
                    <a:pt x="33179" y="12172"/>
                  </a:lnTo>
                  <a:lnTo>
                    <a:pt x="32970" y="11803"/>
                  </a:lnTo>
                  <a:lnTo>
                    <a:pt x="32803" y="11311"/>
                  </a:lnTo>
                  <a:lnTo>
                    <a:pt x="32970" y="10327"/>
                  </a:lnTo>
                  <a:lnTo>
                    <a:pt x="33389" y="10696"/>
                  </a:lnTo>
                  <a:lnTo>
                    <a:pt x="33974" y="10942"/>
                  </a:lnTo>
                  <a:lnTo>
                    <a:pt x="34476" y="10696"/>
                  </a:lnTo>
                  <a:lnTo>
                    <a:pt x="34853" y="9836"/>
                  </a:lnTo>
                  <a:lnTo>
                    <a:pt x="33096" y="9836"/>
                  </a:lnTo>
                  <a:lnTo>
                    <a:pt x="33096" y="9467"/>
                  </a:lnTo>
                  <a:lnTo>
                    <a:pt x="32970" y="9467"/>
                  </a:lnTo>
                  <a:lnTo>
                    <a:pt x="32970" y="8975"/>
                  </a:lnTo>
                  <a:lnTo>
                    <a:pt x="33179" y="8606"/>
                  </a:lnTo>
                  <a:lnTo>
                    <a:pt x="33389" y="8114"/>
                  </a:lnTo>
                  <a:lnTo>
                    <a:pt x="33598" y="7745"/>
                  </a:lnTo>
                  <a:lnTo>
                    <a:pt x="33807" y="7254"/>
                  </a:lnTo>
                  <a:lnTo>
                    <a:pt x="34058" y="7131"/>
                  </a:lnTo>
                  <a:lnTo>
                    <a:pt x="34979" y="7500"/>
                  </a:lnTo>
                  <a:lnTo>
                    <a:pt x="35230" y="5532"/>
                  </a:lnTo>
                  <a:lnTo>
                    <a:pt x="36317" y="6024"/>
                  </a:lnTo>
                  <a:lnTo>
                    <a:pt x="36401" y="6024"/>
                  </a:lnTo>
                  <a:lnTo>
                    <a:pt x="36443" y="5532"/>
                  </a:lnTo>
                  <a:lnTo>
                    <a:pt x="36527" y="5409"/>
                  </a:lnTo>
                  <a:lnTo>
                    <a:pt x="36610" y="4918"/>
                  </a:lnTo>
                  <a:lnTo>
                    <a:pt x="36820" y="4672"/>
                  </a:lnTo>
                  <a:lnTo>
                    <a:pt x="36987" y="5409"/>
                  </a:lnTo>
                  <a:lnTo>
                    <a:pt x="37196" y="6024"/>
                  </a:lnTo>
                  <a:lnTo>
                    <a:pt x="37405" y="6639"/>
                  </a:lnTo>
                  <a:lnTo>
                    <a:pt x="37405" y="5532"/>
                  </a:lnTo>
                  <a:lnTo>
                    <a:pt x="37489" y="5409"/>
                  </a:lnTo>
                  <a:lnTo>
                    <a:pt x="37489" y="5163"/>
                  </a:lnTo>
                  <a:lnTo>
                    <a:pt x="37489" y="4918"/>
                  </a:lnTo>
                  <a:lnTo>
                    <a:pt x="37489" y="4672"/>
                  </a:lnTo>
                  <a:lnTo>
                    <a:pt x="37531" y="4303"/>
                  </a:lnTo>
                  <a:lnTo>
                    <a:pt x="37615" y="4057"/>
                  </a:lnTo>
                  <a:lnTo>
                    <a:pt x="37782" y="3811"/>
                  </a:lnTo>
                  <a:lnTo>
                    <a:pt x="38493" y="2827"/>
                  </a:lnTo>
                  <a:lnTo>
                    <a:pt x="39456" y="2336"/>
                  </a:lnTo>
                  <a:close/>
                  <a:moveTo>
                    <a:pt x="92259" y="1967"/>
                  </a:moveTo>
                  <a:lnTo>
                    <a:pt x="92677" y="2336"/>
                  </a:lnTo>
                  <a:lnTo>
                    <a:pt x="92677" y="3196"/>
                  </a:lnTo>
                  <a:lnTo>
                    <a:pt x="92050" y="3196"/>
                  </a:lnTo>
                  <a:lnTo>
                    <a:pt x="92259" y="1967"/>
                  </a:lnTo>
                  <a:close/>
                  <a:moveTo>
                    <a:pt x="111966" y="0"/>
                  </a:moveTo>
                  <a:lnTo>
                    <a:pt x="112175" y="368"/>
                  </a:lnTo>
                  <a:lnTo>
                    <a:pt x="112343" y="860"/>
                  </a:lnTo>
                  <a:lnTo>
                    <a:pt x="112426" y="1229"/>
                  </a:lnTo>
                  <a:lnTo>
                    <a:pt x="112468" y="1967"/>
                  </a:lnTo>
                  <a:lnTo>
                    <a:pt x="112552" y="2336"/>
                  </a:lnTo>
                  <a:lnTo>
                    <a:pt x="112635" y="2950"/>
                  </a:lnTo>
                  <a:lnTo>
                    <a:pt x="112761" y="3196"/>
                  </a:lnTo>
                  <a:lnTo>
                    <a:pt x="113221" y="3811"/>
                  </a:lnTo>
                  <a:lnTo>
                    <a:pt x="113640" y="4057"/>
                  </a:lnTo>
                  <a:lnTo>
                    <a:pt x="113933" y="4057"/>
                  </a:lnTo>
                  <a:lnTo>
                    <a:pt x="114142" y="4549"/>
                  </a:lnTo>
                  <a:lnTo>
                    <a:pt x="114309" y="5409"/>
                  </a:lnTo>
                  <a:lnTo>
                    <a:pt x="114393" y="7131"/>
                  </a:lnTo>
                  <a:lnTo>
                    <a:pt x="114309" y="7254"/>
                  </a:lnTo>
                  <a:lnTo>
                    <a:pt x="114309" y="7254"/>
                  </a:lnTo>
                  <a:lnTo>
                    <a:pt x="114309" y="7500"/>
                  </a:lnTo>
                  <a:lnTo>
                    <a:pt x="114309" y="7745"/>
                  </a:lnTo>
                  <a:lnTo>
                    <a:pt x="114225" y="7991"/>
                  </a:lnTo>
                  <a:lnTo>
                    <a:pt x="113305" y="7991"/>
                  </a:lnTo>
                  <a:lnTo>
                    <a:pt x="112343" y="7991"/>
                  </a:lnTo>
                  <a:lnTo>
                    <a:pt x="111548" y="8975"/>
                  </a:lnTo>
                  <a:lnTo>
                    <a:pt x="111380" y="9221"/>
                  </a:lnTo>
                  <a:lnTo>
                    <a:pt x="111297" y="9713"/>
                  </a:lnTo>
                  <a:lnTo>
                    <a:pt x="111255" y="9836"/>
                  </a:lnTo>
                  <a:lnTo>
                    <a:pt x="111171" y="10081"/>
                  </a:lnTo>
                  <a:lnTo>
                    <a:pt x="111087" y="10327"/>
                  </a:lnTo>
                  <a:lnTo>
                    <a:pt x="110962" y="10573"/>
                  </a:lnTo>
                  <a:lnTo>
                    <a:pt x="110711" y="10942"/>
                  </a:lnTo>
                  <a:lnTo>
                    <a:pt x="110585" y="10327"/>
                  </a:lnTo>
                  <a:lnTo>
                    <a:pt x="110502" y="9836"/>
                  </a:lnTo>
                  <a:lnTo>
                    <a:pt x="110376" y="9467"/>
                  </a:lnTo>
                  <a:lnTo>
                    <a:pt x="110878" y="5778"/>
                  </a:lnTo>
                  <a:lnTo>
                    <a:pt x="111380" y="2827"/>
                  </a:lnTo>
                  <a:lnTo>
                    <a:pt x="111966" y="0"/>
                  </a:lnTo>
                  <a:close/>
                  <a:moveTo>
                    <a:pt x="106861" y="0"/>
                  </a:moveTo>
                  <a:lnTo>
                    <a:pt x="107238" y="1106"/>
                  </a:lnTo>
                  <a:lnTo>
                    <a:pt x="107447" y="2336"/>
                  </a:lnTo>
                  <a:lnTo>
                    <a:pt x="107656" y="3811"/>
                  </a:lnTo>
                  <a:lnTo>
                    <a:pt x="107280" y="3811"/>
                  </a:lnTo>
                  <a:lnTo>
                    <a:pt x="107280" y="3196"/>
                  </a:lnTo>
                  <a:lnTo>
                    <a:pt x="107154" y="2827"/>
                  </a:lnTo>
                  <a:lnTo>
                    <a:pt x="106987" y="2336"/>
                  </a:lnTo>
                  <a:lnTo>
                    <a:pt x="106945" y="1721"/>
                  </a:lnTo>
                  <a:lnTo>
                    <a:pt x="106861" y="1106"/>
                  </a:lnTo>
                  <a:lnTo>
                    <a:pt x="106861" y="0"/>
                  </a:ln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747" name="Shape 747"/>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Worldmap </a:t>
            </a:r>
            <a:r>
              <a:rPr lang="en" sz="3600" b="1" i="0" u="none" strike="noStrike" cap="none" dirty="0">
                <a:solidFill>
                  <a:srgbClr val="3F3F3F"/>
                </a:solidFill>
                <a:sym typeface="Arial"/>
              </a:rPr>
              <a:t>Infographic</a:t>
            </a:r>
          </a:p>
        </p:txBody>
      </p:sp>
      <p:sp>
        <p:nvSpPr>
          <p:cNvPr id="748" name="Shape 748"/>
          <p:cNvSpPr/>
          <p:nvPr/>
        </p:nvSpPr>
        <p:spPr>
          <a:xfrm>
            <a:off x="2747346" y="979145"/>
            <a:ext cx="897680" cy="897680"/>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49" name="Shape 749"/>
          <p:cNvSpPr/>
          <p:nvPr/>
        </p:nvSpPr>
        <p:spPr>
          <a:xfrm>
            <a:off x="6126682" y="1020199"/>
            <a:ext cx="758706" cy="758706"/>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50" name="Shape 750"/>
          <p:cNvSpPr/>
          <p:nvPr/>
        </p:nvSpPr>
        <p:spPr>
          <a:xfrm>
            <a:off x="4839314" y="2338525"/>
            <a:ext cx="701783" cy="70178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51" name="Shape 751"/>
          <p:cNvSpPr/>
          <p:nvPr/>
        </p:nvSpPr>
        <p:spPr>
          <a:xfrm>
            <a:off x="7705196" y="3043016"/>
            <a:ext cx="701783" cy="701783"/>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52" name="Shape 752"/>
          <p:cNvSpPr/>
          <p:nvPr/>
        </p:nvSpPr>
        <p:spPr>
          <a:xfrm>
            <a:off x="3130107" y="3311737"/>
            <a:ext cx="758706" cy="758706"/>
          </a:xfrm>
          <a:prstGeom prst="ellipse">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53" name="Shape 753"/>
          <p:cNvSpPr txBox="1"/>
          <p:nvPr/>
        </p:nvSpPr>
        <p:spPr>
          <a:xfrm>
            <a:off x="720000" y="3003798"/>
            <a:ext cx="1907783"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 Easy to change colors, photos and Text. </a:t>
            </a:r>
          </a:p>
        </p:txBody>
      </p:sp>
      <p:sp>
        <p:nvSpPr>
          <p:cNvPr id="754" name="Shape 754"/>
          <p:cNvSpPr txBox="1"/>
          <p:nvPr/>
        </p:nvSpPr>
        <p:spPr>
          <a:xfrm>
            <a:off x="2719898" y="1197151"/>
            <a:ext cx="935620"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25</a:t>
            </a: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755" name="Shape 755"/>
          <p:cNvSpPr txBox="1"/>
          <p:nvPr/>
        </p:nvSpPr>
        <p:spPr>
          <a:xfrm>
            <a:off x="4775098" y="2472109"/>
            <a:ext cx="81296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10</a:t>
            </a:r>
            <a:r>
              <a:rPr lang="en" sz="1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756" name="Shape 756"/>
          <p:cNvSpPr txBox="1"/>
          <p:nvPr/>
        </p:nvSpPr>
        <p:spPr>
          <a:xfrm>
            <a:off x="6099553" y="1190604"/>
            <a:ext cx="81296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20</a:t>
            </a:r>
            <a:r>
              <a:rPr lang="en" sz="1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757" name="Shape 757"/>
          <p:cNvSpPr txBox="1"/>
          <p:nvPr/>
        </p:nvSpPr>
        <p:spPr>
          <a:xfrm>
            <a:off x="3115741" y="3491035"/>
            <a:ext cx="81296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15</a:t>
            </a:r>
            <a:r>
              <a:rPr lang="en" sz="1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sp>
        <p:nvSpPr>
          <p:cNvPr id="758" name="Shape 758"/>
          <p:cNvSpPr txBox="1"/>
          <p:nvPr/>
        </p:nvSpPr>
        <p:spPr>
          <a:xfrm>
            <a:off x="7649606" y="3166543"/>
            <a:ext cx="81296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10</a:t>
            </a:r>
            <a:r>
              <a:rPr lang="en" sz="16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a:t>
            </a:r>
          </a:p>
        </p:txBody>
      </p:sp>
      <p:cxnSp>
        <p:nvCxnSpPr>
          <p:cNvPr id="759" name="Shape 759"/>
          <p:cNvCxnSpPr>
            <a:stCxn id="748" idx="4"/>
          </p:cNvCxnSpPr>
          <p:nvPr/>
        </p:nvCxnSpPr>
        <p:spPr>
          <a:xfrm>
            <a:off x="3196186" y="1876825"/>
            <a:ext cx="148200" cy="406800"/>
          </a:xfrm>
          <a:prstGeom prst="straightConnector1">
            <a:avLst/>
          </a:prstGeom>
          <a:noFill/>
          <a:ln w="25400" cap="flat" cmpd="sng">
            <a:solidFill>
              <a:srgbClr val="7F7F7F"/>
            </a:solidFill>
            <a:prstDash val="dot"/>
            <a:round/>
            <a:headEnd type="none" w="med" len="med"/>
            <a:tailEnd type="triangle" w="lg" len="lg"/>
          </a:ln>
        </p:spPr>
      </p:cxnSp>
      <p:cxnSp>
        <p:nvCxnSpPr>
          <p:cNvPr id="760" name="Shape 760"/>
          <p:cNvCxnSpPr>
            <a:stCxn id="750" idx="4"/>
          </p:cNvCxnSpPr>
          <p:nvPr/>
        </p:nvCxnSpPr>
        <p:spPr>
          <a:xfrm>
            <a:off x="5190206" y="3040308"/>
            <a:ext cx="351000" cy="704400"/>
          </a:xfrm>
          <a:prstGeom prst="straightConnector1">
            <a:avLst/>
          </a:prstGeom>
          <a:noFill/>
          <a:ln w="25400" cap="flat" cmpd="sng">
            <a:solidFill>
              <a:srgbClr val="7F7F7F"/>
            </a:solidFill>
            <a:prstDash val="dot"/>
            <a:round/>
            <a:headEnd type="none" w="med" len="med"/>
            <a:tailEnd type="triangle" w="lg" len="lg"/>
          </a:ln>
        </p:spPr>
      </p:cxnSp>
      <p:cxnSp>
        <p:nvCxnSpPr>
          <p:cNvPr id="761" name="Shape 761"/>
          <p:cNvCxnSpPr>
            <a:stCxn id="751" idx="3"/>
          </p:cNvCxnSpPr>
          <p:nvPr/>
        </p:nvCxnSpPr>
        <p:spPr>
          <a:xfrm flipH="1">
            <a:off x="7524469" y="3642026"/>
            <a:ext cx="283500" cy="513900"/>
          </a:xfrm>
          <a:prstGeom prst="straightConnector1">
            <a:avLst/>
          </a:prstGeom>
          <a:noFill/>
          <a:ln w="25400" cap="flat" cmpd="sng">
            <a:solidFill>
              <a:srgbClr val="7F7F7F"/>
            </a:solidFill>
            <a:prstDash val="dot"/>
            <a:round/>
            <a:headEnd type="none" w="med" len="med"/>
            <a:tailEnd type="triangle" w="lg" len="lg"/>
          </a:ln>
        </p:spPr>
      </p:cxnSp>
      <p:cxnSp>
        <p:nvCxnSpPr>
          <p:cNvPr id="762" name="Shape 762"/>
          <p:cNvCxnSpPr>
            <a:stCxn id="749" idx="4"/>
          </p:cNvCxnSpPr>
          <p:nvPr/>
        </p:nvCxnSpPr>
        <p:spPr>
          <a:xfrm>
            <a:off x="6506035" y="1778906"/>
            <a:ext cx="226199" cy="1224600"/>
          </a:xfrm>
          <a:prstGeom prst="straightConnector1">
            <a:avLst/>
          </a:prstGeom>
          <a:noFill/>
          <a:ln w="25400" cap="flat" cmpd="sng">
            <a:solidFill>
              <a:srgbClr val="7F7F7F"/>
            </a:solidFill>
            <a:prstDash val="dot"/>
            <a:round/>
            <a:headEnd type="none" w="med" len="med"/>
            <a:tailEnd type="triangle" w="lg" len="lg"/>
          </a:ln>
        </p:spPr>
      </p:cxnSp>
      <p:cxnSp>
        <p:nvCxnSpPr>
          <p:cNvPr id="763" name="Shape 763"/>
          <p:cNvCxnSpPr/>
          <p:nvPr/>
        </p:nvCxnSpPr>
        <p:spPr>
          <a:xfrm>
            <a:off x="3888814" y="3789894"/>
            <a:ext cx="395155" cy="205017"/>
          </a:xfrm>
          <a:prstGeom prst="straightConnector1">
            <a:avLst/>
          </a:prstGeom>
          <a:noFill/>
          <a:ln w="25400" cap="flat" cmpd="sng">
            <a:solidFill>
              <a:srgbClr val="7F7F7F"/>
            </a:solidFill>
            <a:prstDash val="dot"/>
            <a:round/>
            <a:headEnd type="none" w="med" len="med"/>
            <a:tailEnd type="triangle" w="lg" len="lg"/>
          </a:ln>
        </p:spPr>
      </p:cxnSp>
      <p:grpSp>
        <p:nvGrpSpPr>
          <p:cNvPr id="764" name="Shape 764"/>
          <p:cNvGrpSpPr/>
          <p:nvPr/>
        </p:nvGrpSpPr>
        <p:grpSpPr>
          <a:xfrm>
            <a:off x="720001" y="2080270"/>
            <a:ext cx="1584175" cy="713152"/>
            <a:chOff x="5004048" y="1666125"/>
            <a:chExt cx="1584175" cy="713152"/>
          </a:xfrm>
        </p:grpSpPr>
        <p:sp>
          <p:nvSpPr>
            <p:cNvPr id="765" name="Shape 765"/>
            <p:cNvSpPr txBox="1"/>
            <p:nvPr/>
          </p:nvSpPr>
          <p:spPr>
            <a:xfrm>
              <a:off x="5004048" y="1880680"/>
              <a:ext cx="1584175" cy="49859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Simple Presentation Designed</a:t>
              </a:r>
            </a:p>
          </p:txBody>
        </p:sp>
        <p:sp>
          <p:nvSpPr>
            <p:cNvPr id="766" name="Shape 766"/>
            <p:cNvSpPr txBox="1"/>
            <p:nvPr/>
          </p:nvSpPr>
          <p:spPr>
            <a:xfrm>
              <a:off x="5004048" y="1666125"/>
              <a:ext cx="15841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Your Text  Here</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txBox="1">
            <a:spLocks noGrp="1"/>
          </p:cNvSpPr>
          <p:nvPr>
            <p:ph type="title"/>
          </p:nvPr>
        </p:nvSpPr>
        <p:spPr>
          <a:xfrm>
            <a:off x="0" y="25735"/>
            <a:ext cx="9144000"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 Worldmap </a:t>
            </a:r>
            <a:r>
              <a:rPr lang="en" sz="3600" b="1" i="0" u="none" strike="noStrike" cap="none" dirty="0">
                <a:solidFill>
                  <a:srgbClr val="3F3F3F"/>
                </a:solidFill>
                <a:sym typeface="Arial"/>
              </a:rPr>
              <a:t>Infographic</a:t>
            </a:r>
          </a:p>
        </p:txBody>
      </p:sp>
      <p:sp>
        <p:nvSpPr>
          <p:cNvPr id="772" name="Shape 772"/>
          <p:cNvSpPr/>
          <p:nvPr/>
        </p:nvSpPr>
        <p:spPr>
          <a:xfrm>
            <a:off x="611560" y="1498908"/>
            <a:ext cx="4338607" cy="2657018"/>
          </a:xfrm>
          <a:custGeom>
            <a:avLst/>
            <a:gdLst/>
            <a:ahLst/>
            <a:cxnLst/>
            <a:rect l="0" t="0" r="0" b="0"/>
            <a:pathLst>
              <a:path w="120000" h="120000" extrusionOk="0">
                <a:moveTo>
                  <a:pt x="64153" y="102186"/>
                </a:moveTo>
                <a:lnTo>
                  <a:pt x="64090" y="102392"/>
                </a:lnTo>
                <a:lnTo>
                  <a:pt x="63965" y="102495"/>
                </a:lnTo>
                <a:lnTo>
                  <a:pt x="63902" y="102632"/>
                </a:lnTo>
                <a:lnTo>
                  <a:pt x="63860" y="102700"/>
                </a:lnTo>
                <a:lnTo>
                  <a:pt x="63776" y="102769"/>
                </a:lnTo>
                <a:lnTo>
                  <a:pt x="63734" y="102871"/>
                </a:lnTo>
                <a:lnTo>
                  <a:pt x="63860" y="103077"/>
                </a:lnTo>
                <a:lnTo>
                  <a:pt x="63944" y="103317"/>
                </a:lnTo>
                <a:lnTo>
                  <a:pt x="63965" y="103556"/>
                </a:lnTo>
                <a:lnTo>
                  <a:pt x="64237" y="103454"/>
                </a:lnTo>
                <a:lnTo>
                  <a:pt x="64153" y="103077"/>
                </a:lnTo>
                <a:lnTo>
                  <a:pt x="64132" y="102700"/>
                </a:lnTo>
                <a:lnTo>
                  <a:pt x="64153" y="102392"/>
                </a:lnTo>
                <a:lnTo>
                  <a:pt x="64153" y="102186"/>
                </a:lnTo>
                <a:close/>
                <a:moveTo>
                  <a:pt x="100048" y="101809"/>
                </a:moveTo>
                <a:lnTo>
                  <a:pt x="100048" y="101946"/>
                </a:lnTo>
                <a:lnTo>
                  <a:pt x="100174" y="102118"/>
                </a:lnTo>
                <a:lnTo>
                  <a:pt x="100216" y="102323"/>
                </a:lnTo>
                <a:lnTo>
                  <a:pt x="100321" y="102495"/>
                </a:lnTo>
                <a:lnTo>
                  <a:pt x="100363" y="102563"/>
                </a:lnTo>
                <a:lnTo>
                  <a:pt x="100363" y="102563"/>
                </a:lnTo>
                <a:lnTo>
                  <a:pt x="100363" y="102563"/>
                </a:lnTo>
                <a:lnTo>
                  <a:pt x="100363" y="102563"/>
                </a:lnTo>
                <a:lnTo>
                  <a:pt x="100363" y="102563"/>
                </a:lnTo>
                <a:lnTo>
                  <a:pt x="100405" y="102632"/>
                </a:lnTo>
                <a:lnTo>
                  <a:pt x="100405" y="101809"/>
                </a:lnTo>
                <a:lnTo>
                  <a:pt x="100048" y="101809"/>
                </a:lnTo>
                <a:close/>
                <a:moveTo>
                  <a:pt x="75881" y="98007"/>
                </a:moveTo>
                <a:lnTo>
                  <a:pt x="75797" y="98281"/>
                </a:lnTo>
                <a:lnTo>
                  <a:pt x="75713" y="98452"/>
                </a:lnTo>
                <a:lnTo>
                  <a:pt x="75608" y="98658"/>
                </a:lnTo>
                <a:lnTo>
                  <a:pt x="75461" y="98829"/>
                </a:lnTo>
                <a:lnTo>
                  <a:pt x="75461" y="98966"/>
                </a:lnTo>
                <a:lnTo>
                  <a:pt x="76300" y="98966"/>
                </a:lnTo>
                <a:lnTo>
                  <a:pt x="76363" y="98898"/>
                </a:lnTo>
                <a:lnTo>
                  <a:pt x="76405" y="98829"/>
                </a:lnTo>
                <a:lnTo>
                  <a:pt x="76531" y="98829"/>
                </a:lnTo>
                <a:lnTo>
                  <a:pt x="76636" y="98829"/>
                </a:lnTo>
                <a:lnTo>
                  <a:pt x="76678" y="98692"/>
                </a:lnTo>
                <a:lnTo>
                  <a:pt x="76720" y="98658"/>
                </a:lnTo>
                <a:lnTo>
                  <a:pt x="76741" y="98658"/>
                </a:lnTo>
                <a:lnTo>
                  <a:pt x="76783" y="98521"/>
                </a:lnTo>
                <a:lnTo>
                  <a:pt x="76783" y="98384"/>
                </a:lnTo>
                <a:lnTo>
                  <a:pt x="76531" y="98315"/>
                </a:lnTo>
                <a:lnTo>
                  <a:pt x="76321" y="98212"/>
                </a:lnTo>
                <a:lnTo>
                  <a:pt x="76132" y="98075"/>
                </a:lnTo>
                <a:lnTo>
                  <a:pt x="75881" y="98007"/>
                </a:lnTo>
                <a:close/>
                <a:moveTo>
                  <a:pt x="81293" y="96020"/>
                </a:moveTo>
                <a:lnTo>
                  <a:pt x="81293" y="96157"/>
                </a:lnTo>
                <a:lnTo>
                  <a:pt x="81293" y="96226"/>
                </a:lnTo>
                <a:lnTo>
                  <a:pt x="81335" y="96260"/>
                </a:lnTo>
                <a:lnTo>
                  <a:pt x="81335" y="96328"/>
                </a:lnTo>
                <a:lnTo>
                  <a:pt x="81356" y="96397"/>
                </a:lnTo>
                <a:lnTo>
                  <a:pt x="81356" y="96020"/>
                </a:lnTo>
                <a:lnTo>
                  <a:pt x="81293" y="96020"/>
                </a:lnTo>
                <a:close/>
                <a:moveTo>
                  <a:pt x="107496" y="63579"/>
                </a:moveTo>
                <a:lnTo>
                  <a:pt x="107412" y="63751"/>
                </a:lnTo>
                <a:lnTo>
                  <a:pt x="107370" y="63956"/>
                </a:lnTo>
                <a:lnTo>
                  <a:pt x="107307" y="64059"/>
                </a:lnTo>
                <a:lnTo>
                  <a:pt x="107223" y="64127"/>
                </a:lnTo>
                <a:lnTo>
                  <a:pt x="107118" y="64196"/>
                </a:lnTo>
                <a:lnTo>
                  <a:pt x="106993" y="64264"/>
                </a:lnTo>
                <a:lnTo>
                  <a:pt x="106888" y="64401"/>
                </a:lnTo>
                <a:lnTo>
                  <a:pt x="106888" y="64436"/>
                </a:lnTo>
                <a:lnTo>
                  <a:pt x="106930" y="64436"/>
                </a:lnTo>
                <a:lnTo>
                  <a:pt x="106930" y="64436"/>
                </a:lnTo>
                <a:lnTo>
                  <a:pt x="106930" y="64436"/>
                </a:lnTo>
                <a:lnTo>
                  <a:pt x="106930" y="64436"/>
                </a:lnTo>
                <a:lnTo>
                  <a:pt x="106951" y="64504"/>
                </a:lnTo>
                <a:lnTo>
                  <a:pt x="106951" y="64641"/>
                </a:lnTo>
                <a:lnTo>
                  <a:pt x="107181" y="64401"/>
                </a:lnTo>
                <a:lnTo>
                  <a:pt x="107412" y="64196"/>
                </a:lnTo>
                <a:lnTo>
                  <a:pt x="107727" y="64059"/>
                </a:lnTo>
                <a:lnTo>
                  <a:pt x="107769" y="64196"/>
                </a:lnTo>
                <a:lnTo>
                  <a:pt x="107790" y="64333"/>
                </a:lnTo>
                <a:lnTo>
                  <a:pt x="107832" y="64333"/>
                </a:lnTo>
                <a:lnTo>
                  <a:pt x="107832" y="64401"/>
                </a:lnTo>
                <a:lnTo>
                  <a:pt x="107916" y="64436"/>
                </a:lnTo>
                <a:lnTo>
                  <a:pt x="108000" y="64504"/>
                </a:lnTo>
                <a:lnTo>
                  <a:pt x="108000" y="64059"/>
                </a:lnTo>
                <a:lnTo>
                  <a:pt x="108104" y="64127"/>
                </a:lnTo>
                <a:lnTo>
                  <a:pt x="108188" y="64127"/>
                </a:lnTo>
                <a:lnTo>
                  <a:pt x="108251" y="64196"/>
                </a:lnTo>
                <a:lnTo>
                  <a:pt x="108335" y="64264"/>
                </a:lnTo>
                <a:lnTo>
                  <a:pt x="108251" y="63819"/>
                </a:lnTo>
                <a:lnTo>
                  <a:pt x="108000" y="63819"/>
                </a:lnTo>
                <a:lnTo>
                  <a:pt x="107769" y="63716"/>
                </a:lnTo>
                <a:lnTo>
                  <a:pt x="107496" y="63579"/>
                </a:lnTo>
                <a:close/>
                <a:moveTo>
                  <a:pt x="105125" y="54604"/>
                </a:moveTo>
                <a:lnTo>
                  <a:pt x="105125" y="54673"/>
                </a:lnTo>
                <a:lnTo>
                  <a:pt x="105167" y="54741"/>
                </a:lnTo>
                <a:lnTo>
                  <a:pt x="105209" y="54810"/>
                </a:lnTo>
                <a:lnTo>
                  <a:pt x="105251" y="54810"/>
                </a:lnTo>
                <a:lnTo>
                  <a:pt x="105314" y="54844"/>
                </a:lnTo>
                <a:lnTo>
                  <a:pt x="105314" y="54810"/>
                </a:lnTo>
                <a:lnTo>
                  <a:pt x="105272" y="54741"/>
                </a:lnTo>
                <a:lnTo>
                  <a:pt x="105209" y="54673"/>
                </a:lnTo>
                <a:lnTo>
                  <a:pt x="105167" y="54604"/>
                </a:lnTo>
                <a:lnTo>
                  <a:pt x="105125" y="54604"/>
                </a:lnTo>
                <a:close/>
                <a:moveTo>
                  <a:pt x="2517" y="52069"/>
                </a:moveTo>
                <a:lnTo>
                  <a:pt x="2517" y="52172"/>
                </a:lnTo>
                <a:lnTo>
                  <a:pt x="2475" y="52309"/>
                </a:lnTo>
                <a:lnTo>
                  <a:pt x="2475" y="52309"/>
                </a:lnTo>
                <a:lnTo>
                  <a:pt x="2475" y="52309"/>
                </a:lnTo>
                <a:lnTo>
                  <a:pt x="2475" y="52377"/>
                </a:lnTo>
                <a:lnTo>
                  <a:pt x="2517" y="52412"/>
                </a:lnTo>
                <a:lnTo>
                  <a:pt x="2559" y="52549"/>
                </a:lnTo>
                <a:lnTo>
                  <a:pt x="2601" y="52617"/>
                </a:lnTo>
                <a:lnTo>
                  <a:pt x="2643" y="52686"/>
                </a:lnTo>
                <a:lnTo>
                  <a:pt x="2685" y="52754"/>
                </a:lnTo>
                <a:lnTo>
                  <a:pt x="2685" y="52549"/>
                </a:lnTo>
                <a:lnTo>
                  <a:pt x="2643" y="52412"/>
                </a:lnTo>
                <a:lnTo>
                  <a:pt x="2643" y="52309"/>
                </a:lnTo>
                <a:lnTo>
                  <a:pt x="2643" y="52240"/>
                </a:lnTo>
                <a:lnTo>
                  <a:pt x="2601" y="52172"/>
                </a:lnTo>
                <a:lnTo>
                  <a:pt x="2517" y="52069"/>
                </a:lnTo>
                <a:close/>
                <a:moveTo>
                  <a:pt x="105251" y="51692"/>
                </a:moveTo>
                <a:lnTo>
                  <a:pt x="105272" y="51727"/>
                </a:lnTo>
                <a:lnTo>
                  <a:pt x="105272" y="51727"/>
                </a:lnTo>
                <a:lnTo>
                  <a:pt x="105314" y="51795"/>
                </a:lnTo>
                <a:lnTo>
                  <a:pt x="105314" y="51795"/>
                </a:lnTo>
                <a:lnTo>
                  <a:pt x="105398" y="51795"/>
                </a:lnTo>
                <a:lnTo>
                  <a:pt x="105356" y="51795"/>
                </a:lnTo>
                <a:lnTo>
                  <a:pt x="105356" y="51727"/>
                </a:lnTo>
                <a:lnTo>
                  <a:pt x="105314" y="51727"/>
                </a:lnTo>
                <a:lnTo>
                  <a:pt x="105272" y="51727"/>
                </a:lnTo>
                <a:lnTo>
                  <a:pt x="105251" y="51692"/>
                </a:lnTo>
                <a:close/>
                <a:moveTo>
                  <a:pt x="104706" y="51110"/>
                </a:moveTo>
                <a:lnTo>
                  <a:pt x="104790" y="51727"/>
                </a:lnTo>
                <a:lnTo>
                  <a:pt x="104895" y="52172"/>
                </a:lnTo>
                <a:lnTo>
                  <a:pt x="105020" y="52617"/>
                </a:lnTo>
                <a:lnTo>
                  <a:pt x="105125" y="53063"/>
                </a:lnTo>
                <a:lnTo>
                  <a:pt x="105209" y="53063"/>
                </a:lnTo>
                <a:lnTo>
                  <a:pt x="105251" y="52480"/>
                </a:lnTo>
                <a:lnTo>
                  <a:pt x="105062" y="52103"/>
                </a:lnTo>
                <a:lnTo>
                  <a:pt x="104937" y="51692"/>
                </a:lnTo>
                <a:lnTo>
                  <a:pt x="104895" y="51110"/>
                </a:lnTo>
                <a:lnTo>
                  <a:pt x="104706" y="51110"/>
                </a:lnTo>
                <a:close/>
                <a:moveTo>
                  <a:pt x="2517" y="50254"/>
                </a:moveTo>
                <a:lnTo>
                  <a:pt x="2559" y="50322"/>
                </a:lnTo>
                <a:lnTo>
                  <a:pt x="2601" y="50356"/>
                </a:lnTo>
                <a:lnTo>
                  <a:pt x="2643" y="50356"/>
                </a:lnTo>
                <a:lnTo>
                  <a:pt x="2685" y="50322"/>
                </a:lnTo>
                <a:lnTo>
                  <a:pt x="2748" y="50254"/>
                </a:lnTo>
                <a:lnTo>
                  <a:pt x="2517" y="50254"/>
                </a:lnTo>
                <a:close/>
                <a:moveTo>
                  <a:pt x="104748" y="48952"/>
                </a:moveTo>
                <a:lnTo>
                  <a:pt x="104643" y="49740"/>
                </a:lnTo>
                <a:lnTo>
                  <a:pt x="104706" y="49877"/>
                </a:lnTo>
                <a:lnTo>
                  <a:pt x="104748" y="50014"/>
                </a:lnTo>
                <a:lnTo>
                  <a:pt x="104832" y="50185"/>
                </a:lnTo>
                <a:lnTo>
                  <a:pt x="104979" y="50185"/>
                </a:lnTo>
                <a:lnTo>
                  <a:pt x="104979" y="50048"/>
                </a:lnTo>
                <a:lnTo>
                  <a:pt x="104832" y="49740"/>
                </a:lnTo>
                <a:lnTo>
                  <a:pt x="104832" y="49363"/>
                </a:lnTo>
                <a:lnTo>
                  <a:pt x="104895" y="48952"/>
                </a:lnTo>
                <a:lnTo>
                  <a:pt x="104748" y="48952"/>
                </a:lnTo>
                <a:close/>
                <a:moveTo>
                  <a:pt x="82552" y="26891"/>
                </a:moveTo>
                <a:lnTo>
                  <a:pt x="82552" y="27028"/>
                </a:lnTo>
                <a:lnTo>
                  <a:pt x="82594" y="27131"/>
                </a:lnTo>
                <a:lnTo>
                  <a:pt x="82594" y="27199"/>
                </a:lnTo>
                <a:lnTo>
                  <a:pt x="82594" y="27199"/>
                </a:lnTo>
                <a:lnTo>
                  <a:pt x="82594" y="27199"/>
                </a:lnTo>
                <a:lnTo>
                  <a:pt x="82615" y="27268"/>
                </a:lnTo>
                <a:lnTo>
                  <a:pt x="82699" y="27336"/>
                </a:lnTo>
                <a:lnTo>
                  <a:pt x="82699" y="26891"/>
                </a:lnTo>
                <a:lnTo>
                  <a:pt x="82552" y="26891"/>
                </a:lnTo>
                <a:close/>
                <a:moveTo>
                  <a:pt x="79909" y="24082"/>
                </a:moveTo>
                <a:lnTo>
                  <a:pt x="79846" y="24390"/>
                </a:lnTo>
                <a:lnTo>
                  <a:pt x="79888" y="24287"/>
                </a:lnTo>
                <a:lnTo>
                  <a:pt x="79909" y="24219"/>
                </a:lnTo>
                <a:lnTo>
                  <a:pt x="79909" y="24150"/>
                </a:lnTo>
                <a:lnTo>
                  <a:pt x="79909" y="24150"/>
                </a:lnTo>
                <a:lnTo>
                  <a:pt x="79909" y="24082"/>
                </a:lnTo>
                <a:close/>
                <a:moveTo>
                  <a:pt x="82195" y="22609"/>
                </a:moveTo>
                <a:lnTo>
                  <a:pt x="82048" y="22951"/>
                </a:lnTo>
                <a:lnTo>
                  <a:pt x="81818" y="23157"/>
                </a:lnTo>
                <a:lnTo>
                  <a:pt x="81566" y="23294"/>
                </a:lnTo>
                <a:lnTo>
                  <a:pt x="81293" y="23294"/>
                </a:lnTo>
                <a:lnTo>
                  <a:pt x="81062" y="23397"/>
                </a:lnTo>
                <a:lnTo>
                  <a:pt x="80832" y="23705"/>
                </a:lnTo>
                <a:lnTo>
                  <a:pt x="80832" y="23773"/>
                </a:lnTo>
                <a:lnTo>
                  <a:pt x="80832" y="23842"/>
                </a:lnTo>
                <a:lnTo>
                  <a:pt x="80832" y="23910"/>
                </a:lnTo>
                <a:lnTo>
                  <a:pt x="80832" y="23979"/>
                </a:lnTo>
                <a:lnTo>
                  <a:pt x="80790" y="24013"/>
                </a:lnTo>
                <a:lnTo>
                  <a:pt x="80748" y="24082"/>
                </a:lnTo>
                <a:lnTo>
                  <a:pt x="80643" y="24322"/>
                </a:lnTo>
                <a:lnTo>
                  <a:pt x="80517" y="24527"/>
                </a:lnTo>
                <a:lnTo>
                  <a:pt x="80370" y="24664"/>
                </a:lnTo>
                <a:lnTo>
                  <a:pt x="80265" y="24835"/>
                </a:lnTo>
                <a:lnTo>
                  <a:pt x="80139" y="25075"/>
                </a:lnTo>
                <a:lnTo>
                  <a:pt x="79804" y="25075"/>
                </a:lnTo>
                <a:lnTo>
                  <a:pt x="79846" y="24527"/>
                </a:lnTo>
                <a:lnTo>
                  <a:pt x="79720" y="24527"/>
                </a:lnTo>
                <a:lnTo>
                  <a:pt x="79489" y="24835"/>
                </a:lnTo>
                <a:lnTo>
                  <a:pt x="79258" y="25007"/>
                </a:lnTo>
                <a:lnTo>
                  <a:pt x="79048" y="25349"/>
                </a:lnTo>
                <a:lnTo>
                  <a:pt x="78965" y="25760"/>
                </a:lnTo>
                <a:lnTo>
                  <a:pt x="78881" y="26274"/>
                </a:lnTo>
                <a:lnTo>
                  <a:pt x="78818" y="26754"/>
                </a:lnTo>
                <a:lnTo>
                  <a:pt x="78734" y="26822"/>
                </a:lnTo>
                <a:lnTo>
                  <a:pt x="78650" y="26959"/>
                </a:lnTo>
                <a:lnTo>
                  <a:pt x="78587" y="27062"/>
                </a:lnTo>
                <a:lnTo>
                  <a:pt x="78503" y="27131"/>
                </a:lnTo>
                <a:lnTo>
                  <a:pt x="78461" y="27268"/>
                </a:lnTo>
                <a:lnTo>
                  <a:pt x="78356" y="28501"/>
                </a:lnTo>
                <a:lnTo>
                  <a:pt x="78125" y="28706"/>
                </a:lnTo>
                <a:lnTo>
                  <a:pt x="77937" y="29083"/>
                </a:lnTo>
                <a:lnTo>
                  <a:pt x="77790" y="29563"/>
                </a:lnTo>
                <a:lnTo>
                  <a:pt x="77664" y="30077"/>
                </a:lnTo>
                <a:lnTo>
                  <a:pt x="77853" y="30077"/>
                </a:lnTo>
                <a:lnTo>
                  <a:pt x="77853" y="29871"/>
                </a:lnTo>
                <a:lnTo>
                  <a:pt x="78000" y="29563"/>
                </a:lnTo>
                <a:lnTo>
                  <a:pt x="78167" y="29186"/>
                </a:lnTo>
                <a:lnTo>
                  <a:pt x="78272" y="28878"/>
                </a:lnTo>
                <a:lnTo>
                  <a:pt x="78461" y="28706"/>
                </a:lnTo>
                <a:lnTo>
                  <a:pt x="78818" y="28501"/>
                </a:lnTo>
                <a:lnTo>
                  <a:pt x="78881" y="28809"/>
                </a:lnTo>
                <a:lnTo>
                  <a:pt x="78965" y="29083"/>
                </a:lnTo>
                <a:lnTo>
                  <a:pt x="79069" y="29254"/>
                </a:lnTo>
                <a:lnTo>
                  <a:pt x="79111" y="29631"/>
                </a:lnTo>
                <a:lnTo>
                  <a:pt x="78923" y="30179"/>
                </a:lnTo>
                <a:lnTo>
                  <a:pt x="78839" y="30762"/>
                </a:lnTo>
                <a:lnTo>
                  <a:pt x="78881" y="31241"/>
                </a:lnTo>
                <a:lnTo>
                  <a:pt x="78923" y="31755"/>
                </a:lnTo>
                <a:lnTo>
                  <a:pt x="78881" y="32235"/>
                </a:lnTo>
                <a:lnTo>
                  <a:pt x="78839" y="32303"/>
                </a:lnTo>
                <a:lnTo>
                  <a:pt x="78776" y="32440"/>
                </a:lnTo>
                <a:lnTo>
                  <a:pt x="78692" y="32543"/>
                </a:lnTo>
                <a:lnTo>
                  <a:pt x="78629" y="32612"/>
                </a:lnTo>
                <a:lnTo>
                  <a:pt x="78587" y="32749"/>
                </a:lnTo>
                <a:lnTo>
                  <a:pt x="78545" y="32817"/>
                </a:lnTo>
                <a:lnTo>
                  <a:pt x="78545" y="34290"/>
                </a:lnTo>
                <a:lnTo>
                  <a:pt x="78503" y="34941"/>
                </a:lnTo>
                <a:lnTo>
                  <a:pt x="78503" y="35729"/>
                </a:lnTo>
                <a:lnTo>
                  <a:pt x="78461" y="36620"/>
                </a:lnTo>
                <a:lnTo>
                  <a:pt x="78398" y="37305"/>
                </a:lnTo>
                <a:lnTo>
                  <a:pt x="78356" y="37784"/>
                </a:lnTo>
                <a:lnTo>
                  <a:pt x="78419" y="37990"/>
                </a:lnTo>
                <a:lnTo>
                  <a:pt x="78503" y="38161"/>
                </a:lnTo>
                <a:lnTo>
                  <a:pt x="78629" y="38367"/>
                </a:lnTo>
                <a:lnTo>
                  <a:pt x="78692" y="38538"/>
                </a:lnTo>
                <a:lnTo>
                  <a:pt x="78776" y="38709"/>
                </a:lnTo>
                <a:lnTo>
                  <a:pt x="78692" y="39840"/>
                </a:lnTo>
                <a:lnTo>
                  <a:pt x="78776" y="40662"/>
                </a:lnTo>
                <a:lnTo>
                  <a:pt x="78881" y="41518"/>
                </a:lnTo>
                <a:lnTo>
                  <a:pt x="79069" y="42340"/>
                </a:lnTo>
                <a:lnTo>
                  <a:pt x="79258" y="43094"/>
                </a:lnTo>
                <a:lnTo>
                  <a:pt x="79531" y="43574"/>
                </a:lnTo>
                <a:lnTo>
                  <a:pt x="79657" y="43711"/>
                </a:lnTo>
                <a:lnTo>
                  <a:pt x="79762" y="43779"/>
                </a:lnTo>
                <a:lnTo>
                  <a:pt x="79846" y="43779"/>
                </a:lnTo>
                <a:lnTo>
                  <a:pt x="79951" y="43711"/>
                </a:lnTo>
                <a:lnTo>
                  <a:pt x="80328" y="43505"/>
                </a:lnTo>
                <a:lnTo>
                  <a:pt x="80727" y="43197"/>
                </a:lnTo>
                <a:lnTo>
                  <a:pt x="80979" y="42888"/>
                </a:lnTo>
                <a:lnTo>
                  <a:pt x="81104" y="42512"/>
                </a:lnTo>
                <a:lnTo>
                  <a:pt x="81251" y="41895"/>
                </a:lnTo>
                <a:lnTo>
                  <a:pt x="81440" y="41107"/>
                </a:lnTo>
                <a:lnTo>
                  <a:pt x="81587" y="40285"/>
                </a:lnTo>
                <a:lnTo>
                  <a:pt x="81713" y="39394"/>
                </a:lnTo>
                <a:lnTo>
                  <a:pt x="81776" y="38675"/>
                </a:lnTo>
                <a:lnTo>
                  <a:pt x="81755" y="38024"/>
                </a:lnTo>
                <a:lnTo>
                  <a:pt x="81524" y="36928"/>
                </a:lnTo>
                <a:lnTo>
                  <a:pt x="81251" y="35866"/>
                </a:lnTo>
                <a:lnTo>
                  <a:pt x="80916" y="34872"/>
                </a:lnTo>
                <a:lnTo>
                  <a:pt x="80748" y="34872"/>
                </a:lnTo>
                <a:lnTo>
                  <a:pt x="80685" y="34427"/>
                </a:lnTo>
                <a:lnTo>
                  <a:pt x="80748" y="34119"/>
                </a:lnTo>
                <a:lnTo>
                  <a:pt x="80832" y="33742"/>
                </a:lnTo>
                <a:lnTo>
                  <a:pt x="80937" y="33365"/>
                </a:lnTo>
                <a:lnTo>
                  <a:pt x="80916" y="32920"/>
                </a:lnTo>
                <a:lnTo>
                  <a:pt x="80874" y="32920"/>
                </a:lnTo>
                <a:lnTo>
                  <a:pt x="80832" y="32886"/>
                </a:lnTo>
                <a:lnTo>
                  <a:pt x="80790" y="32817"/>
                </a:lnTo>
                <a:lnTo>
                  <a:pt x="80727" y="32749"/>
                </a:lnTo>
                <a:lnTo>
                  <a:pt x="80685" y="32680"/>
                </a:lnTo>
                <a:lnTo>
                  <a:pt x="80643" y="32680"/>
                </a:lnTo>
                <a:lnTo>
                  <a:pt x="80643" y="32200"/>
                </a:lnTo>
                <a:lnTo>
                  <a:pt x="80790" y="31755"/>
                </a:lnTo>
                <a:lnTo>
                  <a:pt x="80937" y="31378"/>
                </a:lnTo>
                <a:lnTo>
                  <a:pt x="81104" y="31001"/>
                </a:lnTo>
                <a:lnTo>
                  <a:pt x="81020" y="28946"/>
                </a:lnTo>
                <a:lnTo>
                  <a:pt x="81335" y="28706"/>
                </a:lnTo>
                <a:lnTo>
                  <a:pt x="81398" y="28398"/>
                </a:lnTo>
                <a:lnTo>
                  <a:pt x="81398" y="28090"/>
                </a:lnTo>
                <a:lnTo>
                  <a:pt x="81440" y="27816"/>
                </a:lnTo>
                <a:lnTo>
                  <a:pt x="81524" y="27576"/>
                </a:lnTo>
                <a:lnTo>
                  <a:pt x="81860" y="27576"/>
                </a:lnTo>
                <a:lnTo>
                  <a:pt x="82006" y="26754"/>
                </a:lnTo>
                <a:lnTo>
                  <a:pt x="82279" y="26343"/>
                </a:lnTo>
                <a:lnTo>
                  <a:pt x="82615" y="25966"/>
                </a:lnTo>
                <a:lnTo>
                  <a:pt x="82930" y="25589"/>
                </a:lnTo>
                <a:lnTo>
                  <a:pt x="83244" y="25212"/>
                </a:lnTo>
                <a:lnTo>
                  <a:pt x="83118" y="24767"/>
                </a:lnTo>
                <a:lnTo>
                  <a:pt x="83160" y="24287"/>
                </a:lnTo>
                <a:lnTo>
                  <a:pt x="83307" y="23910"/>
                </a:lnTo>
                <a:lnTo>
                  <a:pt x="83496" y="23602"/>
                </a:lnTo>
                <a:lnTo>
                  <a:pt x="83727" y="23465"/>
                </a:lnTo>
                <a:lnTo>
                  <a:pt x="83727" y="23294"/>
                </a:lnTo>
                <a:lnTo>
                  <a:pt x="83454" y="23157"/>
                </a:lnTo>
                <a:lnTo>
                  <a:pt x="83202" y="22951"/>
                </a:lnTo>
                <a:lnTo>
                  <a:pt x="82972" y="22780"/>
                </a:lnTo>
                <a:lnTo>
                  <a:pt x="82615" y="22643"/>
                </a:lnTo>
                <a:lnTo>
                  <a:pt x="82195" y="22609"/>
                </a:lnTo>
                <a:close/>
                <a:moveTo>
                  <a:pt x="6188" y="8153"/>
                </a:moveTo>
                <a:lnTo>
                  <a:pt x="6230" y="8153"/>
                </a:lnTo>
                <a:lnTo>
                  <a:pt x="6251" y="8221"/>
                </a:lnTo>
                <a:lnTo>
                  <a:pt x="6251" y="8221"/>
                </a:lnTo>
                <a:lnTo>
                  <a:pt x="6293" y="8221"/>
                </a:lnTo>
                <a:lnTo>
                  <a:pt x="6377" y="8255"/>
                </a:lnTo>
                <a:lnTo>
                  <a:pt x="6335" y="8221"/>
                </a:lnTo>
                <a:lnTo>
                  <a:pt x="6293" y="8221"/>
                </a:lnTo>
                <a:lnTo>
                  <a:pt x="6293" y="8221"/>
                </a:lnTo>
                <a:lnTo>
                  <a:pt x="6251" y="8153"/>
                </a:lnTo>
                <a:lnTo>
                  <a:pt x="6188" y="8153"/>
                </a:lnTo>
                <a:close/>
                <a:moveTo>
                  <a:pt x="9608" y="7159"/>
                </a:moveTo>
                <a:lnTo>
                  <a:pt x="9608" y="7399"/>
                </a:lnTo>
                <a:lnTo>
                  <a:pt x="9587" y="7536"/>
                </a:lnTo>
                <a:lnTo>
                  <a:pt x="9545" y="7570"/>
                </a:lnTo>
                <a:lnTo>
                  <a:pt x="9503" y="7707"/>
                </a:lnTo>
                <a:lnTo>
                  <a:pt x="9461" y="7844"/>
                </a:lnTo>
                <a:lnTo>
                  <a:pt x="9608" y="7844"/>
                </a:lnTo>
                <a:lnTo>
                  <a:pt x="9608" y="7570"/>
                </a:lnTo>
                <a:lnTo>
                  <a:pt x="9650" y="7467"/>
                </a:lnTo>
                <a:lnTo>
                  <a:pt x="9692" y="7399"/>
                </a:lnTo>
                <a:lnTo>
                  <a:pt x="9692" y="7330"/>
                </a:lnTo>
                <a:lnTo>
                  <a:pt x="9650" y="7262"/>
                </a:lnTo>
                <a:lnTo>
                  <a:pt x="9608" y="7159"/>
                </a:lnTo>
                <a:close/>
                <a:moveTo>
                  <a:pt x="9776" y="5892"/>
                </a:moveTo>
                <a:lnTo>
                  <a:pt x="9734" y="6029"/>
                </a:lnTo>
                <a:lnTo>
                  <a:pt x="9692" y="6097"/>
                </a:lnTo>
                <a:lnTo>
                  <a:pt x="9650" y="6200"/>
                </a:lnTo>
                <a:lnTo>
                  <a:pt x="9650" y="6268"/>
                </a:lnTo>
                <a:lnTo>
                  <a:pt x="9650" y="6405"/>
                </a:lnTo>
                <a:lnTo>
                  <a:pt x="9608" y="6577"/>
                </a:lnTo>
                <a:lnTo>
                  <a:pt x="9818" y="6782"/>
                </a:lnTo>
                <a:lnTo>
                  <a:pt x="9776" y="6577"/>
                </a:lnTo>
                <a:lnTo>
                  <a:pt x="9776" y="6474"/>
                </a:lnTo>
                <a:lnTo>
                  <a:pt x="9776" y="6337"/>
                </a:lnTo>
                <a:lnTo>
                  <a:pt x="9776" y="6200"/>
                </a:lnTo>
                <a:lnTo>
                  <a:pt x="9818" y="6097"/>
                </a:lnTo>
                <a:lnTo>
                  <a:pt x="9818" y="5960"/>
                </a:lnTo>
                <a:lnTo>
                  <a:pt x="9776" y="5892"/>
                </a:lnTo>
                <a:close/>
                <a:moveTo>
                  <a:pt x="10762" y="0"/>
                </a:moveTo>
                <a:lnTo>
                  <a:pt x="11097" y="342"/>
                </a:lnTo>
                <a:lnTo>
                  <a:pt x="11601" y="685"/>
                </a:lnTo>
                <a:lnTo>
                  <a:pt x="12167" y="856"/>
                </a:lnTo>
                <a:lnTo>
                  <a:pt x="12755" y="993"/>
                </a:lnTo>
                <a:lnTo>
                  <a:pt x="13321" y="1164"/>
                </a:lnTo>
                <a:lnTo>
                  <a:pt x="13783" y="1370"/>
                </a:lnTo>
                <a:lnTo>
                  <a:pt x="15524" y="2226"/>
                </a:lnTo>
                <a:lnTo>
                  <a:pt x="17286" y="2911"/>
                </a:lnTo>
                <a:lnTo>
                  <a:pt x="19111" y="3459"/>
                </a:lnTo>
                <a:lnTo>
                  <a:pt x="20937" y="4042"/>
                </a:lnTo>
                <a:lnTo>
                  <a:pt x="22825" y="4727"/>
                </a:lnTo>
                <a:lnTo>
                  <a:pt x="24293" y="5206"/>
                </a:lnTo>
                <a:lnTo>
                  <a:pt x="25867" y="5652"/>
                </a:lnTo>
                <a:lnTo>
                  <a:pt x="27461" y="6097"/>
                </a:lnTo>
                <a:lnTo>
                  <a:pt x="29076" y="6577"/>
                </a:lnTo>
                <a:lnTo>
                  <a:pt x="30566" y="7193"/>
                </a:lnTo>
                <a:lnTo>
                  <a:pt x="32496" y="7467"/>
                </a:lnTo>
                <a:lnTo>
                  <a:pt x="33608" y="7844"/>
                </a:lnTo>
                <a:lnTo>
                  <a:pt x="34825" y="8084"/>
                </a:lnTo>
                <a:lnTo>
                  <a:pt x="36020" y="8324"/>
                </a:lnTo>
                <a:lnTo>
                  <a:pt x="37153" y="8701"/>
                </a:lnTo>
                <a:lnTo>
                  <a:pt x="39944" y="8940"/>
                </a:lnTo>
                <a:lnTo>
                  <a:pt x="40888" y="9249"/>
                </a:lnTo>
                <a:lnTo>
                  <a:pt x="41958" y="9454"/>
                </a:lnTo>
                <a:lnTo>
                  <a:pt x="43069" y="9591"/>
                </a:lnTo>
                <a:lnTo>
                  <a:pt x="44139" y="9694"/>
                </a:lnTo>
                <a:lnTo>
                  <a:pt x="45083" y="9934"/>
                </a:lnTo>
                <a:lnTo>
                  <a:pt x="46741" y="9934"/>
                </a:lnTo>
                <a:lnTo>
                  <a:pt x="47454" y="10139"/>
                </a:lnTo>
                <a:lnTo>
                  <a:pt x="48251" y="10071"/>
                </a:lnTo>
                <a:lnTo>
                  <a:pt x="49048" y="10071"/>
                </a:lnTo>
                <a:lnTo>
                  <a:pt x="49888" y="10071"/>
                </a:lnTo>
                <a:lnTo>
                  <a:pt x="50706" y="10276"/>
                </a:lnTo>
                <a:lnTo>
                  <a:pt x="51125" y="10311"/>
                </a:lnTo>
                <a:lnTo>
                  <a:pt x="51566" y="10311"/>
                </a:lnTo>
                <a:lnTo>
                  <a:pt x="52111" y="10276"/>
                </a:lnTo>
                <a:lnTo>
                  <a:pt x="52573" y="10379"/>
                </a:lnTo>
                <a:lnTo>
                  <a:pt x="53454" y="10585"/>
                </a:lnTo>
                <a:lnTo>
                  <a:pt x="54440" y="10619"/>
                </a:lnTo>
                <a:lnTo>
                  <a:pt x="55426" y="10619"/>
                </a:lnTo>
                <a:lnTo>
                  <a:pt x="56454" y="10619"/>
                </a:lnTo>
                <a:lnTo>
                  <a:pt x="57944" y="10756"/>
                </a:lnTo>
                <a:lnTo>
                  <a:pt x="59475" y="10687"/>
                </a:lnTo>
                <a:lnTo>
                  <a:pt x="61006" y="10687"/>
                </a:lnTo>
                <a:lnTo>
                  <a:pt x="62475" y="10687"/>
                </a:lnTo>
                <a:lnTo>
                  <a:pt x="62475" y="8906"/>
                </a:lnTo>
                <a:lnTo>
                  <a:pt x="63167" y="9009"/>
                </a:lnTo>
                <a:lnTo>
                  <a:pt x="63209" y="9146"/>
                </a:lnTo>
                <a:lnTo>
                  <a:pt x="63251" y="9214"/>
                </a:lnTo>
                <a:lnTo>
                  <a:pt x="63251" y="9249"/>
                </a:lnTo>
                <a:lnTo>
                  <a:pt x="63293" y="9317"/>
                </a:lnTo>
                <a:lnTo>
                  <a:pt x="63356" y="9317"/>
                </a:lnTo>
                <a:lnTo>
                  <a:pt x="63440" y="9454"/>
                </a:lnTo>
                <a:lnTo>
                  <a:pt x="63482" y="10379"/>
                </a:lnTo>
                <a:lnTo>
                  <a:pt x="63545" y="11270"/>
                </a:lnTo>
                <a:lnTo>
                  <a:pt x="63671" y="11955"/>
                </a:lnTo>
                <a:lnTo>
                  <a:pt x="64195" y="12126"/>
                </a:lnTo>
                <a:lnTo>
                  <a:pt x="64699" y="12263"/>
                </a:lnTo>
                <a:lnTo>
                  <a:pt x="65160" y="12503"/>
                </a:lnTo>
                <a:lnTo>
                  <a:pt x="65538" y="12880"/>
                </a:lnTo>
                <a:lnTo>
                  <a:pt x="66188" y="12572"/>
                </a:lnTo>
                <a:lnTo>
                  <a:pt x="66755" y="12503"/>
                </a:lnTo>
                <a:lnTo>
                  <a:pt x="67300" y="12674"/>
                </a:lnTo>
                <a:lnTo>
                  <a:pt x="67741" y="13051"/>
                </a:lnTo>
                <a:lnTo>
                  <a:pt x="68160" y="13736"/>
                </a:lnTo>
                <a:lnTo>
                  <a:pt x="68391" y="13497"/>
                </a:lnTo>
                <a:lnTo>
                  <a:pt x="68664" y="13497"/>
                </a:lnTo>
                <a:lnTo>
                  <a:pt x="68937" y="13702"/>
                </a:lnTo>
                <a:lnTo>
                  <a:pt x="69230" y="13942"/>
                </a:lnTo>
                <a:lnTo>
                  <a:pt x="69545" y="14250"/>
                </a:lnTo>
                <a:lnTo>
                  <a:pt x="69818" y="14558"/>
                </a:lnTo>
                <a:lnTo>
                  <a:pt x="70027" y="14695"/>
                </a:lnTo>
                <a:lnTo>
                  <a:pt x="70384" y="14250"/>
                </a:lnTo>
                <a:lnTo>
                  <a:pt x="70762" y="13873"/>
                </a:lnTo>
                <a:lnTo>
                  <a:pt x="71265" y="13736"/>
                </a:lnTo>
                <a:lnTo>
                  <a:pt x="71265" y="13873"/>
                </a:lnTo>
                <a:lnTo>
                  <a:pt x="71265" y="13942"/>
                </a:lnTo>
                <a:lnTo>
                  <a:pt x="71286" y="14010"/>
                </a:lnTo>
                <a:lnTo>
                  <a:pt x="71286" y="14045"/>
                </a:lnTo>
                <a:lnTo>
                  <a:pt x="71328" y="14113"/>
                </a:lnTo>
                <a:lnTo>
                  <a:pt x="71496" y="14182"/>
                </a:lnTo>
                <a:lnTo>
                  <a:pt x="71874" y="14250"/>
                </a:lnTo>
                <a:lnTo>
                  <a:pt x="72356" y="14319"/>
                </a:lnTo>
                <a:lnTo>
                  <a:pt x="72902" y="14387"/>
                </a:lnTo>
                <a:lnTo>
                  <a:pt x="73384" y="14387"/>
                </a:lnTo>
                <a:lnTo>
                  <a:pt x="73846" y="14421"/>
                </a:lnTo>
                <a:lnTo>
                  <a:pt x="74118" y="14421"/>
                </a:lnTo>
                <a:lnTo>
                  <a:pt x="74202" y="15004"/>
                </a:lnTo>
                <a:lnTo>
                  <a:pt x="73804" y="15175"/>
                </a:lnTo>
                <a:lnTo>
                  <a:pt x="73384" y="15415"/>
                </a:lnTo>
                <a:lnTo>
                  <a:pt x="73006" y="15792"/>
                </a:lnTo>
                <a:lnTo>
                  <a:pt x="72671" y="16066"/>
                </a:lnTo>
                <a:lnTo>
                  <a:pt x="72251" y="16374"/>
                </a:lnTo>
                <a:lnTo>
                  <a:pt x="71790" y="16545"/>
                </a:lnTo>
                <a:lnTo>
                  <a:pt x="71412" y="16922"/>
                </a:lnTo>
                <a:lnTo>
                  <a:pt x="70909" y="17607"/>
                </a:lnTo>
                <a:lnTo>
                  <a:pt x="70489" y="18429"/>
                </a:lnTo>
                <a:lnTo>
                  <a:pt x="70069" y="19286"/>
                </a:lnTo>
                <a:lnTo>
                  <a:pt x="69587" y="20176"/>
                </a:lnTo>
                <a:lnTo>
                  <a:pt x="69000" y="20896"/>
                </a:lnTo>
                <a:lnTo>
                  <a:pt x="69000" y="21033"/>
                </a:lnTo>
                <a:lnTo>
                  <a:pt x="69125" y="21033"/>
                </a:lnTo>
                <a:lnTo>
                  <a:pt x="69167" y="21101"/>
                </a:lnTo>
                <a:lnTo>
                  <a:pt x="69167" y="21101"/>
                </a:lnTo>
                <a:lnTo>
                  <a:pt x="69188" y="21170"/>
                </a:lnTo>
                <a:lnTo>
                  <a:pt x="69188" y="21170"/>
                </a:lnTo>
                <a:lnTo>
                  <a:pt x="69272" y="21170"/>
                </a:lnTo>
                <a:lnTo>
                  <a:pt x="69461" y="21033"/>
                </a:lnTo>
                <a:lnTo>
                  <a:pt x="69776" y="20793"/>
                </a:lnTo>
                <a:lnTo>
                  <a:pt x="70153" y="20485"/>
                </a:lnTo>
                <a:lnTo>
                  <a:pt x="70531" y="20211"/>
                </a:lnTo>
                <a:lnTo>
                  <a:pt x="70909" y="19971"/>
                </a:lnTo>
                <a:lnTo>
                  <a:pt x="71181" y="19868"/>
                </a:lnTo>
                <a:lnTo>
                  <a:pt x="71328" y="19800"/>
                </a:lnTo>
                <a:lnTo>
                  <a:pt x="71454" y="19902"/>
                </a:lnTo>
                <a:lnTo>
                  <a:pt x="71517" y="19971"/>
                </a:lnTo>
                <a:lnTo>
                  <a:pt x="71559" y="20039"/>
                </a:lnTo>
                <a:lnTo>
                  <a:pt x="71559" y="20176"/>
                </a:lnTo>
                <a:lnTo>
                  <a:pt x="71559" y="20348"/>
                </a:lnTo>
                <a:lnTo>
                  <a:pt x="71559" y="20656"/>
                </a:lnTo>
                <a:lnTo>
                  <a:pt x="71517" y="20793"/>
                </a:lnTo>
                <a:lnTo>
                  <a:pt x="71454" y="20964"/>
                </a:lnTo>
                <a:lnTo>
                  <a:pt x="71412" y="21170"/>
                </a:lnTo>
                <a:lnTo>
                  <a:pt x="71496" y="21170"/>
                </a:lnTo>
                <a:lnTo>
                  <a:pt x="71685" y="21170"/>
                </a:lnTo>
                <a:lnTo>
                  <a:pt x="71874" y="21273"/>
                </a:lnTo>
                <a:lnTo>
                  <a:pt x="72104" y="21341"/>
                </a:lnTo>
                <a:lnTo>
                  <a:pt x="72335" y="21341"/>
                </a:lnTo>
                <a:lnTo>
                  <a:pt x="72629" y="21033"/>
                </a:lnTo>
                <a:lnTo>
                  <a:pt x="72860" y="20656"/>
                </a:lnTo>
                <a:lnTo>
                  <a:pt x="73132" y="20211"/>
                </a:lnTo>
                <a:lnTo>
                  <a:pt x="73363" y="19971"/>
                </a:lnTo>
                <a:lnTo>
                  <a:pt x="74307" y="19800"/>
                </a:lnTo>
                <a:lnTo>
                  <a:pt x="74643" y="19423"/>
                </a:lnTo>
                <a:lnTo>
                  <a:pt x="74916" y="18840"/>
                </a:lnTo>
                <a:lnTo>
                  <a:pt x="75230" y="18292"/>
                </a:lnTo>
                <a:lnTo>
                  <a:pt x="75566" y="17847"/>
                </a:lnTo>
                <a:lnTo>
                  <a:pt x="76321" y="19286"/>
                </a:lnTo>
                <a:lnTo>
                  <a:pt x="76531" y="19115"/>
                </a:lnTo>
                <a:lnTo>
                  <a:pt x="76783" y="19046"/>
                </a:lnTo>
                <a:lnTo>
                  <a:pt x="77097" y="19115"/>
                </a:lnTo>
                <a:lnTo>
                  <a:pt x="77433" y="19115"/>
                </a:lnTo>
                <a:lnTo>
                  <a:pt x="77517" y="19217"/>
                </a:lnTo>
                <a:lnTo>
                  <a:pt x="77622" y="19354"/>
                </a:lnTo>
                <a:lnTo>
                  <a:pt x="77706" y="19354"/>
                </a:lnTo>
                <a:lnTo>
                  <a:pt x="77790" y="19423"/>
                </a:lnTo>
                <a:lnTo>
                  <a:pt x="77853" y="19526"/>
                </a:lnTo>
                <a:lnTo>
                  <a:pt x="78041" y="19868"/>
                </a:lnTo>
                <a:lnTo>
                  <a:pt x="78167" y="20176"/>
                </a:lnTo>
                <a:lnTo>
                  <a:pt x="78272" y="20485"/>
                </a:lnTo>
                <a:lnTo>
                  <a:pt x="78461" y="20656"/>
                </a:lnTo>
                <a:lnTo>
                  <a:pt x="78818" y="20793"/>
                </a:lnTo>
                <a:lnTo>
                  <a:pt x="78923" y="20725"/>
                </a:lnTo>
                <a:lnTo>
                  <a:pt x="79006" y="20656"/>
                </a:lnTo>
                <a:lnTo>
                  <a:pt x="79111" y="20656"/>
                </a:lnTo>
                <a:lnTo>
                  <a:pt x="79195" y="20656"/>
                </a:lnTo>
                <a:lnTo>
                  <a:pt x="79300" y="20725"/>
                </a:lnTo>
                <a:lnTo>
                  <a:pt x="79426" y="20793"/>
                </a:lnTo>
                <a:lnTo>
                  <a:pt x="79657" y="20211"/>
                </a:lnTo>
                <a:lnTo>
                  <a:pt x="79909" y="19868"/>
                </a:lnTo>
                <a:lnTo>
                  <a:pt x="80223" y="19663"/>
                </a:lnTo>
                <a:lnTo>
                  <a:pt x="80559" y="19526"/>
                </a:lnTo>
                <a:lnTo>
                  <a:pt x="80979" y="19423"/>
                </a:lnTo>
                <a:lnTo>
                  <a:pt x="81440" y="19286"/>
                </a:lnTo>
                <a:lnTo>
                  <a:pt x="81755" y="19115"/>
                </a:lnTo>
                <a:lnTo>
                  <a:pt x="82006" y="18840"/>
                </a:lnTo>
                <a:lnTo>
                  <a:pt x="82321" y="18669"/>
                </a:lnTo>
                <a:lnTo>
                  <a:pt x="82741" y="18601"/>
                </a:lnTo>
                <a:lnTo>
                  <a:pt x="82741" y="19971"/>
                </a:lnTo>
                <a:lnTo>
                  <a:pt x="83160" y="19902"/>
                </a:lnTo>
                <a:lnTo>
                  <a:pt x="83496" y="19868"/>
                </a:lnTo>
                <a:lnTo>
                  <a:pt x="83811" y="19800"/>
                </a:lnTo>
                <a:lnTo>
                  <a:pt x="84188" y="19731"/>
                </a:lnTo>
                <a:lnTo>
                  <a:pt x="84272" y="20108"/>
                </a:lnTo>
                <a:lnTo>
                  <a:pt x="84377" y="20656"/>
                </a:lnTo>
                <a:lnTo>
                  <a:pt x="84524" y="21101"/>
                </a:lnTo>
                <a:lnTo>
                  <a:pt x="84692" y="21273"/>
                </a:lnTo>
                <a:lnTo>
                  <a:pt x="84923" y="21410"/>
                </a:lnTo>
                <a:lnTo>
                  <a:pt x="85132" y="21581"/>
                </a:lnTo>
                <a:lnTo>
                  <a:pt x="85363" y="21787"/>
                </a:lnTo>
                <a:lnTo>
                  <a:pt x="85531" y="22026"/>
                </a:lnTo>
                <a:lnTo>
                  <a:pt x="85636" y="22472"/>
                </a:lnTo>
                <a:lnTo>
                  <a:pt x="85300" y="22609"/>
                </a:lnTo>
                <a:lnTo>
                  <a:pt x="84881" y="22609"/>
                </a:lnTo>
                <a:lnTo>
                  <a:pt x="84419" y="22609"/>
                </a:lnTo>
                <a:lnTo>
                  <a:pt x="84000" y="22609"/>
                </a:lnTo>
                <a:lnTo>
                  <a:pt x="84000" y="23294"/>
                </a:lnTo>
                <a:lnTo>
                  <a:pt x="84923" y="23979"/>
                </a:lnTo>
                <a:lnTo>
                  <a:pt x="85867" y="24527"/>
                </a:lnTo>
                <a:lnTo>
                  <a:pt x="86895" y="24972"/>
                </a:lnTo>
                <a:lnTo>
                  <a:pt x="86979" y="25349"/>
                </a:lnTo>
                <a:lnTo>
                  <a:pt x="87041" y="25589"/>
                </a:lnTo>
                <a:lnTo>
                  <a:pt x="87083" y="25897"/>
                </a:lnTo>
                <a:lnTo>
                  <a:pt x="87167" y="26343"/>
                </a:lnTo>
                <a:lnTo>
                  <a:pt x="87083" y="26377"/>
                </a:lnTo>
                <a:lnTo>
                  <a:pt x="87041" y="26445"/>
                </a:lnTo>
                <a:lnTo>
                  <a:pt x="87041" y="26514"/>
                </a:lnTo>
                <a:lnTo>
                  <a:pt x="87020" y="26582"/>
                </a:lnTo>
                <a:lnTo>
                  <a:pt x="87020" y="26651"/>
                </a:lnTo>
                <a:lnTo>
                  <a:pt x="86979" y="26754"/>
                </a:lnTo>
                <a:lnTo>
                  <a:pt x="87209" y="27199"/>
                </a:lnTo>
                <a:lnTo>
                  <a:pt x="87356" y="27747"/>
                </a:lnTo>
                <a:lnTo>
                  <a:pt x="87440" y="28432"/>
                </a:lnTo>
                <a:lnTo>
                  <a:pt x="87461" y="29186"/>
                </a:lnTo>
                <a:lnTo>
                  <a:pt x="87461" y="29940"/>
                </a:lnTo>
                <a:lnTo>
                  <a:pt x="87230" y="29940"/>
                </a:lnTo>
                <a:lnTo>
                  <a:pt x="87125" y="30385"/>
                </a:lnTo>
                <a:lnTo>
                  <a:pt x="87083" y="30864"/>
                </a:lnTo>
                <a:lnTo>
                  <a:pt x="86979" y="31310"/>
                </a:lnTo>
                <a:lnTo>
                  <a:pt x="86811" y="31550"/>
                </a:lnTo>
                <a:lnTo>
                  <a:pt x="86706" y="31755"/>
                </a:lnTo>
                <a:lnTo>
                  <a:pt x="86601" y="31824"/>
                </a:lnTo>
                <a:lnTo>
                  <a:pt x="86517" y="31995"/>
                </a:lnTo>
                <a:lnTo>
                  <a:pt x="86475" y="32303"/>
                </a:lnTo>
                <a:lnTo>
                  <a:pt x="86433" y="32886"/>
                </a:lnTo>
                <a:lnTo>
                  <a:pt x="86559" y="32886"/>
                </a:lnTo>
                <a:lnTo>
                  <a:pt x="86622" y="32920"/>
                </a:lnTo>
                <a:lnTo>
                  <a:pt x="86748" y="32920"/>
                </a:lnTo>
                <a:lnTo>
                  <a:pt x="86853" y="32988"/>
                </a:lnTo>
                <a:lnTo>
                  <a:pt x="87209" y="32200"/>
                </a:lnTo>
                <a:lnTo>
                  <a:pt x="87629" y="31447"/>
                </a:lnTo>
                <a:lnTo>
                  <a:pt x="88195" y="30864"/>
                </a:lnTo>
                <a:lnTo>
                  <a:pt x="88846" y="30625"/>
                </a:lnTo>
                <a:lnTo>
                  <a:pt x="88951" y="30864"/>
                </a:lnTo>
                <a:lnTo>
                  <a:pt x="89076" y="31070"/>
                </a:lnTo>
                <a:lnTo>
                  <a:pt x="89223" y="31241"/>
                </a:lnTo>
                <a:lnTo>
                  <a:pt x="89328" y="31378"/>
                </a:lnTo>
                <a:lnTo>
                  <a:pt x="89412" y="31618"/>
                </a:lnTo>
                <a:lnTo>
                  <a:pt x="89538" y="32063"/>
                </a:lnTo>
                <a:lnTo>
                  <a:pt x="89538" y="32543"/>
                </a:lnTo>
                <a:lnTo>
                  <a:pt x="89601" y="33125"/>
                </a:lnTo>
                <a:lnTo>
                  <a:pt x="89685" y="33605"/>
                </a:lnTo>
                <a:lnTo>
                  <a:pt x="89832" y="34256"/>
                </a:lnTo>
                <a:lnTo>
                  <a:pt x="89958" y="34872"/>
                </a:lnTo>
                <a:lnTo>
                  <a:pt x="90104" y="35352"/>
                </a:lnTo>
                <a:lnTo>
                  <a:pt x="90251" y="35352"/>
                </a:lnTo>
                <a:lnTo>
                  <a:pt x="90335" y="35660"/>
                </a:lnTo>
                <a:lnTo>
                  <a:pt x="90335" y="36174"/>
                </a:lnTo>
                <a:lnTo>
                  <a:pt x="90293" y="36722"/>
                </a:lnTo>
                <a:lnTo>
                  <a:pt x="90209" y="37168"/>
                </a:lnTo>
                <a:lnTo>
                  <a:pt x="90167" y="37407"/>
                </a:lnTo>
                <a:lnTo>
                  <a:pt x="90146" y="37681"/>
                </a:lnTo>
                <a:lnTo>
                  <a:pt x="90062" y="37853"/>
                </a:lnTo>
                <a:lnTo>
                  <a:pt x="89979" y="37990"/>
                </a:lnTo>
                <a:lnTo>
                  <a:pt x="89832" y="38024"/>
                </a:lnTo>
                <a:lnTo>
                  <a:pt x="89685" y="38093"/>
                </a:lnTo>
                <a:lnTo>
                  <a:pt x="89643" y="37990"/>
                </a:lnTo>
                <a:lnTo>
                  <a:pt x="89643" y="37853"/>
                </a:lnTo>
                <a:lnTo>
                  <a:pt x="89643" y="37784"/>
                </a:lnTo>
                <a:lnTo>
                  <a:pt x="89601" y="37716"/>
                </a:lnTo>
                <a:lnTo>
                  <a:pt x="89559" y="37681"/>
                </a:lnTo>
                <a:lnTo>
                  <a:pt x="89559" y="37990"/>
                </a:lnTo>
                <a:lnTo>
                  <a:pt x="89538" y="38093"/>
                </a:lnTo>
                <a:lnTo>
                  <a:pt x="89412" y="38230"/>
                </a:lnTo>
                <a:lnTo>
                  <a:pt x="89328" y="38367"/>
                </a:lnTo>
                <a:lnTo>
                  <a:pt x="89223" y="38469"/>
                </a:lnTo>
                <a:lnTo>
                  <a:pt x="89139" y="38675"/>
                </a:lnTo>
                <a:lnTo>
                  <a:pt x="88720" y="39223"/>
                </a:lnTo>
                <a:lnTo>
                  <a:pt x="88720" y="40593"/>
                </a:lnTo>
                <a:lnTo>
                  <a:pt x="88615" y="40902"/>
                </a:lnTo>
                <a:lnTo>
                  <a:pt x="88489" y="41141"/>
                </a:lnTo>
                <a:lnTo>
                  <a:pt x="88384" y="41450"/>
                </a:lnTo>
                <a:lnTo>
                  <a:pt x="88300" y="41964"/>
                </a:lnTo>
                <a:lnTo>
                  <a:pt x="88804" y="42101"/>
                </a:lnTo>
                <a:lnTo>
                  <a:pt x="89181" y="42272"/>
                </a:lnTo>
                <a:lnTo>
                  <a:pt x="89559" y="42477"/>
                </a:lnTo>
                <a:lnTo>
                  <a:pt x="89958" y="42649"/>
                </a:lnTo>
                <a:lnTo>
                  <a:pt x="90398" y="42786"/>
                </a:lnTo>
                <a:lnTo>
                  <a:pt x="90671" y="42477"/>
                </a:lnTo>
                <a:lnTo>
                  <a:pt x="90902" y="42272"/>
                </a:lnTo>
                <a:lnTo>
                  <a:pt x="91090" y="42272"/>
                </a:lnTo>
                <a:lnTo>
                  <a:pt x="91279" y="42272"/>
                </a:lnTo>
                <a:lnTo>
                  <a:pt x="91510" y="42272"/>
                </a:lnTo>
                <a:lnTo>
                  <a:pt x="91783" y="42101"/>
                </a:lnTo>
                <a:lnTo>
                  <a:pt x="92076" y="41724"/>
                </a:lnTo>
                <a:lnTo>
                  <a:pt x="92391" y="41107"/>
                </a:lnTo>
                <a:lnTo>
                  <a:pt x="92664" y="40525"/>
                </a:lnTo>
                <a:lnTo>
                  <a:pt x="93000" y="40045"/>
                </a:lnTo>
                <a:lnTo>
                  <a:pt x="93650" y="39463"/>
                </a:lnTo>
                <a:lnTo>
                  <a:pt x="94342" y="38778"/>
                </a:lnTo>
                <a:lnTo>
                  <a:pt x="95055" y="38024"/>
                </a:lnTo>
                <a:lnTo>
                  <a:pt x="95706" y="37236"/>
                </a:lnTo>
                <a:lnTo>
                  <a:pt x="96314" y="36345"/>
                </a:lnTo>
                <a:lnTo>
                  <a:pt x="96776" y="35352"/>
                </a:lnTo>
                <a:lnTo>
                  <a:pt x="97111" y="34256"/>
                </a:lnTo>
                <a:lnTo>
                  <a:pt x="97048" y="34119"/>
                </a:lnTo>
                <a:lnTo>
                  <a:pt x="97006" y="33913"/>
                </a:lnTo>
                <a:lnTo>
                  <a:pt x="96965" y="33673"/>
                </a:lnTo>
                <a:lnTo>
                  <a:pt x="96923" y="33434"/>
                </a:lnTo>
                <a:lnTo>
                  <a:pt x="96587" y="33434"/>
                </a:lnTo>
                <a:lnTo>
                  <a:pt x="96503" y="32200"/>
                </a:lnTo>
                <a:lnTo>
                  <a:pt x="97006" y="31755"/>
                </a:lnTo>
                <a:lnTo>
                  <a:pt x="97510" y="31378"/>
                </a:lnTo>
                <a:lnTo>
                  <a:pt x="97951" y="31173"/>
                </a:lnTo>
                <a:lnTo>
                  <a:pt x="98496" y="31070"/>
                </a:lnTo>
                <a:lnTo>
                  <a:pt x="99062" y="31070"/>
                </a:lnTo>
                <a:lnTo>
                  <a:pt x="99755" y="31241"/>
                </a:lnTo>
                <a:lnTo>
                  <a:pt x="100090" y="31001"/>
                </a:lnTo>
                <a:lnTo>
                  <a:pt x="100363" y="30830"/>
                </a:lnTo>
                <a:lnTo>
                  <a:pt x="100657" y="30693"/>
                </a:lnTo>
                <a:lnTo>
                  <a:pt x="101055" y="30693"/>
                </a:lnTo>
                <a:lnTo>
                  <a:pt x="101349" y="30008"/>
                </a:lnTo>
                <a:lnTo>
                  <a:pt x="101706" y="29186"/>
                </a:lnTo>
                <a:lnTo>
                  <a:pt x="101958" y="28330"/>
                </a:lnTo>
                <a:lnTo>
                  <a:pt x="102083" y="27405"/>
                </a:lnTo>
                <a:lnTo>
                  <a:pt x="101916" y="27028"/>
                </a:lnTo>
                <a:lnTo>
                  <a:pt x="101769" y="26582"/>
                </a:lnTo>
                <a:lnTo>
                  <a:pt x="101664" y="26034"/>
                </a:lnTo>
                <a:lnTo>
                  <a:pt x="101580" y="25452"/>
                </a:lnTo>
                <a:lnTo>
                  <a:pt x="102000" y="24835"/>
                </a:lnTo>
                <a:lnTo>
                  <a:pt x="102314" y="24150"/>
                </a:lnTo>
                <a:lnTo>
                  <a:pt x="102566" y="23397"/>
                </a:lnTo>
                <a:lnTo>
                  <a:pt x="102797" y="22609"/>
                </a:lnTo>
                <a:lnTo>
                  <a:pt x="103069" y="21787"/>
                </a:lnTo>
                <a:lnTo>
                  <a:pt x="103405" y="21033"/>
                </a:lnTo>
                <a:lnTo>
                  <a:pt x="103825" y="20485"/>
                </a:lnTo>
                <a:lnTo>
                  <a:pt x="104223" y="20176"/>
                </a:lnTo>
                <a:lnTo>
                  <a:pt x="104664" y="19971"/>
                </a:lnTo>
                <a:lnTo>
                  <a:pt x="105167" y="19902"/>
                </a:lnTo>
                <a:lnTo>
                  <a:pt x="105671" y="19800"/>
                </a:lnTo>
                <a:lnTo>
                  <a:pt x="106153" y="19594"/>
                </a:lnTo>
                <a:lnTo>
                  <a:pt x="107538" y="18840"/>
                </a:lnTo>
                <a:lnTo>
                  <a:pt x="108902" y="18224"/>
                </a:lnTo>
                <a:lnTo>
                  <a:pt x="110391" y="17676"/>
                </a:lnTo>
                <a:lnTo>
                  <a:pt x="110391" y="16443"/>
                </a:lnTo>
                <a:lnTo>
                  <a:pt x="110664" y="16374"/>
                </a:lnTo>
                <a:lnTo>
                  <a:pt x="110895" y="16237"/>
                </a:lnTo>
                <a:lnTo>
                  <a:pt x="111083" y="15997"/>
                </a:lnTo>
                <a:lnTo>
                  <a:pt x="111146" y="15620"/>
                </a:lnTo>
                <a:lnTo>
                  <a:pt x="111230" y="15552"/>
                </a:lnTo>
                <a:lnTo>
                  <a:pt x="111272" y="15552"/>
                </a:lnTo>
                <a:lnTo>
                  <a:pt x="111356" y="15620"/>
                </a:lnTo>
                <a:lnTo>
                  <a:pt x="111377" y="15620"/>
                </a:lnTo>
                <a:lnTo>
                  <a:pt x="111419" y="15689"/>
                </a:lnTo>
                <a:lnTo>
                  <a:pt x="111503" y="15620"/>
                </a:lnTo>
                <a:lnTo>
                  <a:pt x="111461" y="15072"/>
                </a:lnTo>
                <a:lnTo>
                  <a:pt x="111608" y="14490"/>
                </a:lnTo>
                <a:lnTo>
                  <a:pt x="111797" y="13873"/>
                </a:lnTo>
                <a:lnTo>
                  <a:pt x="111965" y="13257"/>
                </a:lnTo>
                <a:lnTo>
                  <a:pt x="111923" y="12880"/>
                </a:lnTo>
                <a:lnTo>
                  <a:pt x="111881" y="12366"/>
                </a:lnTo>
                <a:lnTo>
                  <a:pt x="111839" y="11749"/>
                </a:lnTo>
                <a:lnTo>
                  <a:pt x="111839" y="11133"/>
                </a:lnTo>
                <a:lnTo>
                  <a:pt x="111881" y="10585"/>
                </a:lnTo>
                <a:lnTo>
                  <a:pt x="111881" y="10516"/>
                </a:lnTo>
                <a:lnTo>
                  <a:pt x="111965" y="10448"/>
                </a:lnTo>
                <a:lnTo>
                  <a:pt x="111986" y="10311"/>
                </a:lnTo>
                <a:lnTo>
                  <a:pt x="112069" y="10208"/>
                </a:lnTo>
                <a:lnTo>
                  <a:pt x="112111" y="10139"/>
                </a:lnTo>
                <a:lnTo>
                  <a:pt x="112153" y="10071"/>
                </a:lnTo>
                <a:lnTo>
                  <a:pt x="112111" y="9626"/>
                </a:lnTo>
                <a:lnTo>
                  <a:pt x="111986" y="9146"/>
                </a:lnTo>
                <a:lnTo>
                  <a:pt x="111965" y="8632"/>
                </a:lnTo>
                <a:lnTo>
                  <a:pt x="112111" y="7947"/>
                </a:lnTo>
                <a:lnTo>
                  <a:pt x="112300" y="7262"/>
                </a:lnTo>
                <a:lnTo>
                  <a:pt x="112489" y="6714"/>
                </a:lnTo>
                <a:lnTo>
                  <a:pt x="112615" y="6200"/>
                </a:lnTo>
                <a:lnTo>
                  <a:pt x="112636" y="5789"/>
                </a:lnTo>
                <a:lnTo>
                  <a:pt x="112678" y="5343"/>
                </a:lnTo>
                <a:lnTo>
                  <a:pt x="112804" y="4967"/>
                </a:lnTo>
                <a:lnTo>
                  <a:pt x="112951" y="4658"/>
                </a:lnTo>
                <a:lnTo>
                  <a:pt x="113181" y="4453"/>
                </a:lnTo>
                <a:lnTo>
                  <a:pt x="113286" y="4419"/>
                </a:lnTo>
                <a:lnTo>
                  <a:pt x="113412" y="4419"/>
                </a:lnTo>
                <a:lnTo>
                  <a:pt x="113517" y="4419"/>
                </a:lnTo>
                <a:lnTo>
                  <a:pt x="113664" y="4350"/>
                </a:lnTo>
                <a:lnTo>
                  <a:pt x="113790" y="4350"/>
                </a:lnTo>
                <a:lnTo>
                  <a:pt x="113832" y="4521"/>
                </a:lnTo>
                <a:lnTo>
                  <a:pt x="113832" y="4658"/>
                </a:lnTo>
                <a:lnTo>
                  <a:pt x="113790" y="4830"/>
                </a:lnTo>
                <a:lnTo>
                  <a:pt x="113790" y="4967"/>
                </a:lnTo>
                <a:lnTo>
                  <a:pt x="113790" y="5104"/>
                </a:lnTo>
                <a:lnTo>
                  <a:pt x="113790" y="5138"/>
                </a:lnTo>
                <a:lnTo>
                  <a:pt x="113874" y="5275"/>
                </a:lnTo>
                <a:lnTo>
                  <a:pt x="113979" y="5343"/>
                </a:lnTo>
                <a:lnTo>
                  <a:pt x="114356" y="4727"/>
                </a:lnTo>
                <a:lnTo>
                  <a:pt x="114923" y="4282"/>
                </a:lnTo>
                <a:lnTo>
                  <a:pt x="115573" y="4042"/>
                </a:lnTo>
                <a:lnTo>
                  <a:pt x="115846" y="4282"/>
                </a:lnTo>
                <a:lnTo>
                  <a:pt x="116160" y="4521"/>
                </a:lnTo>
                <a:lnTo>
                  <a:pt x="116454" y="4795"/>
                </a:lnTo>
                <a:lnTo>
                  <a:pt x="116601" y="5138"/>
                </a:lnTo>
                <a:lnTo>
                  <a:pt x="116916" y="6097"/>
                </a:lnTo>
                <a:lnTo>
                  <a:pt x="117146" y="7159"/>
                </a:lnTo>
                <a:lnTo>
                  <a:pt x="117377" y="8255"/>
                </a:lnTo>
                <a:lnTo>
                  <a:pt x="117566" y="9214"/>
                </a:lnTo>
                <a:lnTo>
                  <a:pt x="117608" y="9694"/>
                </a:lnTo>
                <a:lnTo>
                  <a:pt x="117650" y="10208"/>
                </a:lnTo>
                <a:lnTo>
                  <a:pt x="117713" y="10687"/>
                </a:lnTo>
                <a:lnTo>
                  <a:pt x="117860" y="10996"/>
                </a:lnTo>
                <a:lnTo>
                  <a:pt x="118090" y="11133"/>
                </a:lnTo>
                <a:lnTo>
                  <a:pt x="118363" y="11201"/>
                </a:lnTo>
                <a:lnTo>
                  <a:pt x="118552" y="11304"/>
                </a:lnTo>
                <a:lnTo>
                  <a:pt x="118699" y="11818"/>
                </a:lnTo>
                <a:lnTo>
                  <a:pt x="118783" y="12435"/>
                </a:lnTo>
                <a:lnTo>
                  <a:pt x="118909" y="13017"/>
                </a:lnTo>
                <a:lnTo>
                  <a:pt x="119013" y="12948"/>
                </a:lnTo>
                <a:lnTo>
                  <a:pt x="119118" y="12880"/>
                </a:lnTo>
                <a:lnTo>
                  <a:pt x="119244" y="12880"/>
                </a:lnTo>
                <a:lnTo>
                  <a:pt x="119433" y="12811"/>
                </a:lnTo>
                <a:lnTo>
                  <a:pt x="119517" y="13051"/>
                </a:lnTo>
                <a:lnTo>
                  <a:pt x="119622" y="13257"/>
                </a:lnTo>
                <a:lnTo>
                  <a:pt x="119748" y="13428"/>
                </a:lnTo>
                <a:lnTo>
                  <a:pt x="119937" y="13565"/>
                </a:lnTo>
                <a:lnTo>
                  <a:pt x="119937" y="14010"/>
                </a:lnTo>
                <a:lnTo>
                  <a:pt x="119958" y="14490"/>
                </a:lnTo>
                <a:lnTo>
                  <a:pt x="120000" y="15175"/>
                </a:lnTo>
                <a:lnTo>
                  <a:pt x="119664" y="15552"/>
                </a:lnTo>
                <a:lnTo>
                  <a:pt x="119286" y="16066"/>
                </a:lnTo>
                <a:lnTo>
                  <a:pt x="118909" y="16545"/>
                </a:lnTo>
                <a:lnTo>
                  <a:pt x="118594" y="17162"/>
                </a:lnTo>
                <a:lnTo>
                  <a:pt x="118447" y="17847"/>
                </a:lnTo>
                <a:lnTo>
                  <a:pt x="118174" y="17813"/>
                </a:lnTo>
                <a:lnTo>
                  <a:pt x="117986" y="17676"/>
                </a:lnTo>
                <a:lnTo>
                  <a:pt x="117755" y="17539"/>
                </a:lnTo>
                <a:lnTo>
                  <a:pt x="117671" y="17676"/>
                </a:lnTo>
                <a:lnTo>
                  <a:pt x="117608" y="17813"/>
                </a:lnTo>
                <a:lnTo>
                  <a:pt x="117482" y="17847"/>
                </a:lnTo>
                <a:lnTo>
                  <a:pt x="117419" y="17984"/>
                </a:lnTo>
                <a:lnTo>
                  <a:pt x="117482" y="18155"/>
                </a:lnTo>
                <a:lnTo>
                  <a:pt x="117524" y="18361"/>
                </a:lnTo>
                <a:lnTo>
                  <a:pt x="117566" y="18532"/>
                </a:lnTo>
                <a:lnTo>
                  <a:pt x="117566" y="18806"/>
                </a:lnTo>
                <a:lnTo>
                  <a:pt x="116643" y="18669"/>
                </a:lnTo>
                <a:lnTo>
                  <a:pt x="116601" y="19217"/>
                </a:lnTo>
                <a:lnTo>
                  <a:pt x="116601" y="19731"/>
                </a:lnTo>
                <a:lnTo>
                  <a:pt x="116601" y="20348"/>
                </a:lnTo>
                <a:lnTo>
                  <a:pt x="116538" y="20485"/>
                </a:lnTo>
                <a:lnTo>
                  <a:pt x="116454" y="20553"/>
                </a:lnTo>
                <a:lnTo>
                  <a:pt x="116391" y="20656"/>
                </a:lnTo>
                <a:lnTo>
                  <a:pt x="116349" y="20725"/>
                </a:lnTo>
                <a:lnTo>
                  <a:pt x="116223" y="20862"/>
                </a:lnTo>
                <a:lnTo>
                  <a:pt x="116118" y="20896"/>
                </a:lnTo>
                <a:lnTo>
                  <a:pt x="116076" y="20862"/>
                </a:lnTo>
                <a:lnTo>
                  <a:pt x="116034" y="20862"/>
                </a:lnTo>
                <a:lnTo>
                  <a:pt x="116034" y="20793"/>
                </a:lnTo>
                <a:lnTo>
                  <a:pt x="115993" y="20793"/>
                </a:lnTo>
                <a:lnTo>
                  <a:pt x="115930" y="20725"/>
                </a:lnTo>
                <a:lnTo>
                  <a:pt x="115888" y="21273"/>
                </a:lnTo>
                <a:lnTo>
                  <a:pt x="115741" y="21650"/>
                </a:lnTo>
                <a:lnTo>
                  <a:pt x="115573" y="21924"/>
                </a:lnTo>
                <a:lnTo>
                  <a:pt x="115426" y="22232"/>
                </a:lnTo>
                <a:lnTo>
                  <a:pt x="115237" y="22540"/>
                </a:lnTo>
                <a:lnTo>
                  <a:pt x="115048" y="22472"/>
                </a:lnTo>
                <a:lnTo>
                  <a:pt x="114923" y="22472"/>
                </a:lnTo>
                <a:lnTo>
                  <a:pt x="114776" y="22472"/>
                </a:lnTo>
                <a:lnTo>
                  <a:pt x="114545" y="22403"/>
                </a:lnTo>
                <a:lnTo>
                  <a:pt x="114545" y="22848"/>
                </a:lnTo>
                <a:lnTo>
                  <a:pt x="114587" y="23225"/>
                </a:lnTo>
                <a:lnTo>
                  <a:pt x="114503" y="23773"/>
                </a:lnTo>
                <a:lnTo>
                  <a:pt x="114398" y="24459"/>
                </a:lnTo>
                <a:lnTo>
                  <a:pt x="114251" y="25212"/>
                </a:lnTo>
                <a:lnTo>
                  <a:pt x="114125" y="26069"/>
                </a:lnTo>
                <a:lnTo>
                  <a:pt x="114062" y="26891"/>
                </a:lnTo>
                <a:lnTo>
                  <a:pt x="114083" y="27713"/>
                </a:lnTo>
                <a:lnTo>
                  <a:pt x="114587" y="27713"/>
                </a:lnTo>
                <a:lnTo>
                  <a:pt x="114587" y="28398"/>
                </a:lnTo>
                <a:lnTo>
                  <a:pt x="114482" y="28432"/>
                </a:lnTo>
                <a:lnTo>
                  <a:pt x="114356" y="28569"/>
                </a:lnTo>
                <a:lnTo>
                  <a:pt x="114251" y="28706"/>
                </a:lnTo>
                <a:lnTo>
                  <a:pt x="114167" y="28809"/>
                </a:lnTo>
                <a:lnTo>
                  <a:pt x="114083" y="28946"/>
                </a:lnTo>
                <a:lnTo>
                  <a:pt x="114083" y="29768"/>
                </a:lnTo>
                <a:lnTo>
                  <a:pt x="114440" y="29768"/>
                </a:lnTo>
                <a:lnTo>
                  <a:pt x="114671" y="30008"/>
                </a:lnTo>
                <a:lnTo>
                  <a:pt x="114902" y="30385"/>
                </a:lnTo>
                <a:lnTo>
                  <a:pt x="115090" y="30830"/>
                </a:lnTo>
                <a:lnTo>
                  <a:pt x="115279" y="31173"/>
                </a:lnTo>
                <a:lnTo>
                  <a:pt x="115552" y="31550"/>
                </a:lnTo>
                <a:lnTo>
                  <a:pt x="115846" y="31687"/>
                </a:lnTo>
                <a:lnTo>
                  <a:pt x="115972" y="31550"/>
                </a:lnTo>
                <a:lnTo>
                  <a:pt x="116034" y="31378"/>
                </a:lnTo>
                <a:lnTo>
                  <a:pt x="116076" y="31241"/>
                </a:lnTo>
                <a:lnTo>
                  <a:pt x="116160" y="31139"/>
                </a:lnTo>
                <a:lnTo>
                  <a:pt x="116223" y="30864"/>
                </a:lnTo>
                <a:lnTo>
                  <a:pt x="115972" y="30693"/>
                </a:lnTo>
                <a:lnTo>
                  <a:pt x="115741" y="30488"/>
                </a:lnTo>
                <a:lnTo>
                  <a:pt x="115426" y="30316"/>
                </a:lnTo>
                <a:lnTo>
                  <a:pt x="115468" y="29871"/>
                </a:lnTo>
                <a:lnTo>
                  <a:pt x="115657" y="29871"/>
                </a:lnTo>
                <a:lnTo>
                  <a:pt x="115804" y="29871"/>
                </a:lnTo>
                <a:lnTo>
                  <a:pt x="115930" y="29871"/>
                </a:lnTo>
                <a:lnTo>
                  <a:pt x="116160" y="29940"/>
                </a:lnTo>
                <a:lnTo>
                  <a:pt x="116307" y="30316"/>
                </a:lnTo>
                <a:lnTo>
                  <a:pt x="116496" y="30693"/>
                </a:lnTo>
                <a:lnTo>
                  <a:pt x="116643" y="31139"/>
                </a:lnTo>
                <a:lnTo>
                  <a:pt x="116727" y="31687"/>
                </a:lnTo>
                <a:lnTo>
                  <a:pt x="116349" y="32200"/>
                </a:lnTo>
                <a:lnTo>
                  <a:pt x="115930" y="32612"/>
                </a:lnTo>
                <a:lnTo>
                  <a:pt x="115510" y="33057"/>
                </a:lnTo>
                <a:lnTo>
                  <a:pt x="115006" y="33228"/>
                </a:lnTo>
                <a:lnTo>
                  <a:pt x="115006" y="32680"/>
                </a:lnTo>
                <a:lnTo>
                  <a:pt x="114923" y="32680"/>
                </a:lnTo>
                <a:lnTo>
                  <a:pt x="114923" y="32920"/>
                </a:lnTo>
                <a:lnTo>
                  <a:pt x="114713" y="33194"/>
                </a:lnTo>
                <a:lnTo>
                  <a:pt x="114587" y="33502"/>
                </a:lnTo>
                <a:lnTo>
                  <a:pt x="114440" y="33742"/>
                </a:lnTo>
                <a:lnTo>
                  <a:pt x="114251" y="33913"/>
                </a:lnTo>
                <a:lnTo>
                  <a:pt x="113979" y="34050"/>
                </a:lnTo>
                <a:lnTo>
                  <a:pt x="113979" y="33811"/>
                </a:lnTo>
                <a:lnTo>
                  <a:pt x="113895" y="33673"/>
                </a:lnTo>
                <a:lnTo>
                  <a:pt x="113874" y="33571"/>
                </a:lnTo>
                <a:lnTo>
                  <a:pt x="113832" y="33434"/>
                </a:lnTo>
                <a:lnTo>
                  <a:pt x="113832" y="33297"/>
                </a:lnTo>
                <a:lnTo>
                  <a:pt x="113790" y="33125"/>
                </a:lnTo>
                <a:lnTo>
                  <a:pt x="113706" y="33125"/>
                </a:lnTo>
                <a:lnTo>
                  <a:pt x="113664" y="33125"/>
                </a:lnTo>
                <a:lnTo>
                  <a:pt x="113643" y="33125"/>
                </a:lnTo>
                <a:lnTo>
                  <a:pt x="113601" y="33194"/>
                </a:lnTo>
                <a:lnTo>
                  <a:pt x="113559" y="33228"/>
                </a:lnTo>
                <a:lnTo>
                  <a:pt x="113664" y="33673"/>
                </a:lnTo>
                <a:lnTo>
                  <a:pt x="113748" y="34119"/>
                </a:lnTo>
                <a:lnTo>
                  <a:pt x="113706" y="34598"/>
                </a:lnTo>
                <a:lnTo>
                  <a:pt x="112993" y="35249"/>
                </a:lnTo>
                <a:lnTo>
                  <a:pt x="112216" y="35866"/>
                </a:lnTo>
                <a:lnTo>
                  <a:pt x="111419" y="36620"/>
                </a:lnTo>
                <a:lnTo>
                  <a:pt x="110664" y="37339"/>
                </a:lnTo>
                <a:lnTo>
                  <a:pt x="109972" y="38230"/>
                </a:lnTo>
                <a:lnTo>
                  <a:pt x="109468" y="39155"/>
                </a:lnTo>
                <a:lnTo>
                  <a:pt x="109405" y="39977"/>
                </a:lnTo>
                <a:lnTo>
                  <a:pt x="109216" y="40285"/>
                </a:lnTo>
                <a:lnTo>
                  <a:pt x="109027" y="40525"/>
                </a:lnTo>
                <a:lnTo>
                  <a:pt x="108839" y="40730"/>
                </a:lnTo>
                <a:lnTo>
                  <a:pt x="108671" y="41107"/>
                </a:lnTo>
                <a:lnTo>
                  <a:pt x="108608" y="41655"/>
                </a:lnTo>
                <a:lnTo>
                  <a:pt x="109279" y="41655"/>
                </a:lnTo>
                <a:lnTo>
                  <a:pt x="109279" y="41895"/>
                </a:lnTo>
                <a:lnTo>
                  <a:pt x="109363" y="42272"/>
                </a:lnTo>
                <a:lnTo>
                  <a:pt x="109363" y="42786"/>
                </a:lnTo>
                <a:lnTo>
                  <a:pt x="109363" y="43265"/>
                </a:lnTo>
                <a:lnTo>
                  <a:pt x="109405" y="44190"/>
                </a:lnTo>
                <a:lnTo>
                  <a:pt x="109447" y="44944"/>
                </a:lnTo>
                <a:lnTo>
                  <a:pt x="109363" y="45629"/>
                </a:lnTo>
                <a:lnTo>
                  <a:pt x="109258" y="46074"/>
                </a:lnTo>
                <a:lnTo>
                  <a:pt x="109090" y="46383"/>
                </a:lnTo>
                <a:lnTo>
                  <a:pt x="109027" y="46828"/>
                </a:lnTo>
                <a:lnTo>
                  <a:pt x="108944" y="47445"/>
                </a:lnTo>
                <a:lnTo>
                  <a:pt x="108839" y="47445"/>
                </a:lnTo>
                <a:lnTo>
                  <a:pt x="108797" y="47513"/>
                </a:lnTo>
                <a:lnTo>
                  <a:pt x="108755" y="47513"/>
                </a:lnTo>
                <a:lnTo>
                  <a:pt x="108755" y="47513"/>
                </a:lnTo>
                <a:lnTo>
                  <a:pt x="108713" y="47513"/>
                </a:lnTo>
                <a:lnTo>
                  <a:pt x="108713" y="47582"/>
                </a:lnTo>
                <a:lnTo>
                  <a:pt x="108671" y="47684"/>
                </a:lnTo>
                <a:lnTo>
                  <a:pt x="108713" y="47993"/>
                </a:lnTo>
                <a:lnTo>
                  <a:pt x="108629" y="48438"/>
                </a:lnTo>
                <a:lnTo>
                  <a:pt x="108524" y="48883"/>
                </a:lnTo>
                <a:lnTo>
                  <a:pt x="108335" y="49329"/>
                </a:lnTo>
                <a:lnTo>
                  <a:pt x="108104" y="49637"/>
                </a:lnTo>
                <a:lnTo>
                  <a:pt x="107874" y="49740"/>
                </a:lnTo>
                <a:lnTo>
                  <a:pt x="107874" y="49637"/>
                </a:lnTo>
                <a:lnTo>
                  <a:pt x="107790" y="49637"/>
                </a:lnTo>
                <a:lnTo>
                  <a:pt x="107832" y="49123"/>
                </a:lnTo>
                <a:lnTo>
                  <a:pt x="107790" y="48815"/>
                </a:lnTo>
                <a:lnTo>
                  <a:pt x="107643" y="48575"/>
                </a:lnTo>
                <a:lnTo>
                  <a:pt x="107412" y="48678"/>
                </a:lnTo>
                <a:lnTo>
                  <a:pt x="107265" y="48678"/>
                </a:lnTo>
                <a:lnTo>
                  <a:pt x="107076" y="48506"/>
                </a:lnTo>
                <a:lnTo>
                  <a:pt x="106888" y="48267"/>
                </a:lnTo>
                <a:lnTo>
                  <a:pt x="106888" y="48369"/>
                </a:lnTo>
                <a:lnTo>
                  <a:pt x="107034" y="48815"/>
                </a:lnTo>
                <a:lnTo>
                  <a:pt x="107160" y="49260"/>
                </a:lnTo>
                <a:lnTo>
                  <a:pt x="107307" y="49637"/>
                </a:lnTo>
                <a:lnTo>
                  <a:pt x="107538" y="49945"/>
                </a:lnTo>
                <a:lnTo>
                  <a:pt x="107643" y="50014"/>
                </a:lnTo>
                <a:lnTo>
                  <a:pt x="107769" y="50048"/>
                </a:lnTo>
                <a:lnTo>
                  <a:pt x="107874" y="50117"/>
                </a:lnTo>
                <a:lnTo>
                  <a:pt x="108000" y="50185"/>
                </a:lnTo>
                <a:lnTo>
                  <a:pt x="108000" y="50733"/>
                </a:lnTo>
                <a:lnTo>
                  <a:pt x="108020" y="51041"/>
                </a:lnTo>
                <a:lnTo>
                  <a:pt x="108062" y="51247"/>
                </a:lnTo>
                <a:lnTo>
                  <a:pt x="108146" y="51384"/>
                </a:lnTo>
                <a:lnTo>
                  <a:pt x="108209" y="51555"/>
                </a:lnTo>
                <a:lnTo>
                  <a:pt x="108293" y="52001"/>
                </a:lnTo>
                <a:lnTo>
                  <a:pt x="108209" y="52001"/>
                </a:lnTo>
                <a:lnTo>
                  <a:pt x="108146" y="52069"/>
                </a:lnTo>
                <a:lnTo>
                  <a:pt x="108146" y="52069"/>
                </a:lnTo>
                <a:lnTo>
                  <a:pt x="108104" y="52069"/>
                </a:lnTo>
                <a:lnTo>
                  <a:pt x="108104" y="52069"/>
                </a:lnTo>
                <a:lnTo>
                  <a:pt x="108104" y="52103"/>
                </a:lnTo>
                <a:lnTo>
                  <a:pt x="108062" y="52240"/>
                </a:lnTo>
                <a:lnTo>
                  <a:pt x="108062" y="52377"/>
                </a:lnTo>
                <a:lnTo>
                  <a:pt x="108104" y="52480"/>
                </a:lnTo>
                <a:lnTo>
                  <a:pt x="108146" y="52686"/>
                </a:lnTo>
                <a:lnTo>
                  <a:pt x="108146" y="52926"/>
                </a:lnTo>
                <a:lnTo>
                  <a:pt x="108146" y="53097"/>
                </a:lnTo>
                <a:lnTo>
                  <a:pt x="108062" y="53234"/>
                </a:lnTo>
                <a:lnTo>
                  <a:pt x="108000" y="53371"/>
                </a:lnTo>
                <a:lnTo>
                  <a:pt x="107916" y="53474"/>
                </a:lnTo>
                <a:lnTo>
                  <a:pt x="107832" y="53679"/>
                </a:lnTo>
                <a:lnTo>
                  <a:pt x="107769" y="53782"/>
                </a:lnTo>
                <a:lnTo>
                  <a:pt x="107685" y="53919"/>
                </a:lnTo>
                <a:lnTo>
                  <a:pt x="107601" y="54433"/>
                </a:lnTo>
                <a:lnTo>
                  <a:pt x="107580" y="55118"/>
                </a:lnTo>
                <a:lnTo>
                  <a:pt x="107538" y="55837"/>
                </a:lnTo>
                <a:lnTo>
                  <a:pt x="107496" y="56522"/>
                </a:lnTo>
                <a:lnTo>
                  <a:pt x="107412" y="57105"/>
                </a:lnTo>
                <a:lnTo>
                  <a:pt x="107160" y="57105"/>
                </a:lnTo>
                <a:lnTo>
                  <a:pt x="107160" y="57653"/>
                </a:lnTo>
                <a:lnTo>
                  <a:pt x="107118" y="58235"/>
                </a:lnTo>
                <a:lnTo>
                  <a:pt x="106993" y="58715"/>
                </a:lnTo>
                <a:lnTo>
                  <a:pt x="106951" y="58783"/>
                </a:lnTo>
                <a:lnTo>
                  <a:pt x="106930" y="58783"/>
                </a:lnTo>
                <a:lnTo>
                  <a:pt x="106888" y="58852"/>
                </a:lnTo>
                <a:lnTo>
                  <a:pt x="106804" y="58852"/>
                </a:lnTo>
                <a:lnTo>
                  <a:pt x="106741" y="58852"/>
                </a:lnTo>
                <a:lnTo>
                  <a:pt x="106615" y="58338"/>
                </a:lnTo>
                <a:lnTo>
                  <a:pt x="106531" y="57858"/>
                </a:lnTo>
                <a:lnTo>
                  <a:pt x="106510" y="57276"/>
                </a:lnTo>
                <a:lnTo>
                  <a:pt x="106510" y="56522"/>
                </a:lnTo>
                <a:lnTo>
                  <a:pt x="106615" y="56111"/>
                </a:lnTo>
                <a:lnTo>
                  <a:pt x="106741" y="55495"/>
                </a:lnTo>
                <a:lnTo>
                  <a:pt x="106846" y="54981"/>
                </a:lnTo>
                <a:lnTo>
                  <a:pt x="106426" y="54981"/>
                </a:lnTo>
                <a:lnTo>
                  <a:pt x="106426" y="54810"/>
                </a:lnTo>
                <a:lnTo>
                  <a:pt x="106426" y="54604"/>
                </a:lnTo>
                <a:lnTo>
                  <a:pt x="106468" y="54467"/>
                </a:lnTo>
                <a:lnTo>
                  <a:pt x="106510" y="54296"/>
                </a:lnTo>
                <a:lnTo>
                  <a:pt x="106111" y="54125"/>
                </a:lnTo>
                <a:lnTo>
                  <a:pt x="105860" y="53782"/>
                </a:lnTo>
                <a:lnTo>
                  <a:pt x="105587" y="53542"/>
                </a:lnTo>
                <a:lnTo>
                  <a:pt x="105314" y="53474"/>
                </a:lnTo>
                <a:lnTo>
                  <a:pt x="105209" y="53474"/>
                </a:lnTo>
                <a:lnTo>
                  <a:pt x="105314" y="53679"/>
                </a:lnTo>
                <a:lnTo>
                  <a:pt x="105398" y="53782"/>
                </a:lnTo>
                <a:lnTo>
                  <a:pt x="105503" y="53988"/>
                </a:lnTo>
                <a:lnTo>
                  <a:pt x="105545" y="54159"/>
                </a:lnTo>
                <a:lnTo>
                  <a:pt x="105587" y="54364"/>
                </a:lnTo>
                <a:lnTo>
                  <a:pt x="105587" y="54467"/>
                </a:lnTo>
                <a:lnTo>
                  <a:pt x="105587" y="54604"/>
                </a:lnTo>
                <a:lnTo>
                  <a:pt x="105545" y="54741"/>
                </a:lnTo>
                <a:lnTo>
                  <a:pt x="105545" y="54810"/>
                </a:lnTo>
                <a:lnTo>
                  <a:pt x="105545" y="54912"/>
                </a:lnTo>
                <a:lnTo>
                  <a:pt x="105545" y="54981"/>
                </a:lnTo>
                <a:lnTo>
                  <a:pt x="105734" y="55289"/>
                </a:lnTo>
                <a:lnTo>
                  <a:pt x="105860" y="55529"/>
                </a:lnTo>
                <a:lnTo>
                  <a:pt x="105902" y="55906"/>
                </a:lnTo>
                <a:lnTo>
                  <a:pt x="105902" y="56522"/>
                </a:lnTo>
                <a:lnTo>
                  <a:pt x="105860" y="56591"/>
                </a:lnTo>
                <a:lnTo>
                  <a:pt x="105818" y="56728"/>
                </a:lnTo>
                <a:lnTo>
                  <a:pt x="105818" y="56865"/>
                </a:lnTo>
                <a:lnTo>
                  <a:pt x="105818" y="57105"/>
                </a:lnTo>
                <a:lnTo>
                  <a:pt x="106048" y="57105"/>
                </a:lnTo>
                <a:lnTo>
                  <a:pt x="106153" y="57413"/>
                </a:lnTo>
                <a:lnTo>
                  <a:pt x="106195" y="57790"/>
                </a:lnTo>
                <a:lnTo>
                  <a:pt x="106237" y="58270"/>
                </a:lnTo>
                <a:lnTo>
                  <a:pt x="105902" y="58270"/>
                </a:lnTo>
                <a:lnTo>
                  <a:pt x="105902" y="58475"/>
                </a:lnTo>
                <a:lnTo>
                  <a:pt x="106090" y="58646"/>
                </a:lnTo>
                <a:lnTo>
                  <a:pt x="106195" y="58852"/>
                </a:lnTo>
                <a:lnTo>
                  <a:pt x="106279" y="59092"/>
                </a:lnTo>
                <a:lnTo>
                  <a:pt x="106321" y="59537"/>
                </a:lnTo>
                <a:lnTo>
                  <a:pt x="106993" y="59537"/>
                </a:lnTo>
                <a:lnTo>
                  <a:pt x="107160" y="59948"/>
                </a:lnTo>
                <a:lnTo>
                  <a:pt x="107412" y="60393"/>
                </a:lnTo>
                <a:lnTo>
                  <a:pt x="107643" y="60839"/>
                </a:lnTo>
                <a:lnTo>
                  <a:pt x="107832" y="61216"/>
                </a:lnTo>
                <a:lnTo>
                  <a:pt x="108000" y="61832"/>
                </a:lnTo>
                <a:lnTo>
                  <a:pt x="108062" y="62517"/>
                </a:lnTo>
                <a:lnTo>
                  <a:pt x="108251" y="63134"/>
                </a:lnTo>
                <a:lnTo>
                  <a:pt x="108419" y="63511"/>
                </a:lnTo>
                <a:lnTo>
                  <a:pt x="108608" y="63751"/>
                </a:lnTo>
                <a:lnTo>
                  <a:pt x="108797" y="64059"/>
                </a:lnTo>
                <a:lnTo>
                  <a:pt x="108944" y="64504"/>
                </a:lnTo>
                <a:lnTo>
                  <a:pt x="109027" y="65087"/>
                </a:lnTo>
                <a:lnTo>
                  <a:pt x="108671" y="65087"/>
                </a:lnTo>
                <a:lnTo>
                  <a:pt x="108671" y="64641"/>
                </a:lnTo>
                <a:lnTo>
                  <a:pt x="108419" y="64401"/>
                </a:lnTo>
                <a:lnTo>
                  <a:pt x="108419" y="64504"/>
                </a:lnTo>
                <a:lnTo>
                  <a:pt x="108566" y="64881"/>
                </a:lnTo>
                <a:lnTo>
                  <a:pt x="108629" y="65326"/>
                </a:lnTo>
                <a:lnTo>
                  <a:pt x="108671" y="65874"/>
                </a:lnTo>
                <a:lnTo>
                  <a:pt x="108440" y="66320"/>
                </a:lnTo>
                <a:lnTo>
                  <a:pt x="108293" y="66697"/>
                </a:lnTo>
                <a:lnTo>
                  <a:pt x="108146" y="67142"/>
                </a:lnTo>
                <a:lnTo>
                  <a:pt x="107958" y="67485"/>
                </a:lnTo>
                <a:lnTo>
                  <a:pt x="107685" y="67690"/>
                </a:lnTo>
                <a:lnTo>
                  <a:pt x="107307" y="67827"/>
                </a:lnTo>
                <a:lnTo>
                  <a:pt x="107181" y="67690"/>
                </a:lnTo>
                <a:lnTo>
                  <a:pt x="107076" y="67622"/>
                </a:lnTo>
                <a:lnTo>
                  <a:pt x="106930" y="67553"/>
                </a:lnTo>
                <a:lnTo>
                  <a:pt x="106762" y="67485"/>
                </a:lnTo>
                <a:lnTo>
                  <a:pt x="106762" y="67690"/>
                </a:lnTo>
                <a:lnTo>
                  <a:pt x="106846" y="67690"/>
                </a:lnTo>
                <a:lnTo>
                  <a:pt x="106951" y="67759"/>
                </a:lnTo>
                <a:lnTo>
                  <a:pt x="107034" y="67861"/>
                </a:lnTo>
                <a:lnTo>
                  <a:pt x="107160" y="67930"/>
                </a:lnTo>
                <a:lnTo>
                  <a:pt x="107223" y="68067"/>
                </a:lnTo>
                <a:lnTo>
                  <a:pt x="107265" y="68238"/>
                </a:lnTo>
                <a:lnTo>
                  <a:pt x="107181" y="68307"/>
                </a:lnTo>
                <a:lnTo>
                  <a:pt x="107118" y="68444"/>
                </a:lnTo>
                <a:lnTo>
                  <a:pt x="107076" y="68512"/>
                </a:lnTo>
                <a:lnTo>
                  <a:pt x="107076" y="68615"/>
                </a:lnTo>
                <a:lnTo>
                  <a:pt x="107034" y="68821"/>
                </a:lnTo>
                <a:lnTo>
                  <a:pt x="107034" y="69060"/>
                </a:lnTo>
                <a:lnTo>
                  <a:pt x="107118" y="69060"/>
                </a:lnTo>
                <a:lnTo>
                  <a:pt x="107265" y="68855"/>
                </a:lnTo>
                <a:lnTo>
                  <a:pt x="107454" y="68855"/>
                </a:lnTo>
                <a:lnTo>
                  <a:pt x="107790" y="68923"/>
                </a:lnTo>
                <a:lnTo>
                  <a:pt x="107790" y="69882"/>
                </a:lnTo>
                <a:lnTo>
                  <a:pt x="107685" y="70054"/>
                </a:lnTo>
                <a:lnTo>
                  <a:pt x="107580" y="70294"/>
                </a:lnTo>
                <a:lnTo>
                  <a:pt x="107496" y="70499"/>
                </a:lnTo>
                <a:lnTo>
                  <a:pt x="107349" y="70670"/>
                </a:lnTo>
                <a:lnTo>
                  <a:pt x="107034" y="70910"/>
                </a:lnTo>
                <a:lnTo>
                  <a:pt x="106615" y="71047"/>
                </a:lnTo>
                <a:lnTo>
                  <a:pt x="106195" y="71184"/>
                </a:lnTo>
                <a:lnTo>
                  <a:pt x="105902" y="71355"/>
                </a:lnTo>
                <a:lnTo>
                  <a:pt x="105818" y="71493"/>
                </a:lnTo>
                <a:lnTo>
                  <a:pt x="105671" y="71801"/>
                </a:lnTo>
                <a:lnTo>
                  <a:pt x="105482" y="72178"/>
                </a:lnTo>
                <a:lnTo>
                  <a:pt x="105272" y="72623"/>
                </a:lnTo>
                <a:lnTo>
                  <a:pt x="105083" y="73034"/>
                </a:lnTo>
                <a:lnTo>
                  <a:pt x="104937" y="73342"/>
                </a:lnTo>
                <a:lnTo>
                  <a:pt x="104853" y="73548"/>
                </a:lnTo>
                <a:lnTo>
                  <a:pt x="104790" y="73548"/>
                </a:lnTo>
                <a:lnTo>
                  <a:pt x="104643" y="74165"/>
                </a:lnTo>
                <a:lnTo>
                  <a:pt x="104559" y="74678"/>
                </a:lnTo>
                <a:lnTo>
                  <a:pt x="104517" y="75158"/>
                </a:lnTo>
                <a:lnTo>
                  <a:pt x="104412" y="75535"/>
                </a:lnTo>
                <a:lnTo>
                  <a:pt x="104223" y="75775"/>
                </a:lnTo>
                <a:lnTo>
                  <a:pt x="103909" y="75980"/>
                </a:lnTo>
                <a:lnTo>
                  <a:pt x="103405" y="76049"/>
                </a:lnTo>
                <a:lnTo>
                  <a:pt x="103069" y="76391"/>
                </a:lnTo>
                <a:lnTo>
                  <a:pt x="102692" y="76768"/>
                </a:lnTo>
                <a:lnTo>
                  <a:pt x="102314" y="77145"/>
                </a:lnTo>
                <a:lnTo>
                  <a:pt x="102000" y="77590"/>
                </a:lnTo>
                <a:lnTo>
                  <a:pt x="101769" y="78207"/>
                </a:lnTo>
                <a:lnTo>
                  <a:pt x="101769" y="79817"/>
                </a:lnTo>
                <a:lnTo>
                  <a:pt x="101727" y="79885"/>
                </a:lnTo>
                <a:lnTo>
                  <a:pt x="101664" y="80022"/>
                </a:lnTo>
                <a:lnTo>
                  <a:pt x="101580" y="80091"/>
                </a:lnTo>
                <a:lnTo>
                  <a:pt x="101496" y="80194"/>
                </a:lnTo>
                <a:lnTo>
                  <a:pt x="101433" y="80399"/>
                </a:lnTo>
                <a:lnTo>
                  <a:pt x="101349" y="80639"/>
                </a:lnTo>
                <a:lnTo>
                  <a:pt x="101118" y="80639"/>
                </a:lnTo>
                <a:lnTo>
                  <a:pt x="100930" y="80502"/>
                </a:lnTo>
                <a:lnTo>
                  <a:pt x="100783" y="80468"/>
                </a:lnTo>
                <a:lnTo>
                  <a:pt x="100636" y="80399"/>
                </a:lnTo>
                <a:lnTo>
                  <a:pt x="100552" y="80502"/>
                </a:lnTo>
                <a:lnTo>
                  <a:pt x="100510" y="80776"/>
                </a:lnTo>
                <a:lnTo>
                  <a:pt x="100237" y="80776"/>
                </a:lnTo>
                <a:lnTo>
                  <a:pt x="100048" y="81530"/>
                </a:lnTo>
                <a:lnTo>
                  <a:pt x="99713" y="82215"/>
                </a:lnTo>
                <a:lnTo>
                  <a:pt x="99293" y="82694"/>
                </a:lnTo>
                <a:lnTo>
                  <a:pt x="98790" y="82934"/>
                </a:lnTo>
                <a:lnTo>
                  <a:pt x="98685" y="83242"/>
                </a:lnTo>
                <a:lnTo>
                  <a:pt x="98685" y="83516"/>
                </a:lnTo>
                <a:lnTo>
                  <a:pt x="98685" y="83688"/>
                </a:lnTo>
                <a:lnTo>
                  <a:pt x="98685" y="83893"/>
                </a:lnTo>
                <a:lnTo>
                  <a:pt x="98643" y="84065"/>
                </a:lnTo>
                <a:lnTo>
                  <a:pt x="98454" y="84133"/>
                </a:lnTo>
                <a:lnTo>
                  <a:pt x="98118" y="84202"/>
                </a:lnTo>
                <a:lnTo>
                  <a:pt x="98118" y="84065"/>
                </a:lnTo>
                <a:lnTo>
                  <a:pt x="98034" y="84065"/>
                </a:lnTo>
                <a:lnTo>
                  <a:pt x="98034" y="84202"/>
                </a:lnTo>
                <a:lnTo>
                  <a:pt x="98118" y="84270"/>
                </a:lnTo>
                <a:lnTo>
                  <a:pt x="98139" y="84304"/>
                </a:lnTo>
                <a:lnTo>
                  <a:pt x="98181" y="84373"/>
                </a:lnTo>
                <a:lnTo>
                  <a:pt x="98181" y="84441"/>
                </a:lnTo>
                <a:lnTo>
                  <a:pt x="98181" y="84510"/>
                </a:lnTo>
                <a:lnTo>
                  <a:pt x="98181" y="84578"/>
                </a:lnTo>
                <a:lnTo>
                  <a:pt x="98139" y="84681"/>
                </a:lnTo>
                <a:lnTo>
                  <a:pt x="98118" y="84750"/>
                </a:lnTo>
                <a:lnTo>
                  <a:pt x="98034" y="84887"/>
                </a:lnTo>
                <a:lnTo>
                  <a:pt x="97993" y="84955"/>
                </a:lnTo>
                <a:lnTo>
                  <a:pt x="97951" y="84990"/>
                </a:lnTo>
                <a:lnTo>
                  <a:pt x="97930" y="84990"/>
                </a:lnTo>
                <a:lnTo>
                  <a:pt x="97993" y="85675"/>
                </a:lnTo>
                <a:lnTo>
                  <a:pt x="97951" y="85812"/>
                </a:lnTo>
                <a:lnTo>
                  <a:pt x="97846" y="85949"/>
                </a:lnTo>
                <a:lnTo>
                  <a:pt x="97699" y="86120"/>
                </a:lnTo>
                <a:lnTo>
                  <a:pt x="97573" y="86257"/>
                </a:lnTo>
                <a:lnTo>
                  <a:pt x="97510" y="86360"/>
                </a:lnTo>
                <a:lnTo>
                  <a:pt x="97426" y="86805"/>
                </a:lnTo>
                <a:lnTo>
                  <a:pt x="97384" y="87353"/>
                </a:lnTo>
                <a:lnTo>
                  <a:pt x="97426" y="87867"/>
                </a:lnTo>
                <a:lnTo>
                  <a:pt x="97426" y="88312"/>
                </a:lnTo>
                <a:lnTo>
                  <a:pt x="97384" y="88381"/>
                </a:lnTo>
                <a:lnTo>
                  <a:pt x="97300" y="88415"/>
                </a:lnTo>
                <a:lnTo>
                  <a:pt x="97237" y="88552"/>
                </a:lnTo>
                <a:lnTo>
                  <a:pt x="97153" y="88689"/>
                </a:lnTo>
                <a:lnTo>
                  <a:pt x="97111" y="88723"/>
                </a:lnTo>
                <a:lnTo>
                  <a:pt x="97090" y="88792"/>
                </a:lnTo>
                <a:lnTo>
                  <a:pt x="97090" y="88929"/>
                </a:lnTo>
                <a:lnTo>
                  <a:pt x="97153" y="88929"/>
                </a:lnTo>
                <a:lnTo>
                  <a:pt x="97195" y="89237"/>
                </a:lnTo>
                <a:lnTo>
                  <a:pt x="97237" y="89785"/>
                </a:lnTo>
                <a:lnTo>
                  <a:pt x="97237" y="90436"/>
                </a:lnTo>
                <a:lnTo>
                  <a:pt x="97237" y="91121"/>
                </a:lnTo>
                <a:lnTo>
                  <a:pt x="97237" y="91601"/>
                </a:lnTo>
                <a:lnTo>
                  <a:pt x="97237" y="91841"/>
                </a:lnTo>
                <a:lnTo>
                  <a:pt x="97531" y="92594"/>
                </a:lnTo>
                <a:lnTo>
                  <a:pt x="97846" y="93656"/>
                </a:lnTo>
                <a:lnTo>
                  <a:pt x="98076" y="94787"/>
                </a:lnTo>
                <a:lnTo>
                  <a:pt x="98349" y="95952"/>
                </a:lnTo>
                <a:lnTo>
                  <a:pt x="98601" y="97013"/>
                </a:lnTo>
                <a:lnTo>
                  <a:pt x="98916" y="97973"/>
                </a:lnTo>
                <a:lnTo>
                  <a:pt x="99188" y="98658"/>
                </a:lnTo>
                <a:lnTo>
                  <a:pt x="99608" y="99377"/>
                </a:lnTo>
                <a:lnTo>
                  <a:pt x="100027" y="100131"/>
                </a:lnTo>
                <a:lnTo>
                  <a:pt x="100405" y="100953"/>
                </a:lnTo>
                <a:lnTo>
                  <a:pt x="100699" y="101741"/>
                </a:lnTo>
                <a:lnTo>
                  <a:pt x="100825" y="102495"/>
                </a:lnTo>
                <a:lnTo>
                  <a:pt x="100741" y="102700"/>
                </a:lnTo>
                <a:lnTo>
                  <a:pt x="100741" y="103077"/>
                </a:lnTo>
                <a:lnTo>
                  <a:pt x="100825" y="103454"/>
                </a:lnTo>
                <a:lnTo>
                  <a:pt x="100930" y="103865"/>
                </a:lnTo>
                <a:lnTo>
                  <a:pt x="101055" y="104242"/>
                </a:lnTo>
                <a:lnTo>
                  <a:pt x="101160" y="104550"/>
                </a:lnTo>
                <a:lnTo>
                  <a:pt x="101433" y="105372"/>
                </a:lnTo>
                <a:lnTo>
                  <a:pt x="101664" y="106228"/>
                </a:lnTo>
                <a:lnTo>
                  <a:pt x="101916" y="106982"/>
                </a:lnTo>
                <a:lnTo>
                  <a:pt x="102188" y="107667"/>
                </a:lnTo>
                <a:lnTo>
                  <a:pt x="102503" y="108352"/>
                </a:lnTo>
                <a:lnTo>
                  <a:pt x="102797" y="109106"/>
                </a:lnTo>
                <a:lnTo>
                  <a:pt x="102986" y="109928"/>
                </a:lnTo>
                <a:lnTo>
                  <a:pt x="103027" y="111024"/>
                </a:lnTo>
                <a:lnTo>
                  <a:pt x="103069" y="112360"/>
                </a:lnTo>
                <a:lnTo>
                  <a:pt x="103111" y="113662"/>
                </a:lnTo>
                <a:lnTo>
                  <a:pt x="103153" y="114758"/>
                </a:lnTo>
                <a:lnTo>
                  <a:pt x="103111" y="114895"/>
                </a:lnTo>
                <a:lnTo>
                  <a:pt x="103069" y="115032"/>
                </a:lnTo>
                <a:lnTo>
                  <a:pt x="102986" y="115135"/>
                </a:lnTo>
                <a:lnTo>
                  <a:pt x="102923" y="115272"/>
                </a:lnTo>
                <a:lnTo>
                  <a:pt x="102839" y="115409"/>
                </a:lnTo>
                <a:lnTo>
                  <a:pt x="102797" y="115443"/>
                </a:lnTo>
                <a:lnTo>
                  <a:pt x="102755" y="115820"/>
                </a:lnTo>
                <a:lnTo>
                  <a:pt x="102839" y="116129"/>
                </a:lnTo>
                <a:lnTo>
                  <a:pt x="102923" y="116471"/>
                </a:lnTo>
                <a:lnTo>
                  <a:pt x="102986" y="116711"/>
                </a:lnTo>
                <a:lnTo>
                  <a:pt x="102986" y="116951"/>
                </a:lnTo>
                <a:lnTo>
                  <a:pt x="102965" y="117019"/>
                </a:lnTo>
                <a:lnTo>
                  <a:pt x="102923" y="117088"/>
                </a:lnTo>
                <a:lnTo>
                  <a:pt x="102881" y="117088"/>
                </a:lnTo>
                <a:lnTo>
                  <a:pt x="102839" y="117088"/>
                </a:lnTo>
                <a:lnTo>
                  <a:pt x="102797" y="117156"/>
                </a:lnTo>
                <a:lnTo>
                  <a:pt x="102797" y="117190"/>
                </a:lnTo>
                <a:lnTo>
                  <a:pt x="102755" y="117328"/>
                </a:lnTo>
                <a:lnTo>
                  <a:pt x="102734" y="117499"/>
                </a:lnTo>
                <a:lnTo>
                  <a:pt x="102734" y="117773"/>
                </a:lnTo>
                <a:lnTo>
                  <a:pt x="102188" y="117876"/>
                </a:lnTo>
                <a:lnTo>
                  <a:pt x="101706" y="118184"/>
                </a:lnTo>
                <a:lnTo>
                  <a:pt x="101202" y="118526"/>
                </a:lnTo>
                <a:lnTo>
                  <a:pt x="100657" y="118698"/>
                </a:lnTo>
                <a:lnTo>
                  <a:pt x="100636" y="118526"/>
                </a:lnTo>
                <a:lnTo>
                  <a:pt x="100594" y="118389"/>
                </a:lnTo>
                <a:lnTo>
                  <a:pt x="100552" y="118252"/>
                </a:lnTo>
                <a:lnTo>
                  <a:pt x="100510" y="118150"/>
                </a:lnTo>
                <a:lnTo>
                  <a:pt x="100468" y="117944"/>
                </a:lnTo>
                <a:lnTo>
                  <a:pt x="100447" y="117773"/>
                </a:lnTo>
                <a:lnTo>
                  <a:pt x="100468" y="117704"/>
                </a:lnTo>
                <a:lnTo>
                  <a:pt x="100510" y="117636"/>
                </a:lnTo>
                <a:lnTo>
                  <a:pt x="100552" y="117567"/>
                </a:lnTo>
                <a:lnTo>
                  <a:pt x="100552" y="117499"/>
                </a:lnTo>
                <a:lnTo>
                  <a:pt x="100552" y="117465"/>
                </a:lnTo>
                <a:lnTo>
                  <a:pt x="100594" y="117328"/>
                </a:lnTo>
                <a:lnTo>
                  <a:pt x="100237" y="116814"/>
                </a:lnTo>
                <a:lnTo>
                  <a:pt x="99944" y="116129"/>
                </a:lnTo>
                <a:lnTo>
                  <a:pt x="99671" y="115409"/>
                </a:lnTo>
                <a:lnTo>
                  <a:pt x="99188" y="115409"/>
                </a:lnTo>
                <a:lnTo>
                  <a:pt x="98769" y="115272"/>
                </a:lnTo>
                <a:lnTo>
                  <a:pt x="98643" y="114758"/>
                </a:lnTo>
                <a:lnTo>
                  <a:pt x="98496" y="114073"/>
                </a:lnTo>
                <a:lnTo>
                  <a:pt x="98307" y="113388"/>
                </a:lnTo>
                <a:lnTo>
                  <a:pt x="98076" y="112771"/>
                </a:lnTo>
                <a:lnTo>
                  <a:pt x="97804" y="112360"/>
                </a:lnTo>
                <a:lnTo>
                  <a:pt x="97510" y="112086"/>
                </a:lnTo>
                <a:lnTo>
                  <a:pt x="97384" y="110922"/>
                </a:lnTo>
                <a:lnTo>
                  <a:pt x="96818" y="110922"/>
                </a:lnTo>
                <a:lnTo>
                  <a:pt x="96587" y="110305"/>
                </a:lnTo>
                <a:lnTo>
                  <a:pt x="96314" y="109551"/>
                </a:lnTo>
                <a:lnTo>
                  <a:pt x="96041" y="108661"/>
                </a:lnTo>
                <a:lnTo>
                  <a:pt x="95832" y="107873"/>
                </a:lnTo>
                <a:lnTo>
                  <a:pt x="95706" y="107188"/>
                </a:lnTo>
                <a:lnTo>
                  <a:pt x="95832" y="107222"/>
                </a:lnTo>
                <a:lnTo>
                  <a:pt x="95853" y="107222"/>
                </a:lnTo>
                <a:lnTo>
                  <a:pt x="95895" y="107222"/>
                </a:lnTo>
                <a:lnTo>
                  <a:pt x="95937" y="107222"/>
                </a:lnTo>
                <a:lnTo>
                  <a:pt x="95979" y="107222"/>
                </a:lnTo>
                <a:lnTo>
                  <a:pt x="96041" y="107222"/>
                </a:lnTo>
                <a:lnTo>
                  <a:pt x="96125" y="107222"/>
                </a:lnTo>
                <a:lnTo>
                  <a:pt x="96209" y="106742"/>
                </a:lnTo>
                <a:lnTo>
                  <a:pt x="96272" y="106434"/>
                </a:lnTo>
                <a:lnTo>
                  <a:pt x="96356" y="106194"/>
                </a:lnTo>
                <a:lnTo>
                  <a:pt x="96461" y="105852"/>
                </a:lnTo>
                <a:lnTo>
                  <a:pt x="96314" y="105852"/>
                </a:lnTo>
                <a:lnTo>
                  <a:pt x="96314" y="105989"/>
                </a:lnTo>
                <a:lnTo>
                  <a:pt x="96209" y="106297"/>
                </a:lnTo>
                <a:lnTo>
                  <a:pt x="96125" y="106537"/>
                </a:lnTo>
                <a:lnTo>
                  <a:pt x="96020" y="106742"/>
                </a:lnTo>
                <a:lnTo>
                  <a:pt x="95853" y="106879"/>
                </a:lnTo>
                <a:lnTo>
                  <a:pt x="95559" y="106914"/>
                </a:lnTo>
                <a:lnTo>
                  <a:pt x="95433" y="106605"/>
                </a:lnTo>
                <a:lnTo>
                  <a:pt x="95286" y="106365"/>
                </a:lnTo>
                <a:lnTo>
                  <a:pt x="95328" y="105543"/>
                </a:lnTo>
                <a:lnTo>
                  <a:pt x="95328" y="104687"/>
                </a:lnTo>
                <a:lnTo>
                  <a:pt x="95328" y="103762"/>
                </a:lnTo>
                <a:lnTo>
                  <a:pt x="95244" y="102803"/>
                </a:lnTo>
                <a:lnTo>
                  <a:pt x="95139" y="102015"/>
                </a:lnTo>
                <a:lnTo>
                  <a:pt x="94993" y="101330"/>
                </a:lnTo>
                <a:lnTo>
                  <a:pt x="94678" y="100816"/>
                </a:lnTo>
                <a:lnTo>
                  <a:pt x="94300" y="100508"/>
                </a:lnTo>
                <a:lnTo>
                  <a:pt x="94069" y="100508"/>
                </a:lnTo>
                <a:lnTo>
                  <a:pt x="93797" y="100268"/>
                </a:lnTo>
                <a:lnTo>
                  <a:pt x="93524" y="99891"/>
                </a:lnTo>
                <a:lnTo>
                  <a:pt x="93272" y="99377"/>
                </a:lnTo>
                <a:lnTo>
                  <a:pt x="93041" y="98966"/>
                </a:lnTo>
                <a:lnTo>
                  <a:pt x="92895" y="98589"/>
                </a:lnTo>
                <a:lnTo>
                  <a:pt x="92811" y="98521"/>
                </a:lnTo>
                <a:lnTo>
                  <a:pt x="92727" y="98452"/>
                </a:lnTo>
                <a:lnTo>
                  <a:pt x="92622" y="98452"/>
                </a:lnTo>
                <a:lnTo>
                  <a:pt x="92538" y="98384"/>
                </a:lnTo>
                <a:lnTo>
                  <a:pt x="92475" y="98315"/>
                </a:lnTo>
                <a:lnTo>
                  <a:pt x="92265" y="97767"/>
                </a:lnTo>
                <a:lnTo>
                  <a:pt x="91930" y="97322"/>
                </a:lnTo>
                <a:lnTo>
                  <a:pt x="91552" y="97151"/>
                </a:lnTo>
                <a:lnTo>
                  <a:pt x="91090" y="97013"/>
                </a:lnTo>
                <a:lnTo>
                  <a:pt x="90587" y="97082"/>
                </a:lnTo>
                <a:lnTo>
                  <a:pt x="90671" y="97904"/>
                </a:lnTo>
                <a:lnTo>
                  <a:pt x="90104" y="98281"/>
                </a:lnTo>
                <a:lnTo>
                  <a:pt x="89643" y="98658"/>
                </a:lnTo>
                <a:lnTo>
                  <a:pt x="89139" y="99000"/>
                </a:lnTo>
                <a:lnTo>
                  <a:pt x="88657" y="99343"/>
                </a:lnTo>
                <a:lnTo>
                  <a:pt x="88048" y="99514"/>
                </a:lnTo>
                <a:lnTo>
                  <a:pt x="87965" y="99377"/>
                </a:lnTo>
                <a:lnTo>
                  <a:pt x="87923" y="99274"/>
                </a:lnTo>
                <a:lnTo>
                  <a:pt x="87860" y="99206"/>
                </a:lnTo>
                <a:lnTo>
                  <a:pt x="87776" y="99069"/>
                </a:lnTo>
                <a:lnTo>
                  <a:pt x="87776" y="98281"/>
                </a:lnTo>
                <a:lnTo>
                  <a:pt x="87587" y="98007"/>
                </a:lnTo>
                <a:lnTo>
                  <a:pt x="87230" y="97699"/>
                </a:lnTo>
                <a:lnTo>
                  <a:pt x="86790" y="97390"/>
                </a:lnTo>
                <a:lnTo>
                  <a:pt x="86244" y="97082"/>
                </a:lnTo>
                <a:lnTo>
                  <a:pt x="85762" y="96774"/>
                </a:lnTo>
                <a:lnTo>
                  <a:pt x="85342" y="96602"/>
                </a:lnTo>
                <a:lnTo>
                  <a:pt x="84986" y="96465"/>
                </a:lnTo>
                <a:lnTo>
                  <a:pt x="84923" y="96465"/>
                </a:lnTo>
                <a:lnTo>
                  <a:pt x="84713" y="96602"/>
                </a:lnTo>
                <a:lnTo>
                  <a:pt x="84503" y="96705"/>
                </a:lnTo>
                <a:lnTo>
                  <a:pt x="84293" y="96774"/>
                </a:lnTo>
                <a:lnTo>
                  <a:pt x="84146" y="96842"/>
                </a:lnTo>
                <a:lnTo>
                  <a:pt x="83916" y="96911"/>
                </a:lnTo>
                <a:lnTo>
                  <a:pt x="83664" y="96911"/>
                </a:lnTo>
                <a:lnTo>
                  <a:pt x="83433" y="96842"/>
                </a:lnTo>
                <a:lnTo>
                  <a:pt x="83307" y="96842"/>
                </a:lnTo>
                <a:lnTo>
                  <a:pt x="83265" y="96945"/>
                </a:lnTo>
                <a:lnTo>
                  <a:pt x="83202" y="97013"/>
                </a:lnTo>
                <a:lnTo>
                  <a:pt x="83160" y="97219"/>
                </a:lnTo>
                <a:lnTo>
                  <a:pt x="83118" y="97322"/>
                </a:lnTo>
                <a:lnTo>
                  <a:pt x="83034" y="97390"/>
                </a:lnTo>
                <a:lnTo>
                  <a:pt x="82846" y="97527"/>
                </a:lnTo>
                <a:lnTo>
                  <a:pt x="82468" y="97699"/>
                </a:lnTo>
                <a:lnTo>
                  <a:pt x="82048" y="97904"/>
                </a:lnTo>
                <a:lnTo>
                  <a:pt x="81587" y="98007"/>
                </a:lnTo>
                <a:lnTo>
                  <a:pt x="81293" y="98075"/>
                </a:lnTo>
                <a:lnTo>
                  <a:pt x="81293" y="97904"/>
                </a:lnTo>
                <a:lnTo>
                  <a:pt x="81293" y="97836"/>
                </a:lnTo>
                <a:lnTo>
                  <a:pt x="81335" y="97767"/>
                </a:lnTo>
                <a:lnTo>
                  <a:pt x="81335" y="97699"/>
                </a:lnTo>
                <a:lnTo>
                  <a:pt x="81356" y="97630"/>
                </a:lnTo>
                <a:lnTo>
                  <a:pt x="81440" y="97596"/>
                </a:lnTo>
                <a:lnTo>
                  <a:pt x="81587" y="97527"/>
                </a:lnTo>
                <a:lnTo>
                  <a:pt x="81713" y="97459"/>
                </a:lnTo>
                <a:lnTo>
                  <a:pt x="81776" y="97390"/>
                </a:lnTo>
                <a:lnTo>
                  <a:pt x="81671" y="97288"/>
                </a:lnTo>
                <a:lnTo>
                  <a:pt x="81524" y="97151"/>
                </a:lnTo>
                <a:lnTo>
                  <a:pt x="81440" y="96945"/>
                </a:lnTo>
                <a:lnTo>
                  <a:pt x="81356" y="96774"/>
                </a:lnTo>
                <a:lnTo>
                  <a:pt x="81293" y="96602"/>
                </a:lnTo>
                <a:lnTo>
                  <a:pt x="81209" y="96602"/>
                </a:lnTo>
                <a:lnTo>
                  <a:pt x="81209" y="97527"/>
                </a:lnTo>
                <a:lnTo>
                  <a:pt x="80727" y="97459"/>
                </a:lnTo>
                <a:lnTo>
                  <a:pt x="80139" y="97459"/>
                </a:lnTo>
                <a:lnTo>
                  <a:pt x="79573" y="97527"/>
                </a:lnTo>
                <a:lnTo>
                  <a:pt x="79006" y="97596"/>
                </a:lnTo>
                <a:lnTo>
                  <a:pt x="78461" y="97767"/>
                </a:lnTo>
                <a:lnTo>
                  <a:pt x="78083" y="98007"/>
                </a:lnTo>
                <a:lnTo>
                  <a:pt x="78000" y="98075"/>
                </a:lnTo>
                <a:lnTo>
                  <a:pt x="78000" y="98212"/>
                </a:lnTo>
                <a:lnTo>
                  <a:pt x="77979" y="98315"/>
                </a:lnTo>
                <a:lnTo>
                  <a:pt x="77979" y="98521"/>
                </a:lnTo>
                <a:lnTo>
                  <a:pt x="77937" y="98589"/>
                </a:lnTo>
                <a:lnTo>
                  <a:pt x="77895" y="98692"/>
                </a:lnTo>
                <a:lnTo>
                  <a:pt x="77811" y="98761"/>
                </a:lnTo>
                <a:lnTo>
                  <a:pt x="77748" y="98829"/>
                </a:lnTo>
                <a:lnTo>
                  <a:pt x="77748" y="98829"/>
                </a:lnTo>
                <a:lnTo>
                  <a:pt x="77748" y="98829"/>
                </a:lnTo>
                <a:lnTo>
                  <a:pt x="77580" y="98966"/>
                </a:lnTo>
                <a:lnTo>
                  <a:pt x="77370" y="99137"/>
                </a:lnTo>
                <a:lnTo>
                  <a:pt x="77139" y="99274"/>
                </a:lnTo>
                <a:lnTo>
                  <a:pt x="77055" y="99377"/>
                </a:lnTo>
                <a:lnTo>
                  <a:pt x="77055" y="99514"/>
                </a:lnTo>
                <a:lnTo>
                  <a:pt x="77160" y="99514"/>
                </a:lnTo>
                <a:lnTo>
                  <a:pt x="77244" y="99583"/>
                </a:lnTo>
                <a:lnTo>
                  <a:pt x="77328" y="99583"/>
                </a:lnTo>
                <a:lnTo>
                  <a:pt x="77391" y="99651"/>
                </a:lnTo>
                <a:lnTo>
                  <a:pt x="77433" y="99377"/>
                </a:lnTo>
                <a:lnTo>
                  <a:pt x="77475" y="99274"/>
                </a:lnTo>
                <a:lnTo>
                  <a:pt x="77517" y="99137"/>
                </a:lnTo>
                <a:lnTo>
                  <a:pt x="77580" y="99069"/>
                </a:lnTo>
                <a:lnTo>
                  <a:pt x="77622" y="98966"/>
                </a:lnTo>
                <a:lnTo>
                  <a:pt x="77748" y="98829"/>
                </a:lnTo>
                <a:lnTo>
                  <a:pt x="77748" y="98829"/>
                </a:lnTo>
                <a:lnTo>
                  <a:pt x="77790" y="98898"/>
                </a:lnTo>
                <a:lnTo>
                  <a:pt x="77811" y="98898"/>
                </a:lnTo>
                <a:lnTo>
                  <a:pt x="77853" y="98898"/>
                </a:lnTo>
                <a:lnTo>
                  <a:pt x="77853" y="98898"/>
                </a:lnTo>
                <a:lnTo>
                  <a:pt x="77895" y="98966"/>
                </a:lnTo>
                <a:lnTo>
                  <a:pt x="78083" y="99446"/>
                </a:lnTo>
                <a:lnTo>
                  <a:pt x="78167" y="99960"/>
                </a:lnTo>
                <a:lnTo>
                  <a:pt x="78167" y="100576"/>
                </a:lnTo>
                <a:lnTo>
                  <a:pt x="77748" y="100439"/>
                </a:lnTo>
                <a:lnTo>
                  <a:pt x="77748" y="100576"/>
                </a:lnTo>
                <a:lnTo>
                  <a:pt x="77790" y="100713"/>
                </a:lnTo>
                <a:lnTo>
                  <a:pt x="77811" y="100816"/>
                </a:lnTo>
                <a:lnTo>
                  <a:pt x="77853" y="100953"/>
                </a:lnTo>
                <a:lnTo>
                  <a:pt x="77895" y="101124"/>
                </a:lnTo>
                <a:lnTo>
                  <a:pt x="77790" y="101124"/>
                </a:lnTo>
                <a:lnTo>
                  <a:pt x="77706" y="101124"/>
                </a:lnTo>
                <a:lnTo>
                  <a:pt x="77664" y="101193"/>
                </a:lnTo>
                <a:lnTo>
                  <a:pt x="77622" y="101193"/>
                </a:lnTo>
                <a:lnTo>
                  <a:pt x="77622" y="101193"/>
                </a:lnTo>
                <a:lnTo>
                  <a:pt x="77580" y="101330"/>
                </a:lnTo>
                <a:lnTo>
                  <a:pt x="77559" y="101398"/>
                </a:lnTo>
                <a:lnTo>
                  <a:pt x="77622" y="101398"/>
                </a:lnTo>
                <a:lnTo>
                  <a:pt x="77853" y="101707"/>
                </a:lnTo>
                <a:lnTo>
                  <a:pt x="78041" y="101741"/>
                </a:lnTo>
                <a:lnTo>
                  <a:pt x="78272" y="101809"/>
                </a:lnTo>
                <a:lnTo>
                  <a:pt x="78587" y="101946"/>
                </a:lnTo>
                <a:lnTo>
                  <a:pt x="78776" y="102118"/>
                </a:lnTo>
                <a:lnTo>
                  <a:pt x="79048" y="102426"/>
                </a:lnTo>
                <a:lnTo>
                  <a:pt x="79258" y="102700"/>
                </a:lnTo>
                <a:lnTo>
                  <a:pt x="79489" y="102940"/>
                </a:lnTo>
                <a:lnTo>
                  <a:pt x="79342" y="103625"/>
                </a:lnTo>
                <a:lnTo>
                  <a:pt x="79153" y="104310"/>
                </a:lnTo>
                <a:lnTo>
                  <a:pt x="79048" y="104173"/>
                </a:lnTo>
                <a:lnTo>
                  <a:pt x="79006" y="104139"/>
                </a:lnTo>
                <a:lnTo>
                  <a:pt x="78923" y="104070"/>
                </a:lnTo>
                <a:lnTo>
                  <a:pt x="78881" y="104002"/>
                </a:lnTo>
                <a:lnTo>
                  <a:pt x="78818" y="103933"/>
                </a:lnTo>
                <a:lnTo>
                  <a:pt x="78734" y="103865"/>
                </a:lnTo>
                <a:lnTo>
                  <a:pt x="78692" y="104070"/>
                </a:lnTo>
                <a:lnTo>
                  <a:pt x="78650" y="104242"/>
                </a:lnTo>
                <a:lnTo>
                  <a:pt x="78629" y="104379"/>
                </a:lnTo>
                <a:lnTo>
                  <a:pt x="78545" y="104447"/>
                </a:lnTo>
                <a:lnTo>
                  <a:pt x="78461" y="104481"/>
                </a:lnTo>
                <a:lnTo>
                  <a:pt x="78314" y="104550"/>
                </a:lnTo>
                <a:lnTo>
                  <a:pt x="78314" y="104242"/>
                </a:lnTo>
                <a:lnTo>
                  <a:pt x="78314" y="104002"/>
                </a:lnTo>
                <a:lnTo>
                  <a:pt x="78314" y="103796"/>
                </a:lnTo>
                <a:lnTo>
                  <a:pt x="78314" y="103762"/>
                </a:lnTo>
                <a:lnTo>
                  <a:pt x="78125" y="103180"/>
                </a:lnTo>
                <a:lnTo>
                  <a:pt x="77811" y="103111"/>
                </a:lnTo>
                <a:lnTo>
                  <a:pt x="77622" y="103077"/>
                </a:lnTo>
                <a:lnTo>
                  <a:pt x="77433" y="103008"/>
                </a:lnTo>
                <a:lnTo>
                  <a:pt x="77202" y="102871"/>
                </a:lnTo>
                <a:lnTo>
                  <a:pt x="77202" y="102700"/>
                </a:lnTo>
                <a:lnTo>
                  <a:pt x="77160" y="102495"/>
                </a:lnTo>
                <a:lnTo>
                  <a:pt x="77139" y="102392"/>
                </a:lnTo>
                <a:lnTo>
                  <a:pt x="77097" y="102323"/>
                </a:lnTo>
                <a:lnTo>
                  <a:pt x="76972" y="102255"/>
                </a:lnTo>
                <a:lnTo>
                  <a:pt x="76867" y="102255"/>
                </a:lnTo>
                <a:lnTo>
                  <a:pt x="76720" y="102186"/>
                </a:lnTo>
                <a:lnTo>
                  <a:pt x="76720" y="102083"/>
                </a:lnTo>
                <a:lnTo>
                  <a:pt x="76636" y="102083"/>
                </a:lnTo>
                <a:lnTo>
                  <a:pt x="76741" y="102632"/>
                </a:lnTo>
                <a:lnTo>
                  <a:pt x="76825" y="103180"/>
                </a:lnTo>
                <a:lnTo>
                  <a:pt x="76783" y="103693"/>
                </a:lnTo>
                <a:lnTo>
                  <a:pt x="76636" y="103796"/>
                </a:lnTo>
                <a:lnTo>
                  <a:pt x="76489" y="103933"/>
                </a:lnTo>
                <a:lnTo>
                  <a:pt x="76363" y="104139"/>
                </a:lnTo>
                <a:lnTo>
                  <a:pt x="76111" y="104002"/>
                </a:lnTo>
                <a:lnTo>
                  <a:pt x="76111" y="103317"/>
                </a:lnTo>
                <a:lnTo>
                  <a:pt x="75461" y="103111"/>
                </a:lnTo>
                <a:lnTo>
                  <a:pt x="75461" y="103796"/>
                </a:lnTo>
                <a:lnTo>
                  <a:pt x="75335" y="103933"/>
                </a:lnTo>
                <a:lnTo>
                  <a:pt x="75293" y="104002"/>
                </a:lnTo>
                <a:lnTo>
                  <a:pt x="75230" y="104002"/>
                </a:lnTo>
                <a:lnTo>
                  <a:pt x="75146" y="104070"/>
                </a:lnTo>
                <a:lnTo>
                  <a:pt x="75041" y="104139"/>
                </a:lnTo>
                <a:lnTo>
                  <a:pt x="74685" y="103865"/>
                </a:lnTo>
                <a:lnTo>
                  <a:pt x="74307" y="103762"/>
                </a:lnTo>
                <a:lnTo>
                  <a:pt x="73930" y="103693"/>
                </a:lnTo>
                <a:lnTo>
                  <a:pt x="73741" y="103077"/>
                </a:lnTo>
                <a:lnTo>
                  <a:pt x="73468" y="102563"/>
                </a:lnTo>
                <a:lnTo>
                  <a:pt x="73090" y="102186"/>
                </a:lnTo>
                <a:lnTo>
                  <a:pt x="72671" y="102186"/>
                </a:lnTo>
                <a:lnTo>
                  <a:pt x="72251" y="101193"/>
                </a:lnTo>
                <a:lnTo>
                  <a:pt x="72125" y="101261"/>
                </a:lnTo>
                <a:lnTo>
                  <a:pt x="72020" y="101330"/>
                </a:lnTo>
                <a:lnTo>
                  <a:pt x="71916" y="101330"/>
                </a:lnTo>
                <a:lnTo>
                  <a:pt x="71706" y="101330"/>
                </a:lnTo>
                <a:lnTo>
                  <a:pt x="71706" y="101193"/>
                </a:lnTo>
                <a:lnTo>
                  <a:pt x="71706" y="101124"/>
                </a:lnTo>
                <a:lnTo>
                  <a:pt x="71706" y="101056"/>
                </a:lnTo>
                <a:lnTo>
                  <a:pt x="71685" y="101021"/>
                </a:lnTo>
                <a:lnTo>
                  <a:pt x="71643" y="100953"/>
                </a:lnTo>
                <a:lnTo>
                  <a:pt x="71559" y="101021"/>
                </a:lnTo>
                <a:lnTo>
                  <a:pt x="71412" y="101124"/>
                </a:lnTo>
                <a:lnTo>
                  <a:pt x="71286" y="101193"/>
                </a:lnTo>
                <a:lnTo>
                  <a:pt x="71370" y="101330"/>
                </a:lnTo>
                <a:lnTo>
                  <a:pt x="71412" y="101433"/>
                </a:lnTo>
                <a:lnTo>
                  <a:pt x="71412" y="101501"/>
                </a:lnTo>
                <a:lnTo>
                  <a:pt x="71454" y="101638"/>
                </a:lnTo>
                <a:lnTo>
                  <a:pt x="71454" y="101809"/>
                </a:lnTo>
                <a:lnTo>
                  <a:pt x="71496" y="102015"/>
                </a:lnTo>
                <a:lnTo>
                  <a:pt x="71286" y="102015"/>
                </a:lnTo>
                <a:lnTo>
                  <a:pt x="70846" y="102323"/>
                </a:lnTo>
                <a:lnTo>
                  <a:pt x="70342" y="102426"/>
                </a:lnTo>
                <a:lnTo>
                  <a:pt x="69776" y="102392"/>
                </a:lnTo>
                <a:lnTo>
                  <a:pt x="69188" y="102186"/>
                </a:lnTo>
                <a:lnTo>
                  <a:pt x="68622" y="102015"/>
                </a:lnTo>
                <a:lnTo>
                  <a:pt x="68013" y="101878"/>
                </a:lnTo>
                <a:lnTo>
                  <a:pt x="67405" y="101878"/>
                </a:lnTo>
                <a:lnTo>
                  <a:pt x="66839" y="102118"/>
                </a:lnTo>
                <a:lnTo>
                  <a:pt x="66146" y="102495"/>
                </a:lnTo>
                <a:lnTo>
                  <a:pt x="65412" y="103008"/>
                </a:lnTo>
                <a:lnTo>
                  <a:pt x="64699" y="103488"/>
                </a:lnTo>
                <a:lnTo>
                  <a:pt x="64006" y="104139"/>
                </a:lnTo>
                <a:lnTo>
                  <a:pt x="63482" y="104824"/>
                </a:lnTo>
                <a:lnTo>
                  <a:pt x="63356" y="105064"/>
                </a:lnTo>
                <a:lnTo>
                  <a:pt x="63293" y="105441"/>
                </a:lnTo>
                <a:lnTo>
                  <a:pt x="63167" y="105852"/>
                </a:lnTo>
                <a:lnTo>
                  <a:pt x="63062" y="106126"/>
                </a:lnTo>
                <a:lnTo>
                  <a:pt x="62790" y="106434"/>
                </a:lnTo>
                <a:lnTo>
                  <a:pt x="62475" y="106605"/>
                </a:lnTo>
                <a:lnTo>
                  <a:pt x="62223" y="106914"/>
                </a:lnTo>
                <a:lnTo>
                  <a:pt x="61867" y="106914"/>
                </a:lnTo>
                <a:lnTo>
                  <a:pt x="61867" y="107359"/>
                </a:lnTo>
                <a:lnTo>
                  <a:pt x="61531" y="107564"/>
                </a:lnTo>
                <a:lnTo>
                  <a:pt x="61216" y="107804"/>
                </a:lnTo>
                <a:lnTo>
                  <a:pt x="60923" y="107976"/>
                </a:lnTo>
                <a:lnTo>
                  <a:pt x="60545" y="108113"/>
                </a:lnTo>
                <a:lnTo>
                  <a:pt x="60545" y="107976"/>
                </a:lnTo>
                <a:lnTo>
                  <a:pt x="60545" y="107873"/>
                </a:lnTo>
                <a:lnTo>
                  <a:pt x="60587" y="107804"/>
                </a:lnTo>
                <a:lnTo>
                  <a:pt x="60587" y="107736"/>
                </a:lnTo>
                <a:lnTo>
                  <a:pt x="60587" y="107667"/>
                </a:lnTo>
                <a:lnTo>
                  <a:pt x="60545" y="107599"/>
                </a:lnTo>
                <a:lnTo>
                  <a:pt x="60503" y="107564"/>
                </a:lnTo>
                <a:lnTo>
                  <a:pt x="60545" y="107564"/>
                </a:lnTo>
                <a:lnTo>
                  <a:pt x="60587" y="107359"/>
                </a:lnTo>
                <a:lnTo>
                  <a:pt x="60545" y="107188"/>
                </a:lnTo>
                <a:lnTo>
                  <a:pt x="60545" y="106982"/>
                </a:lnTo>
                <a:lnTo>
                  <a:pt x="60545" y="106914"/>
                </a:lnTo>
                <a:lnTo>
                  <a:pt x="60587" y="106914"/>
                </a:lnTo>
                <a:lnTo>
                  <a:pt x="60545" y="106914"/>
                </a:lnTo>
                <a:lnTo>
                  <a:pt x="60545" y="106982"/>
                </a:lnTo>
                <a:lnTo>
                  <a:pt x="60545" y="106982"/>
                </a:lnTo>
                <a:lnTo>
                  <a:pt x="60503" y="107119"/>
                </a:lnTo>
                <a:lnTo>
                  <a:pt x="60419" y="107188"/>
                </a:lnTo>
                <a:lnTo>
                  <a:pt x="60377" y="107290"/>
                </a:lnTo>
                <a:lnTo>
                  <a:pt x="60314" y="107359"/>
                </a:lnTo>
                <a:lnTo>
                  <a:pt x="60272" y="107427"/>
                </a:lnTo>
                <a:lnTo>
                  <a:pt x="60272" y="107496"/>
                </a:lnTo>
                <a:lnTo>
                  <a:pt x="60272" y="107496"/>
                </a:lnTo>
                <a:lnTo>
                  <a:pt x="60377" y="107496"/>
                </a:lnTo>
                <a:lnTo>
                  <a:pt x="60419" y="107496"/>
                </a:lnTo>
                <a:lnTo>
                  <a:pt x="60461" y="107564"/>
                </a:lnTo>
                <a:lnTo>
                  <a:pt x="60503" y="107564"/>
                </a:lnTo>
                <a:lnTo>
                  <a:pt x="60503" y="107564"/>
                </a:lnTo>
                <a:lnTo>
                  <a:pt x="60419" y="107804"/>
                </a:lnTo>
                <a:lnTo>
                  <a:pt x="60314" y="108113"/>
                </a:lnTo>
                <a:lnTo>
                  <a:pt x="60272" y="108421"/>
                </a:lnTo>
                <a:lnTo>
                  <a:pt x="60188" y="108489"/>
                </a:lnTo>
                <a:lnTo>
                  <a:pt x="60125" y="108558"/>
                </a:lnTo>
                <a:lnTo>
                  <a:pt x="60083" y="108489"/>
                </a:lnTo>
                <a:lnTo>
                  <a:pt x="60041" y="108489"/>
                </a:lnTo>
                <a:lnTo>
                  <a:pt x="60000" y="108421"/>
                </a:lnTo>
                <a:lnTo>
                  <a:pt x="60000" y="108352"/>
                </a:lnTo>
                <a:lnTo>
                  <a:pt x="59958" y="108284"/>
                </a:lnTo>
                <a:lnTo>
                  <a:pt x="59895" y="108250"/>
                </a:lnTo>
                <a:lnTo>
                  <a:pt x="59811" y="108181"/>
                </a:lnTo>
                <a:lnTo>
                  <a:pt x="59706" y="108113"/>
                </a:lnTo>
                <a:lnTo>
                  <a:pt x="59664" y="108421"/>
                </a:lnTo>
                <a:lnTo>
                  <a:pt x="59622" y="108661"/>
                </a:lnTo>
                <a:lnTo>
                  <a:pt x="59538" y="108866"/>
                </a:lnTo>
                <a:lnTo>
                  <a:pt x="59475" y="108969"/>
                </a:lnTo>
                <a:lnTo>
                  <a:pt x="59328" y="109037"/>
                </a:lnTo>
                <a:lnTo>
                  <a:pt x="59097" y="109037"/>
                </a:lnTo>
                <a:lnTo>
                  <a:pt x="59097" y="109723"/>
                </a:lnTo>
                <a:lnTo>
                  <a:pt x="59013" y="109928"/>
                </a:lnTo>
                <a:lnTo>
                  <a:pt x="58909" y="110031"/>
                </a:lnTo>
                <a:lnTo>
                  <a:pt x="58825" y="110236"/>
                </a:lnTo>
                <a:lnTo>
                  <a:pt x="58741" y="110408"/>
                </a:lnTo>
                <a:lnTo>
                  <a:pt x="58594" y="110545"/>
                </a:lnTo>
                <a:lnTo>
                  <a:pt x="58552" y="110545"/>
                </a:lnTo>
                <a:lnTo>
                  <a:pt x="58510" y="110545"/>
                </a:lnTo>
                <a:lnTo>
                  <a:pt x="58447" y="110476"/>
                </a:lnTo>
                <a:lnTo>
                  <a:pt x="58363" y="110476"/>
                </a:lnTo>
                <a:lnTo>
                  <a:pt x="58258" y="110408"/>
                </a:lnTo>
                <a:lnTo>
                  <a:pt x="58258" y="110545"/>
                </a:lnTo>
                <a:lnTo>
                  <a:pt x="58363" y="110922"/>
                </a:lnTo>
                <a:lnTo>
                  <a:pt x="58405" y="111333"/>
                </a:lnTo>
                <a:lnTo>
                  <a:pt x="58405" y="111984"/>
                </a:lnTo>
                <a:lnTo>
                  <a:pt x="58321" y="112600"/>
                </a:lnTo>
                <a:lnTo>
                  <a:pt x="58216" y="113148"/>
                </a:lnTo>
                <a:lnTo>
                  <a:pt x="58090" y="113662"/>
                </a:lnTo>
                <a:lnTo>
                  <a:pt x="58090" y="113731"/>
                </a:lnTo>
                <a:lnTo>
                  <a:pt x="58069" y="113765"/>
                </a:lnTo>
                <a:lnTo>
                  <a:pt x="57986" y="113902"/>
                </a:lnTo>
                <a:lnTo>
                  <a:pt x="57944" y="114073"/>
                </a:lnTo>
                <a:lnTo>
                  <a:pt x="57860" y="114210"/>
                </a:lnTo>
                <a:lnTo>
                  <a:pt x="57839" y="114347"/>
                </a:lnTo>
                <a:lnTo>
                  <a:pt x="57797" y="114416"/>
                </a:lnTo>
                <a:lnTo>
                  <a:pt x="57755" y="114450"/>
                </a:lnTo>
                <a:lnTo>
                  <a:pt x="57944" y="114895"/>
                </a:lnTo>
                <a:lnTo>
                  <a:pt x="58090" y="115580"/>
                </a:lnTo>
                <a:lnTo>
                  <a:pt x="58258" y="116403"/>
                </a:lnTo>
                <a:lnTo>
                  <a:pt x="58363" y="117190"/>
                </a:lnTo>
                <a:lnTo>
                  <a:pt x="58489" y="117944"/>
                </a:lnTo>
                <a:lnTo>
                  <a:pt x="58594" y="118526"/>
                </a:lnTo>
                <a:lnTo>
                  <a:pt x="58699" y="118766"/>
                </a:lnTo>
                <a:lnTo>
                  <a:pt x="58825" y="118869"/>
                </a:lnTo>
                <a:lnTo>
                  <a:pt x="58930" y="119006"/>
                </a:lnTo>
                <a:lnTo>
                  <a:pt x="59055" y="119212"/>
                </a:lnTo>
                <a:lnTo>
                  <a:pt x="59118" y="119623"/>
                </a:lnTo>
                <a:lnTo>
                  <a:pt x="59013" y="119623"/>
                </a:lnTo>
                <a:lnTo>
                  <a:pt x="59013" y="119760"/>
                </a:lnTo>
                <a:lnTo>
                  <a:pt x="58699" y="119828"/>
                </a:lnTo>
                <a:lnTo>
                  <a:pt x="58489" y="119897"/>
                </a:lnTo>
                <a:lnTo>
                  <a:pt x="58258" y="119931"/>
                </a:lnTo>
                <a:lnTo>
                  <a:pt x="57944" y="120000"/>
                </a:lnTo>
                <a:lnTo>
                  <a:pt x="57671" y="119520"/>
                </a:lnTo>
                <a:lnTo>
                  <a:pt x="57419" y="119314"/>
                </a:lnTo>
                <a:lnTo>
                  <a:pt x="57104" y="119246"/>
                </a:lnTo>
                <a:lnTo>
                  <a:pt x="56811" y="119246"/>
                </a:lnTo>
                <a:lnTo>
                  <a:pt x="56412" y="119212"/>
                </a:lnTo>
                <a:lnTo>
                  <a:pt x="55993" y="119006"/>
                </a:lnTo>
                <a:lnTo>
                  <a:pt x="55930" y="118938"/>
                </a:lnTo>
                <a:lnTo>
                  <a:pt x="55846" y="118835"/>
                </a:lnTo>
                <a:lnTo>
                  <a:pt x="55804" y="118698"/>
                </a:lnTo>
                <a:lnTo>
                  <a:pt x="55762" y="118561"/>
                </a:lnTo>
                <a:lnTo>
                  <a:pt x="55741" y="118458"/>
                </a:lnTo>
                <a:lnTo>
                  <a:pt x="55657" y="118321"/>
                </a:lnTo>
                <a:lnTo>
                  <a:pt x="54923" y="118184"/>
                </a:lnTo>
                <a:lnTo>
                  <a:pt x="54860" y="118150"/>
                </a:lnTo>
                <a:lnTo>
                  <a:pt x="54860" y="118013"/>
                </a:lnTo>
                <a:lnTo>
                  <a:pt x="54818" y="117876"/>
                </a:lnTo>
                <a:lnTo>
                  <a:pt x="54776" y="117773"/>
                </a:lnTo>
                <a:lnTo>
                  <a:pt x="54734" y="117636"/>
                </a:lnTo>
                <a:lnTo>
                  <a:pt x="53748" y="117396"/>
                </a:lnTo>
                <a:lnTo>
                  <a:pt x="53664" y="116574"/>
                </a:lnTo>
                <a:lnTo>
                  <a:pt x="53517" y="115786"/>
                </a:lnTo>
                <a:lnTo>
                  <a:pt x="53244" y="114964"/>
                </a:lnTo>
                <a:lnTo>
                  <a:pt x="53034" y="114210"/>
                </a:lnTo>
                <a:lnTo>
                  <a:pt x="52804" y="113354"/>
                </a:lnTo>
                <a:lnTo>
                  <a:pt x="52636" y="112360"/>
                </a:lnTo>
                <a:lnTo>
                  <a:pt x="52573" y="111298"/>
                </a:lnTo>
                <a:lnTo>
                  <a:pt x="52111" y="110853"/>
                </a:lnTo>
                <a:lnTo>
                  <a:pt x="51692" y="110099"/>
                </a:lnTo>
                <a:lnTo>
                  <a:pt x="51230" y="109106"/>
                </a:lnTo>
                <a:lnTo>
                  <a:pt x="50811" y="107976"/>
                </a:lnTo>
                <a:lnTo>
                  <a:pt x="50433" y="106879"/>
                </a:lnTo>
                <a:lnTo>
                  <a:pt x="50118" y="105852"/>
                </a:lnTo>
                <a:lnTo>
                  <a:pt x="49867" y="104995"/>
                </a:lnTo>
                <a:lnTo>
                  <a:pt x="49594" y="104173"/>
                </a:lnTo>
                <a:lnTo>
                  <a:pt x="49258" y="103248"/>
                </a:lnTo>
                <a:lnTo>
                  <a:pt x="48755" y="102426"/>
                </a:lnTo>
                <a:lnTo>
                  <a:pt x="48251" y="101809"/>
                </a:lnTo>
                <a:lnTo>
                  <a:pt x="47685" y="101433"/>
                </a:lnTo>
                <a:lnTo>
                  <a:pt x="47685" y="100953"/>
                </a:lnTo>
                <a:lnTo>
                  <a:pt x="47601" y="100816"/>
                </a:lnTo>
                <a:lnTo>
                  <a:pt x="47538" y="100713"/>
                </a:lnTo>
                <a:lnTo>
                  <a:pt x="47496" y="100576"/>
                </a:lnTo>
                <a:lnTo>
                  <a:pt x="47412" y="100371"/>
                </a:lnTo>
                <a:lnTo>
                  <a:pt x="47034" y="100508"/>
                </a:lnTo>
                <a:lnTo>
                  <a:pt x="46510" y="100508"/>
                </a:lnTo>
                <a:lnTo>
                  <a:pt x="45923" y="100371"/>
                </a:lnTo>
                <a:lnTo>
                  <a:pt x="45902" y="100336"/>
                </a:lnTo>
                <a:lnTo>
                  <a:pt x="45818" y="100268"/>
                </a:lnTo>
                <a:lnTo>
                  <a:pt x="45776" y="100131"/>
                </a:lnTo>
                <a:lnTo>
                  <a:pt x="45692" y="100062"/>
                </a:lnTo>
                <a:lnTo>
                  <a:pt x="45629" y="100028"/>
                </a:lnTo>
                <a:lnTo>
                  <a:pt x="45587" y="99960"/>
                </a:lnTo>
                <a:lnTo>
                  <a:pt x="45482" y="100028"/>
                </a:lnTo>
                <a:lnTo>
                  <a:pt x="45209" y="100131"/>
                </a:lnTo>
                <a:lnTo>
                  <a:pt x="44895" y="100268"/>
                </a:lnTo>
                <a:lnTo>
                  <a:pt x="44601" y="100336"/>
                </a:lnTo>
                <a:lnTo>
                  <a:pt x="44412" y="100953"/>
                </a:lnTo>
                <a:lnTo>
                  <a:pt x="44223" y="101570"/>
                </a:lnTo>
                <a:lnTo>
                  <a:pt x="44013" y="102186"/>
                </a:lnTo>
                <a:lnTo>
                  <a:pt x="43909" y="102940"/>
                </a:lnTo>
                <a:lnTo>
                  <a:pt x="43678" y="102940"/>
                </a:lnTo>
                <a:lnTo>
                  <a:pt x="43573" y="103317"/>
                </a:lnTo>
                <a:lnTo>
                  <a:pt x="43384" y="103556"/>
                </a:lnTo>
                <a:lnTo>
                  <a:pt x="43111" y="103693"/>
                </a:lnTo>
                <a:lnTo>
                  <a:pt x="42755" y="103693"/>
                </a:lnTo>
                <a:lnTo>
                  <a:pt x="42377" y="103248"/>
                </a:lnTo>
                <a:lnTo>
                  <a:pt x="41916" y="102769"/>
                </a:lnTo>
                <a:lnTo>
                  <a:pt x="41391" y="102255"/>
                </a:lnTo>
                <a:lnTo>
                  <a:pt x="40867" y="101707"/>
                </a:lnTo>
                <a:lnTo>
                  <a:pt x="40363" y="101193"/>
                </a:lnTo>
                <a:lnTo>
                  <a:pt x="39986" y="100645"/>
                </a:lnTo>
                <a:lnTo>
                  <a:pt x="39713" y="100131"/>
                </a:lnTo>
                <a:lnTo>
                  <a:pt x="39524" y="99377"/>
                </a:lnTo>
                <a:lnTo>
                  <a:pt x="39398" y="98521"/>
                </a:lnTo>
                <a:lnTo>
                  <a:pt x="39335" y="97596"/>
                </a:lnTo>
                <a:lnTo>
                  <a:pt x="39209" y="96705"/>
                </a:lnTo>
                <a:lnTo>
                  <a:pt x="39062" y="95917"/>
                </a:lnTo>
                <a:lnTo>
                  <a:pt x="38790" y="95266"/>
                </a:lnTo>
                <a:lnTo>
                  <a:pt x="38727" y="95164"/>
                </a:lnTo>
                <a:lnTo>
                  <a:pt x="38685" y="95095"/>
                </a:lnTo>
                <a:lnTo>
                  <a:pt x="38643" y="95095"/>
                </a:lnTo>
                <a:lnTo>
                  <a:pt x="38601" y="95027"/>
                </a:lnTo>
                <a:lnTo>
                  <a:pt x="38559" y="95027"/>
                </a:lnTo>
                <a:lnTo>
                  <a:pt x="38538" y="95027"/>
                </a:lnTo>
                <a:lnTo>
                  <a:pt x="38454" y="94958"/>
                </a:lnTo>
                <a:lnTo>
                  <a:pt x="38370" y="94855"/>
                </a:lnTo>
                <a:lnTo>
                  <a:pt x="38034" y="94170"/>
                </a:lnTo>
                <a:lnTo>
                  <a:pt x="37762" y="93348"/>
                </a:lnTo>
                <a:lnTo>
                  <a:pt x="37468" y="92526"/>
                </a:lnTo>
                <a:lnTo>
                  <a:pt x="36440" y="91293"/>
                </a:lnTo>
                <a:lnTo>
                  <a:pt x="36356" y="90745"/>
                </a:lnTo>
                <a:lnTo>
                  <a:pt x="36272" y="90231"/>
                </a:lnTo>
                <a:lnTo>
                  <a:pt x="35181" y="89991"/>
                </a:lnTo>
                <a:lnTo>
                  <a:pt x="33944" y="89751"/>
                </a:lnTo>
                <a:lnTo>
                  <a:pt x="32769" y="89477"/>
                </a:lnTo>
                <a:lnTo>
                  <a:pt x="31657" y="89237"/>
                </a:lnTo>
                <a:lnTo>
                  <a:pt x="31594" y="90984"/>
                </a:lnTo>
                <a:lnTo>
                  <a:pt x="31363" y="91156"/>
                </a:lnTo>
                <a:lnTo>
                  <a:pt x="31090" y="91224"/>
                </a:lnTo>
                <a:lnTo>
                  <a:pt x="30755" y="91224"/>
                </a:lnTo>
                <a:lnTo>
                  <a:pt x="30377" y="90984"/>
                </a:lnTo>
                <a:lnTo>
                  <a:pt x="29916" y="90916"/>
                </a:lnTo>
                <a:lnTo>
                  <a:pt x="29412" y="90916"/>
                </a:lnTo>
                <a:lnTo>
                  <a:pt x="28909" y="90847"/>
                </a:lnTo>
                <a:lnTo>
                  <a:pt x="27965" y="90539"/>
                </a:lnTo>
                <a:lnTo>
                  <a:pt x="26979" y="90436"/>
                </a:lnTo>
                <a:lnTo>
                  <a:pt x="25972" y="90299"/>
                </a:lnTo>
                <a:lnTo>
                  <a:pt x="24986" y="89991"/>
                </a:lnTo>
                <a:lnTo>
                  <a:pt x="24419" y="89683"/>
                </a:lnTo>
                <a:lnTo>
                  <a:pt x="23916" y="89169"/>
                </a:lnTo>
                <a:lnTo>
                  <a:pt x="23433" y="88689"/>
                </a:lnTo>
                <a:lnTo>
                  <a:pt x="22972" y="88175"/>
                </a:lnTo>
                <a:lnTo>
                  <a:pt x="21902" y="87113"/>
                </a:lnTo>
                <a:lnTo>
                  <a:pt x="20916" y="86120"/>
                </a:lnTo>
                <a:lnTo>
                  <a:pt x="19909" y="85195"/>
                </a:lnTo>
                <a:lnTo>
                  <a:pt x="18881" y="84065"/>
                </a:lnTo>
                <a:lnTo>
                  <a:pt x="18545" y="83825"/>
                </a:lnTo>
                <a:lnTo>
                  <a:pt x="18209" y="83619"/>
                </a:lnTo>
                <a:lnTo>
                  <a:pt x="17853" y="83379"/>
                </a:lnTo>
                <a:lnTo>
                  <a:pt x="17559" y="83208"/>
                </a:lnTo>
                <a:lnTo>
                  <a:pt x="17244" y="82900"/>
                </a:lnTo>
                <a:lnTo>
                  <a:pt x="17055" y="82455"/>
                </a:lnTo>
                <a:lnTo>
                  <a:pt x="16951" y="81872"/>
                </a:lnTo>
                <a:lnTo>
                  <a:pt x="17013" y="81838"/>
                </a:lnTo>
                <a:lnTo>
                  <a:pt x="17013" y="81769"/>
                </a:lnTo>
                <a:lnTo>
                  <a:pt x="17055" y="81701"/>
                </a:lnTo>
                <a:lnTo>
                  <a:pt x="17097" y="81632"/>
                </a:lnTo>
                <a:lnTo>
                  <a:pt x="16363" y="81632"/>
                </a:lnTo>
                <a:lnTo>
                  <a:pt x="16069" y="81461"/>
                </a:lnTo>
                <a:lnTo>
                  <a:pt x="15524" y="81256"/>
                </a:lnTo>
                <a:lnTo>
                  <a:pt x="14874" y="81153"/>
                </a:lnTo>
                <a:lnTo>
                  <a:pt x="14160" y="81016"/>
                </a:lnTo>
                <a:lnTo>
                  <a:pt x="13384" y="80947"/>
                </a:lnTo>
                <a:lnTo>
                  <a:pt x="12713" y="80844"/>
                </a:lnTo>
                <a:lnTo>
                  <a:pt x="12104" y="80776"/>
                </a:lnTo>
                <a:lnTo>
                  <a:pt x="11685" y="80776"/>
                </a:lnTo>
                <a:lnTo>
                  <a:pt x="11601" y="80570"/>
                </a:lnTo>
                <a:lnTo>
                  <a:pt x="11559" y="80502"/>
                </a:lnTo>
                <a:lnTo>
                  <a:pt x="11517" y="80399"/>
                </a:lnTo>
                <a:lnTo>
                  <a:pt x="11496" y="80262"/>
                </a:lnTo>
                <a:lnTo>
                  <a:pt x="11454" y="80091"/>
                </a:lnTo>
                <a:lnTo>
                  <a:pt x="11454" y="79817"/>
                </a:lnTo>
                <a:lnTo>
                  <a:pt x="11328" y="79406"/>
                </a:lnTo>
                <a:lnTo>
                  <a:pt x="11328" y="78892"/>
                </a:lnTo>
                <a:lnTo>
                  <a:pt x="11370" y="78344"/>
                </a:lnTo>
                <a:lnTo>
                  <a:pt x="11370" y="77761"/>
                </a:lnTo>
                <a:lnTo>
                  <a:pt x="11328" y="77213"/>
                </a:lnTo>
                <a:lnTo>
                  <a:pt x="11223" y="76836"/>
                </a:lnTo>
                <a:lnTo>
                  <a:pt x="10951" y="76288"/>
                </a:lnTo>
                <a:lnTo>
                  <a:pt x="10657" y="75672"/>
                </a:lnTo>
                <a:lnTo>
                  <a:pt x="10300" y="74987"/>
                </a:lnTo>
                <a:lnTo>
                  <a:pt x="9965" y="74404"/>
                </a:lnTo>
                <a:lnTo>
                  <a:pt x="9692" y="73993"/>
                </a:lnTo>
                <a:lnTo>
                  <a:pt x="9461" y="73651"/>
                </a:lnTo>
                <a:lnTo>
                  <a:pt x="9398" y="73651"/>
                </a:lnTo>
                <a:lnTo>
                  <a:pt x="9230" y="73616"/>
                </a:lnTo>
                <a:lnTo>
                  <a:pt x="9083" y="73616"/>
                </a:lnTo>
                <a:lnTo>
                  <a:pt x="8895" y="73548"/>
                </a:lnTo>
                <a:lnTo>
                  <a:pt x="8895" y="72966"/>
                </a:lnTo>
                <a:lnTo>
                  <a:pt x="8853" y="72349"/>
                </a:lnTo>
                <a:lnTo>
                  <a:pt x="8853" y="71664"/>
                </a:lnTo>
                <a:lnTo>
                  <a:pt x="8811" y="71253"/>
                </a:lnTo>
                <a:lnTo>
                  <a:pt x="8391" y="71047"/>
                </a:lnTo>
                <a:lnTo>
                  <a:pt x="7930" y="70807"/>
                </a:lnTo>
                <a:lnTo>
                  <a:pt x="7510" y="70499"/>
                </a:lnTo>
                <a:lnTo>
                  <a:pt x="7216" y="70122"/>
                </a:lnTo>
                <a:lnTo>
                  <a:pt x="7090" y="69814"/>
                </a:lnTo>
                <a:lnTo>
                  <a:pt x="7027" y="69437"/>
                </a:lnTo>
                <a:lnTo>
                  <a:pt x="6944" y="69129"/>
                </a:lnTo>
                <a:lnTo>
                  <a:pt x="6839" y="68752"/>
                </a:lnTo>
                <a:lnTo>
                  <a:pt x="6650" y="68512"/>
                </a:lnTo>
                <a:lnTo>
                  <a:pt x="6230" y="68307"/>
                </a:lnTo>
                <a:lnTo>
                  <a:pt x="5811" y="68135"/>
                </a:lnTo>
                <a:lnTo>
                  <a:pt x="5391" y="67930"/>
                </a:lnTo>
                <a:lnTo>
                  <a:pt x="4972" y="67690"/>
                </a:lnTo>
                <a:lnTo>
                  <a:pt x="4615" y="67313"/>
                </a:lnTo>
                <a:lnTo>
                  <a:pt x="4384" y="66799"/>
                </a:lnTo>
                <a:lnTo>
                  <a:pt x="4279" y="66183"/>
                </a:lnTo>
                <a:lnTo>
                  <a:pt x="4384" y="65874"/>
                </a:lnTo>
                <a:lnTo>
                  <a:pt x="4510" y="65326"/>
                </a:lnTo>
                <a:lnTo>
                  <a:pt x="4615" y="64710"/>
                </a:lnTo>
                <a:lnTo>
                  <a:pt x="4699" y="64127"/>
                </a:lnTo>
                <a:lnTo>
                  <a:pt x="4384" y="63888"/>
                </a:lnTo>
                <a:lnTo>
                  <a:pt x="4279" y="63648"/>
                </a:lnTo>
                <a:lnTo>
                  <a:pt x="4237" y="63442"/>
                </a:lnTo>
                <a:lnTo>
                  <a:pt x="4237" y="63271"/>
                </a:lnTo>
                <a:lnTo>
                  <a:pt x="4321" y="63065"/>
                </a:lnTo>
                <a:lnTo>
                  <a:pt x="4321" y="62826"/>
                </a:lnTo>
                <a:lnTo>
                  <a:pt x="4237" y="62517"/>
                </a:lnTo>
                <a:lnTo>
                  <a:pt x="4048" y="62003"/>
                </a:lnTo>
                <a:lnTo>
                  <a:pt x="3776" y="61524"/>
                </a:lnTo>
                <a:lnTo>
                  <a:pt x="3587" y="61010"/>
                </a:lnTo>
                <a:lnTo>
                  <a:pt x="3293" y="60291"/>
                </a:lnTo>
                <a:lnTo>
                  <a:pt x="2937" y="59606"/>
                </a:lnTo>
                <a:lnTo>
                  <a:pt x="2643" y="58852"/>
                </a:lnTo>
                <a:lnTo>
                  <a:pt x="2475" y="58544"/>
                </a:lnTo>
                <a:lnTo>
                  <a:pt x="2328" y="58235"/>
                </a:lnTo>
                <a:lnTo>
                  <a:pt x="2223" y="57721"/>
                </a:lnTo>
                <a:lnTo>
                  <a:pt x="2286" y="57413"/>
                </a:lnTo>
                <a:lnTo>
                  <a:pt x="2286" y="56968"/>
                </a:lnTo>
                <a:lnTo>
                  <a:pt x="2370" y="56522"/>
                </a:lnTo>
                <a:lnTo>
                  <a:pt x="2454" y="56420"/>
                </a:lnTo>
                <a:lnTo>
                  <a:pt x="2475" y="56351"/>
                </a:lnTo>
                <a:lnTo>
                  <a:pt x="2601" y="56283"/>
                </a:lnTo>
                <a:lnTo>
                  <a:pt x="2685" y="56214"/>
                </a:lnTo>
                <a:lnTo>
                  <a:pt x="2748" y="56111"/>
                </a:lnTo>
                <a:lnTo>
                  <a:pt x="2748" y="56111"/>
                </a:lnTo>
                <a:lnTo>
                  <a:pt x="2790" y="56111"/>
                </a:lnTo>
                <a:lnTo>
                  <a:pt x="2790" y="56214"/>
                </a:lnTo>
                <a:lnTo>
                  <a:pt x="2790" y="56283"/>
                </a:lnTo>
                <a:lnTo>
                  <a:pt x="2832" y="56214"/>
                </a:lnTo>
                <a:lnTo>
                  <a:pt x="2832" y="56180"/>
                </a:lnTo>
                <a:lnTo>
                  <a:pt x="2832" y="56111"/>
                </a:lnTo>
                <a:lnTo>
                  <a:pt x="2832" y="56043"/>
                </a:lnTo>
                <a:lnTo>
                  <a:pt x="2790" y="55974"/>
                </a:lnTo>
                <a:lnTo>
                  <a:pt x="2790" y="55974"/>
                </a:lnTo>
                <a:lnTo>
                  <a:pt x="2748" y="56111"/>
                </a:lnTo>
                <a:lnTo>
                  <a:pt x="2370" y="55974"/>
                </a:lnTo>
                <a:lnTo>
                  <a:pt x="2223" y="55598"/>
                </a:lnTo>
                <a:lnTo>
                  <a:pt x="2055" y="55221"/>
                </a:lnTo>
                <a:lnTo>
                  <a:pt x="1951" y="54844"/>
                </a:lnTo>
                <a:lnTo>
                  <a:pt x="1846" y="54433"/>
                </a:lnTo>
                <a:lnTo>
                  <a:pt x="1762" y="53782"/>
                </a:lnTo>
                <a:lnTo>
                  <a:pt x="1909" y="53474"/>
                </a:lnTo>
                <a:lnTo>
                  <a:pt x="1909" y="53302"/>
                </a:lnTo>
                <a:lnTo>
                  <a:pt x="1846" y="53063"/>
                </a:lnTo>
                <a:lnTo>
                  <a:pt x="1762" y="52789"/>
                </a:lnTo>
                <a:lnTo>
                  <a:pt x="1762" y="52412"/>
                </a:lnTo>
                <a:lnTo>
                  <a:pt x="1846" y="52172"/>
                </a:lnTo>
                <a:lnTo>
                  <a:pt x="1951" y="51795"/>
                </a:lnTo>
                <a:lnTo>
                  <a:pt x="2034" y="51384"/>
                </a:lnTo>
                <a:lnTo>
                  <a:pt x="1678" y="50939"/>
                </a:lnTo>
                <a:lnTo>
                  <a:pt x="1489" y="50254"/>
                </a:lnTo>
                <a:lnTo>
                  <a:pt x="1384" y="50254"/>
                </a:lnTo>
                <a:lnTo>
                  <a:pt x="1300" y="50322"/>
                </a:lnTo>
                <a:lnTo>
                  <a:pt x="1258" y="50322"/>
                </a:lnTo>
                <a:lnTo>
                  <a:pt x="1216" y="50322"/>
                </a:lnTo>
                <a:lnTo>
                  <a:pt x="1195" y="50254"/>
                </a:lnTo>
                <a:lnTo>
                  <a:pt x="1195" y="50117"/>
                </a:lnTo>
                <a:lnTo>
                  <a:pt x="1195" y="49945"/>
                </a:lnTo>
                <a:lnTo>
                  <a:pt x="1153" y="49671"/>
                </a:lnTo>
                <a:lnTo>
                  <a:pt x="1258" y="49192"/>
                </a:lnTo>
                <a:lnTo>
                  <a:pt x="1216" y="48506"/>
                </a:lnTo>
                <a:lnTo>
                  <a:pt x="1069" y="47821"/>
                </a:lnTo>
                <a:lnTo>
                  <a:pt x="797" y="47136"/>
                </a:lnTo>
                <a:lnTo>
                  <a:pt x="587" y="46451"/>
                </a:lnTo>
                <a:lnTo>
                  <a:pt x="356" y="45903"/>
                </a:lnTo>
                <a:lnTo>
                  <a:pt x="230" y="45321"/>
                </a:lnTo>
                <a:lnTo>
                  <a:pt x="230" y="45081"/>
                </a:lnTo>
                <a:lnTo>
                  <a:pt x="230" y="44944"/>
                </a:lnTo>
                <a:lnTo>
                  <a:pt x="272" y="44841"/>
                </a:lnTo>
                <a:lnTo>
                  <a:pt x="272" y="44841"/>
                </a:lnTo>
                <a:lnTo>
                  <a:pt x="314" y="44773"/>
                </a:lnTo>
                <a:lnTo>
                  <a:pt x="356" y="44704"/>
                </a:lnTo>
                <a:lnTo>
                  <a:pt x="377" y="44636"/>
                </a:lnTo>
                <a:lnTo>
                  <a:pt x="272" y="42888"/>
                </a:lnTo>
                <a:lnTo>
                  <a:pt x="377" y="42649"/>
                </a:lnTo>
                <a:lnTo>
                  <a:pt x="545" y="42340"/>
                </a:lnTo>
                <a:lnTo>
                  <a:pt x="650" y="41964"/>
                </a:lnTo>
                <a:lnTo>
                  <a:pt x="692" y="41518"/>
                </a:lnTo>
                <a:lnTo>
                  <a:pt x="608" y="40902"/>
                </a:lnTo>
                <a:lnTo>
                  <a:pt x="503" y="40285"/>
                </a:lnTo>
                <a:lnTo>
                  <a:pt x="356" y="39737"/>
                </a:lnTo>
                <a:lnTo>
                  <a:pt x="188" y="39086"/>
                </a:lnTo>
                <a:lnTo>
                  <a:pt x="41" y="38367"/>
                </a:lnTo>
                <a:lnTo>
                  <a:pt x="0" y="37407"/>
                </a:lnTo>
                <a:lnTo>
                  <a:pt x="314" y="36859"/>
                </a:lnTo>
                <a:lnTo>
                  <a:pt x="692" y="36037"/>
                </a:lnTo>
                <a:lnTo>
                  <a:pt x="1027" y="35181"/>
                </a:lnTo>
                <a:lnTo>
                  <a:pt x="1300" y="34256"/>
                </a:lnTo>
                <a:lnTo>
                  <a:pt x="1489" y="33502"/>
                </a:lnTo>
                <a:lnTo>
                  <a:pt x="1573" y="33057"/>
                </a:lnTo>
                <a:lnTo>
                  <a:pt x="1678" y="32680"/>
                </a:lnTo>
                <a:lnTo>
                  <a:pt x="1720" y="32372"/>
                </a:lnTo>
                <a:lnTo>
                  <a:pt x="1720" y="32200"/>
                </a:lnTo>
                <a:lnTo>
                  <a:pt x="1720" y="31995"/>
                </a:lnTo>
                <a:lnTo>
                  <a:pt x="1762" y="31824"/>
                </a:lnTo>
                <a:lnTo>
                  <a:pt x="1846" y="31687"/>
                </a:lnTo>
                <a:lnTo>
                  <a:pt x="1867" y="31550"/>
                </a:lnTo>
                <a:lnTo>
                  <a:pt x="1867" y="31447"/>
                </a:lnTo>
                <a:lnTo>
                  <a:pt x="1909" y="31241"/>
                </a:lnTo>
                <a:lnTo>
                  <a:pt x="1867" y="31070"/>
                </a:lnTo>
                <a:lnTo>
                  <a:pt x="1867" y="31001"/>
                </a:lnTo>
                <a:lnTo>
                  <a:pt x="1846" y="30864"/>
                </a:lnTo>
                <a:lnTo>
                  <a:pt x="1762" y="30830"/>
                </a:lnTo>
                <a:lnTo>
                  <a:pt x="1720" y="30693"/>
                </a:lnTo>
                <a:lnTo>
                  <a:pt x="1720" y="30625"/>
                </a:lnTo>
                <a:lnTo>
                  <a:pt x="1720" y="30008"/>
                </a:lnTo>
                <a:lnTo>
                  <a:pt x="1846" y="29460"/>
                </a:lnTo>
                <a:lnTo>
                  <a:pt x="2055" y="28809"/>
                </a:lnTo>
                <a:lnTo>
                  <a:pt x="2265" y="28398"/>
                </a:lnTo>
                <a:lnTo>
                  <a:pt x="2370" y="28021"/>
                </a:lnTo>
                <a:lnTo>
                  <a:pt x="2286" y="26206"/>
                </a:lnTo>
                <a:lnTo>
                  <a:pt x="2328" y="26206"/>
                </a:lnTo>
                <a:lnTo>
                  <a:pt x="2412" y="26137"/>
                </a:lnTo>
                <a:lnTo>
                  <a:pt x="2475" y="26069"/>
                </a:lnTo>
                <a:lnTo>
                  <a:pt x="2559" y="26034"/>
                </a:lnTo>
                <a:lnTo>
                  <a:pt x="2601" y="25966"/>
                </a:lnTo>
                <a:lnTo>
                  <a:pt x="2874" y="25144"/>
                </a:lnTo>
                <a:lnTo>
                  <a:pt x="3020" y="24150"/>
                </a:lnTo>
                <a:lnTo>
                  <a:pt x="3293" y="24150"/>
                </a:lnTo>
                <a:lnTo>
                  <a:pt x="3524" y="23225"/>
                </a:lnTo>
                <a:lnTo>
                  <a:pt x="3860" y="22232"/>
                </a:lnTo>
                <a:lnTo>
                  <a:pt x="4153" y="21273"/>
                </a:lnTo>
                <a:lnTo>
                  <a:pt x="4321" y="19902"/>
                </a:lnTo>
                <a:lnTo>
                  <a:pt x="4573" y="19800"/>
                </a:lnTo>
                <a:lnTo>
                  <a:pt x="4657" y="19183"/>
                </a:lnTo>
                <a:lnTo>
                  <a:pt x="4657" y="18498"/>
                </a:lnTo>
                <a:lnTo>
                  <a:pt x="4741" y="17847"/>
                </a:lnTo>
                <a:lnTo>
                  <a:pt x="4930" y="17299"/>
                </a:lnTo>
                <a:lnTo>
                  <a:pt x="5202" y="16614"/>
                </a:lnTo>
                <a:lnTo>
                  <a:pt x="5391" y="15929"/>
                </a:lnTo>
                <a:lnTo>
                  <a:pt x="5538" y="15004"/>
                </a:lnTo>
                <a:lnTo>
                  <a:pt x="5538" y="14045"/>
                </a:lnTo>
                <a:lnTo>
                  <a:pt x="5580" y="13120"/>
                </a:lnTo>
                <a:lnTo>
                  <a:pt x="5643" y="12263"/>
                </a:lnTo>
                <a:lnTo>
                  <a:pt x="5874" y="11441"/>
                </a:lnTo>
                <a:lnTo>
                  <a:pt x="5622" y="11441"/>
                </a:lnTo>
                <a:lnTo>
                  <a:pt x="5643" y="10687"/>
                </a:lnTo>
                <a:lnTo>
                  <a:pt x="5727" y="10071"/>
                </a:lnTo>
                <a:lnTo>
                  <a:pt x="5874" y="9523"/>
                </a:lnTo>
                <a:lnTo>
                  <a:pt x="6104" y="9626"/>
                </a:lnTo>
                <a:lnTo>
                  <a:pt x="6000" y="9009"/>
                </a:lnTo>
                <a:lnTo>
                  <a:pt x="5958" y="8255"/>
                </a:lnTo>
                <a:lnTo>
                  <a:pt x="5958" y="7467"/>
                </a:lnTo>
                <a:lnTo>
                  <a:pt x="6000" y="6645"/>
                </a:lnTo>
                <a:lnTo>
                  <a:pt x="5916" y="5892"/>
                </a:lnTo>
                <a:lnTo>
                  <a:pt x="5916" y="5206"/>
                </a:lnTo>
                <a:lnTo>
                  <a:pt x="5958" y="4453"/>
                </a:lnTo>
                <a:lnTo>
                  <a:pt x="5916" y="3733"/>
                </a:lnTo>
                <a:lnTo>
                  <a:pt x="5811" y="3357"/>
                </a:lnTo>
                <a:lnTo>
                  <a:pt x="5685" y="3048"/>
                </a:lnTo>
                <a:lnTo>
                  <a:pt x="5580" y="2671"/>
                </a:lnTo>
                <a:lnTo>
                  <a:pt x="5580" y="2226"/>
                </a:lnTo>
                <a:lnTo>
                  <a:pt x="5685" y="1678"/>
                </a:lnTo>
                <a:lnTo>
                  <a:pt x="5811" y="1096"/>
                </a:lnTo>
                <a:lnTo>
                  <a:pt x="5874" y="411"/>
                </a:lnTo>
                <a:lnTo>
                  <a:pt x="6000" y="411"/>
                </a:lnTo>
                <a:lnTo>
                  <a:pt x="6041" y="479"/>
                </a:lnTo>
                <a:lnTo>
                  <a:pt x="6062" y="479"/>
                </a:lnTo>
                <a:lnTo>
                  <a:pt x="6104" y="479"/>
                </a:lnTo>
                <a:lnTo>
                  <a:pt x="6146" y="548"/>
                </a:lnTo>
                <a:lnTo>
                  <a:pt x="6461" y="924"/>
                </a:lnTo>
                <a:lnTo>
                  <a:pt x="6713" y="1473"/>
                </a:lnTo>
                <a:lnTo>
                  <a:pt x="6944" y="2055"/>
                </a:lnTo>
                <a:lnTo>
                  <a:pt x="7174" y="2466"/>
                </a:lnTo>
                <a:lnTo>
                  <a:pt x="7552" y="2843"/>
                </a:lnTo>
                <a:lnTo>
                  <a:pt x="8055" y="3083"/>
                </a:lnTo>
                <a:lnTo>
                  <a:pt x="8580" y="3220"/>
                </a:lnTo>
                <a:lnTo>
                  <a:pt x="9083" y="3459"/>
                </a:lnTo>
                <a:lnTo>
                  <a:pt x="9083" y="3596"/>
                </a:lnTo>
                <a:lnTo>
                  <a:pt x="9083" y="3665"/>
                </a:lnTo>
                <a:lnTo>
                  <a:pt x="9083" y="3733"/>
                </a:lnTo>
                <a:lnTo>
                  <a:pt x="9083" y="3733"/>
                </a:lnTo>
                <a:lnTo>
                  <a:pt x="9083" y="3768"/>
                </a:lnTo>
                <a:lnTo>
                  <a:pt x="9083" y="3836"/>
                </a:lnTo>
                <a:lnTo>
                  <a:pt x="9188" y="3768"/>
                </a:lnTo>
                <a:lnTo>
                  <a:pt x="9272" y="3768"/>
                </a:lnTo>
                <a:lnTo>
                  <a:pt x="9398" y="3733"/>
                </a:lnTo>
                <a:lnTo>
                  <a:pt x="9503" y="3733"/>
                </a:lnTo>
                <a:lnTo>
                  <a:pt x="9692" y="3733"/>
                </a:lnTo>
                <a:lnTo>
                  <a:pt x="9692" y="4350"/>
                </a:lnTo>
                <a:lnTo>
                  <a:pt x="9776" y="4727"/>
                </a:lnTo>
                <a:lnTo>
                  <a:pt x="9839" y="5104"/>
                </a:lnTo>
                <a:lnTo>
                  <a:pt x="9965" y="5515"/>
                </a:lnTo>
                <a:lnTo>
                  <a:pt x="9965" y="5481"/>
                </a:lnTo>
                <a:lnTo>
                  <a:pt x="10006" y="5412"/>
                </a:lnTo>
                <a:lnTo>
                  <a:pt x="10006" y="5412"/>
                </a:lnTo>
                <a:lnTo>
                  <a:pt x="10006" y="5343"/>
                </a:lnTo>
                <a:lnTo>
                  <a:pt x="10027" y="5206"/>
                </a:lnTo>
                <a:lnTo>
                  <a:pt x="10111" y="5138"/>
                </a:lnTo>
                <a:lnTo>
                  <a:pt x="10153" y="5138"/>
                </a:lnTo>
                <a:lnTo>
                  <a:pt x="10195" y="5104"/>
                </a:lnTo>
                <a:lnTo>
                  <a:pt x="10195" y="5035"/>
                </a:lnTo>
                <a:lnTo>
                  <a:pt x="10195" y="4967"/>
                </a:lnTo>
                <a:lnTo>
                  <a:pt x="10195" y="4830"/>
                </a:lnTo>
                <a:lnTo>
                  <a:pt x="10195" y="4658"/>
                </a:lnTo>
                <a:lnTo>
                  <a:pt x="10153" y="4419"/>
                </a:lnTo>
                <a:lnTo>
                  <a:pt x="10111" y="4042"/>
                </a:lnTo>
                <a:lnTo>
                  <a:pt x="10111" y="3768"/>
                </a:lnTo>
                <a:lnTo>
                  <a:pt x="10111" y="3596"/>
                </a:lnTo>
                <a:lnTo>
                  <a:pt x="10027" y="3151"/>
                </a:lnTo>
                <a:lnTo>
                  <a:pt x="9776" y="3151"/>
                </a:lnTo>
                <a:lnTo>
                  <a:pt x="9776" y="2466"/>
                </a:lnTo>
                <a:lnTo>
                  <a:pt x="10111" y="2466"/>
                </a:lnTo>
                <a:lnTo>
                  <a:pt x="10111" y="2363"/>
                </a:lnTo>
                <a:lnTo>
                  <a:pt x="10153" y="2226"/>
                </a:lnTo>
                <a:lnTo>
                  <a:pt x="10153" y="2158"/>
                </a:lnTo>
                <a:lnTo>
                  <a:pt x="10195" y="2055"/>
                </a:lnTo>
                <a:lnTo>
                  <a:pt x="10258" y="2055"/>
                </a:lnTo>
                <a:lnTo>
                  <a:pt x="10258" y="1678"/>
                </a:lnTo>
                <a:lnTo>
                  <a:pt x="10111" y="1233"/>
                </a:lnTo>
                <a:lnTo>
                  <a:pt x="9923" y="787"/>
                </a:lnTo>
                <a:lnTo>
                  <a:pt x="9839" y="308"/>
                </a:lnTo>
                <a:lnTo>
                  <a:pt x="10069" y="102"/>
                </a:lnTo>
                <a:lnTo>
                  <a:pt x="10384" y="34"/>
                </a:lnTo>
                <a:lnTo>
                  <a:pt x="10762" y="0"/>
                </a:ln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73" name="Shape 773"/>
          <p:cNvSpPr txBox="1"/>
          <p:nvPr/>
        </p:nvSpPr>
        <p:spPr>
          <a:xfrm>
            <a:off x="5292080" y="1275605"/>
            <a:ext cx="1457085" cy="76944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44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70%</a:t>
            </a:r>
          </a:p>
        </p:txBody>
      </p:sp>
      <p:sp>
        <p:nvSpPr>
          <p:cNvPr id="774" name="Shape 774"/>
          <p:cNvSpPr txBox="1"/>
          <p:nvPr/>
        </p:nvSpPr>
        <p:spPr>
          <a:xfrm>
            <a:off x="5292080" y="2075825"/>
            <a:ext cx="3131919"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 Easy to change colors, photos and Text. </a:t>
            </a:r>
          </a:p>
        </p:txBody>
      </p:sp>
      <p:sp>
        <p:nvSpPr>
          <p:cNvPr id="775" name="Shape 775"/>
          <p:cNvSpPr/>
          <p:nvPr/>
        </p:nvSpPr>
        <p:spPr>
          <a:xfrm>
            <a:off x="5292080" y="3003549"/>
            <a:ext cx="3131919" cy="1720315"/>
          </a:xfrm>
          <a:prstGeom prst="rect">
            <a:avLst/>
          </a:prstGeom>
          <a:solidFill>
            <a:schemeClr val="lt1"/>
          </a:soli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76" name="Shape 776"/>
          <p:cNvSpPr txBox="1"/>
          <p:nvPr/>
        </p:nvSpPr>
        <p:spPr>
          <a:xfrm>
            <a:off x="5760171" y="3762501"/>
            <a:ext cx="2195736" cy="83099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You can simply impress your audience and add a unique zing and appeal to your Presentations. </a:t>
            </a:r>
          </a:p>
        </p:txBody>
      </p:sp>
      <p:sp>
        <p:nvSpPr>
          <p:cNvPr id="777" name="Shape 777"/>
          <p:cNvSpPr/>
          <p:nvPr/>
        </p:nvSpPr>
        <p:spPr>
          <a:xfrm>
            <a:off x="6648739" y="3280951"/>
            <a:ext cx="418598" cy="321539"/>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78" name="Shape 778"/>
          <p:cNvSpPr/>
          <p:nvPr/>
        </p:nvSpPr>
        <p:spPr>
          <a:xfrm>
            <a:off x="2555775" y="2932113"/>
            <a:ext cx="720080" cy="720080"/>
          </a:xfrm>
          <a:prstGeom prst="ellipse">
            <a:avLst/>
          </a:prstGeom>
          <a:solidFill>
            <a:srgbClr val="0DD2D9">
              <a:alpha val="4000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79" name="Shape 779"/>
          <p:cNvSpPr/>
          <p:nvPr/>
        </p:nvSpPr>
        <p:spPr>
          <a:xfrm>
            <a:off x="827583" y="2467377"/>
            <a:ext cx="576064" cy="576064"/>
          </a:xfrm>
          <a:prstGeom prst="ellipse">
            <a:avLst/>
          </a:prstGeom>
          <a:solidFill>
            <a:srgbClr val="0DD2D9">
              <a:alpha val="4000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80" name="Shape 780"/>
          <p:cNvSpPr/>
          <p:nvPr/>
        </p:nvSpPr>
        <p:spPr>
          <a:xfrm>
            <a:off x="2375834" y="1839039"/>
            <a:ext cx="372670" cy="372670"/>
          </a:xfrm>
          <a:prstGeom prst="ellipse">
            <a:avLst/>
          </a:prstGeom>
          <a:solidFill>
            <a:srgbClr val="0DD2D9">
              <a:alpha val="4000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781" name="Shape 781"/>
          <p:cNvSpPr txBox="1"/>
          <p:nvPr/>
        </p:nvSpPr>
        <p:spPr>
          <a:xfrm>
            <a:off x="2483767" y="1253504"/>
            <a:ext cx="1296143" cy="369332"/>
          </a:xfrm>
          <a:prstGeom prst="rect">
            <a:avLst/>
          </a:prstGeom>
          <a:solidFill>
            <a:schemeClr val="lt1"/>
          </a:soli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sp>
        <p:nvSpPr>
          <p:cNvPr id="782" name="Shape 782"/>
          <p:cNvSpPr txBox="1"/>
          <p:nvPr/>
        </p:nvSpPr>
        <p:spPr>
          <a:xfrm>
            <a:off x="2920355" y="4224166"/>
            <a:ext cx="1296143" cy="369332"/>
          </a:xfrm>
          <a:prstGeom prst="rect">
            <a:avLst/>
          </a:prstGeom>
          <a:solidFill>
            <a:schemeClr val="lt1"/>
          </a:soli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sp>
        <p:nvSpPr>
          <p:cNvPr id="783" name="Shape 783"/>
          <p:cNvSpPr txBox="1"/>
          <p:nvPr/>
        </p:nvSpPr>
        <p:spPr>
          <a:xfrm>
            <a:off x="755575" y="3786992"/>
            <a:ext cx="1296143" cy="369332"/>
          </a:xfrm>
          <a:prstGeom prst="rect">
            <a:avLst/>
          </a:prstGeom>
          <a:solidFill>
            <a:schemeClr val="lt1"/>
          </a:solidFill>
          <a:ln w="31750" cap="flat" cmpd="sng">
            <a:solidFill>
              <a:srgbClr val="0DD2D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 sz="1400" b="1"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Text  Here</a:t>
            </a:r>
          </a:p>
        </p:txBody>
      </p:sp>
      <p:cxnSp>
        <p:nvCxnSpPr>
          <p:cNvPr id="784" name="Shape 784"/>
          <p:cNvCxnSpPr>
            <a:stCxn id="778" idx="5"/>
            <a:endCxn id="782" idx="0"/>
          </p:cNvCxnSpPr>
          <p:nvPr/>
        </p:nvCxnSpPr>
        <p:spPr>
          <a:xfrm>
            <a:off x="3170402" y="3546739"/>
            <a:ext cx="398100" cy="677400"/>
          </a:xfrm>
          <a:prstGeom prst="straightConnector1">
            <a:avLst/>
          </a:prstGeom>
          <a:noFill/>
          <a:ln w="25400" cap="flat" cmpd="sng">
            <a:solidFill>
              <a:srgbClr val="7F7F7F"/>
            </a:solidFill>
            <a:prstDash val="dot"/>
            <a:round/>
            <a:headEnd type="none" w="med" len="med"/>
            <a:tailEnd type="triangle" w="lg" len="lg"/>
          </a:ln>
        </p:spPr>
      </p:cxnSp>
      <p:cxnSp>
        <p:nvCxnSpPr>
          <p:cNvPr id="785" name="Shape 785"/>
          <p:cNvCxnSpPr>
            <a:stCxn id="780" idx="6"/>
            <a:endCxn id="781" idx="2"/>
          </p:cNvCxnSpPr>
          <p:nvPr/>
        </p:nvCxnSpPr>
        <p:spPr>
          <a:xfrm rot="10800000" flipH="1">
            <a:off x="2748505" y="1622774"/>
            <a:ext cx="383400" cy="402600"/>
          </a:xfrm>
          <a:prstGeom prst="straightConnector1">
            <a:avLst/>
          </a:prstGeom>
          <a:noFill/>
          <a:ln w="25400" cap="flat" cmpd="sng">
            <a:solidFill>
              <a:srgbClr val="7F7F7F"/>
            </a:solidFill>
            <a:prstDash val="dot"/>
            <a:round/>
            <a:headEnd type="none" w="med" len="med"/>
            <a:tailEnd type="triangle" w="lg" len="lg"/>
          </a:ln>
        </p:spPr>
      </p:cxnSp>
      <p:cxnSp>
        <p:nvCxnSpPr>
          <p:cNvPr id="786" name="Shape 786"/>
          <p:cNvCxnSpPr>
            <a:endCxn id="783" idx="0"/>
          </p:cNvCxnSpPr>
          <p:nvPr/>
        </p:nvCxnSpPr>
        <p:spPr>
          <a:xfrm>
            <a:off x="1115647" y="3043292"/>
            <a:ext cx="288000" cy="743700"/>
          </a:xfrm>
          <a:prstGeom prst="straightConnector1">
            <a:avLst/>
          </a:prstGeom>
          <a:noFill/>
          <a:ln w="25400" cap="flat" cmpd="sng">
            <a:solidFill>
              <a:srgbClr val="7F7F7F"/>
            </a:solidFill>
            <a:prstDash val="dot"/>
            <a:round/>
            <a:headEnd type="none" w="med" len="med"/>
            <a:tailEnd type="triangle" w="lg" len="lg"/>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Shape 791"/>
          <p:cNvSpPr txBox="1">
            <a:spLocks noGrp="1"/>
          </p:cNvSpPr>
          <p:nvPr>
            <p:ph type="title"/>
          </p:nvPr>
        </p:nvSpPr>
        <p:spPr>
          <a:xfrm>
            <a:off x="1584000" y="25735"/>
            <a:ext cx="7559999"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Columns</a:t>
            </a:r>
            <a:r>
              <a:rPr lang="en" sz="3600" b="1" i="0" u="none" strike="noStrike" cap="none" dirty="0">
                <a:solidFill>
                  <a:srgbClr val="3F3F3F"/>
                </a:solidFill>
                <a:sym typeface="Arial"/>
              </a:rPr>
              <a:t> Layout</a:t>
            </a:r>
          </a:p>
        </p:txBody>
      </p:sp>
      <p:grpSp>
        <p:nvGrpSpPr>
          <p:cNvPr id="792" name="Shape 792"/>
          <p:cNvGrpSpPr/>
          <p:nvPr/>
        </p:nvGrpSpPr>
        <p:grpSpPr>
          <a:xfrm>
            <a:off x="1950833" y="1351177"/>
            <a:ext cx="2880320" cy="3179418"/>
            <a:chOff x="515168" y="2020164"/>
            <a:chExt cx="2585081" cy="3179418"/>
          </a:xfrm>
        </p:grpSpPr>
        <p:sp>
          <p:nvSpPr>
            <p:cNvPr id="793" name="Shape 793"/>
            <p:cNvSpPr txBox="1"/>
            <p:nvPr/>
          </p:nvSpPr>
          <p:spPr>
            <a:xfrm>
              <a:off x="515168" y="2337260"/>
              <a:ext cx="2585081" cy="286232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I hope and I believe that this Template will your Time, Money and Reputation. Easy to change colors, photos and Text.</a:t>
              </a:r>
            </a:p>
            <a:p>
              <a:pPr marL="0" marR="0" lvl="0" indent="0" algn="l" rtl="0">
                <a:spcBef>
                  <a:spcPts val="0"/>
                </a:spcBef>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I hope and I believe that this Template will your Time, Money and Reputation. Easy to change colors, photos and Text.</a:t>
              </a:r>
            </a:p>
            <a:p>
              <a:pPr marL="0" marR="0" lvl="0" indent="0" algn="l" rtl="0">
                <a:spcBef>
                  <a:spcPts val="0"/>
                </a:spcBef>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 I hope and I believe that this Template will your Time, Money and Reputation. Easy to change colors, photos and Text.</a:t>
              </a:r>
            </a:p>
          </p:txBody>
        </p:sp>
        <p:sp>
          <p:nvSpPr>
            <p:cNvPr id="794" name="Shape 794"/>
            <p:cNvSpPr txBox="1"/>
            <p:nvPr/>
          </p:nvSpPr>
          <p:spPr>
            <a:xfrm>
              <a:off x="515168" y="2020164"/>
              <a:ext cx="2585081" cy="276998"/>
            </a:xfrm>
            <a:prstGeom prst="rect">
              <a:avLst/>
            </a:prstGeom>
            <a:solidFill>
              <a:srgbClr val="0DD2D9"/>
            </a:solid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Contents A </a:t>
              </a:r>
            </a:p>
          </p:txBody>
        </p:sp>
      </p:grpSp>
      <p:grpSp>
        <p:nvGrpSpPr>
          <p:cNvPr id="795" name="Shape 795"/>
          <p:cNvGrpSpPr/>
          <p:nvPr/>
        </p:nvGrpSpPr>
        <p:grpSpPr>
          <a:xfrm>
            <a:off x="5342416" y="1351177"/>
            <a:ext cx="2880320" cy="3179418"/>
            <a:chOff x="3316273" y="2010639"/>
            <a:chExt cx="2585081" cy="3179418"/>
          </a:xfrm>
        </p:grpSpPr>
        <p:sp>
          <p:nvSpPr>
            <p:cNvPr id="796" name="Shape 796"/>
            <p:cNvSpPr txBox="1"/>
            <p:nvPr/>
          </p:nvSpPr>
          <p:spPr>
            <a:xfrm>
              <a:off x="3316273" y="2327735"/>
              <a:ext cx="2585081" cy="286232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I hope and I believe that this Template will your Time, Money and Reputation. Easy to change colors, photos and Text.</a:t>
              </a:r>
            </a:p>
            <a:p>
              <a:pPr marL="0" marR="0" lvl="0" indent="0" algn="l" rtl="0">
                <a:spcBef>
                  <a:spcPts val="0"/>
                </a:spcBef>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I hope and I believe that this Template will your Time, Money and Reputation. Easy to change colors, photos and Text.</a:t>
              </a: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 </a:t>
              </a: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 I hope and I believe that this Template will your Time, Money and Reputation. Easy to change colors, photos and Text.</a:t>
              </a:r>
            </a:p>
          </p:txBody>
        </p:sp>
        <p:sp>
          <p:nvSpPr>
            <p:cNvPr id="797" name="Shape 797"/>
            <p:cNvSpPr txBox="1"/>
            <p:nvPr/>
          </p:nvSpPr>
          <p:spPr>
            <a:xfrm>
              <a:off x="3316273" y="2010639"/>
              <a:ext cx="2585081" cy="276998"/>
            </a:xfrm>
            <a:prstGeom prst="rect">
              <a:avLst/>
            </a:prstGeom>
            <a:solidFill>
              <a:srgbClr val="0DD2D9"/>
            </a:solid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Contents B </a:t>
              </a:r>
            </a:p>
          </p:txBody>
        </p:sp>
      </p:grpSp>
      <p:sp>
        <p:nvSpPr>
          <p:cNvPr id="798" name="Shape 798"/>
          <p:cNvSpPr txBox="1"/>
          <p:nvPr/>
        </p:nvSpPr>
        <p:spPr>
          <a:xfrm>
            <a:off x="1619671" y="699541"/>
            <a:ext cx="7524327" cy="263475"/>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This text can be replaced with your own text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Shape 309"/>
          <p:cNvPicPr preferRelativeResize="0">
            <a:picLocks noGrp="1"/>
          </p:cNvPicPr>
          <p:nvPr>
            <p:ph type="pic" idx="2"/>
          </p:nvPr>
        </p:nvPicPr>
        <p:blipFill rotWithShape="1">
          <a:blip r:embed="rId3">
            <a:alphaModFix/>
          </a:blip>
          <a:srcRect l="1000" t="16461" r="7044" b="8416"/>
          <a:stretch/>
        </p:blipFill>
        <p:spPr>
          <a:xfrm>
            <a:off x="180000" y="179550"/>
            <a:ext cx="8783999" cy="4784399"/>
          </a:xfrm>
          <a:prstGeom prst="rect">
            <a:avLst/>
          </a:prstGeom>
          <a:solidFill>
            <a:srgbClr val="D8D8D8"/>
          </a:solidFill>
          <a:ln>
            <a:noFill/>
          </a:ln>
        </p:spPr>
      </p:pic>
      <p:sp>
        <p:nvSpPr>
          <p:cNvPr id="310" name="Shape 310"/>
          <p:cNvSpPr/>
          <p:nvPr/>
        </p:nvSpPr>
        <p:spPr>
          <a:xfrm>
            <a:off x="2123727" y="3507853"/>
            <a:ext cx="4896543" cy="1635645"/>
          </a:xfrm>
          <a:prstGeom prst="rect">
            <a:avLst/>
          </a:prstGeom>
          <a:solidFill>
            <a:srgbClr val="0DD2D9"/>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311" name="Shape 311"/>
          <p:cNvSpPr txBox="1"/>
          <p:nvPr/>
        </p:nvSpPr>
        <p:spPr>
          <a:xfrm>
            <a:off x="2627783" y="3841955"/>
            <a:ext cx="3888432" cy="967444"/>
          </a:xfrm>
          <a:prstGeom prst="rect">
            <a:avLst/>
          </a:prstGeom>
          <a:noFill/>
          <a:ln>
            <a:noFill/>
          </a:ln>
        </p:spPr>
        <p:txBody>
          <a:bodyPr lIns="91425" tIns="45700" rIns="91425" bIns="45700" anchor="ctr" anchorCtr="0">
            <a:noAutofit/>
          </a:bodyPr>
          <a:lstStyle/>
          <a:p>
            <a:pPr lvl="0" algn="ctr"/>
            <a:r>
              <a:rPr lang="en-US" sz="2400" dirty="0">
                <a:solidFill>
                  <a:schemeClr val="bg1"/>
                </a:solidFill>
                <a:latin typeface="Roboto" panose="02000000000000000000" pitchFamily="2" charset="0"/>
                <a:ea typeface="Roboto" panose="02000000000000000000" pitchFamily="2" charset="0"/>
                <a:cs typeface="Roboto" panose="02000000000000000000" pitchFamily="2" charset="0"/>
              </a:rPr>
              <a:t>Lacking of practicing with native speakers</a:t>
            </a:r>
          </a:p>
        </p:txBody>
      </p:sp>
    </p:spTree>
    <p:extLst>
      <p:ext uri="{BB962C8B-B14F-4D97-AF65-F5344CB8AC3E}">
        <p14:creationId xmlns:p14="http://schemas.microsoft.com/office/powerpoint/2010/main" val="3177454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Shape 803"/>
          <p:cNvSpPr txBox="1">
            <a:spLocks noGrp="1"/>
          </p:cNvSpPr>
          <p:nvPr>
            <p:ph type="title"/>
          </p:nvPr>
        </p:nvSpPr>
        <p:spPr>
          <a:xfrm>
            <a:off x="1584000" y="25735"/>
            <a:ext cx="7559999" cy="776529"/>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3600" b="1" i="0" u="none" strike="noStrike" cap="none" dirty="0">
                <a:solidFill>
                  <a:srgbClr val="0DD2D9"/>
                </a:solidFill>
                <a:sym typeface="Arial"/>
              </a:rPr>
              <a:t>Columns</a:t>
            </a:r>
            <a:r>
              <a:rPr lang="en" sz="3600" b="1" i="0" u="none" strike="noStrike" cap="none" dirty="0">
                <a:solidFill>
                  <a:srgbClr val="3F3F3F"/>
                </a:solidFill>
                <a:sym typeface="Arial"/>
              </a:rPr>
              <a:t> Layout</a:t>
            </a:r>
          </a:p>
        </p:txBody>
      </p:sp>
      <p:grpSp>
        <p:nvGrpSpPr>
          <p:cNvPr id="804" name="Shape 804"/>
          <p:cNvGrpSpPr/>
          <p:nvPr/>
        </p:nvGrpSpPr>
        <p:grpSpPr>
          <a:xfrm>
            <a:off x="1950833" y="1353234"/>
            <a:ext cx="2880320" cy="1517425"/>
            <a:chOff x="515168" y="2020164"/>
            <a:chExt cx="2585081" cy="1517425"/>
          </a:xfrm>
        </p:grpSpPr>
        <p:sp>
          <p:nvSpPr>
            <p:cNvPr id="805" name="Shape 805"/>
            <p:cNvSpPr txBox="1"/>
            <p:nvPr/>
          </p:nvSpPr>
          <p:spPr>
            <a:xfrm>
              <a:off x="515168" y="2337260"/>
              <a:ext cx="2585081"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Easy to change colors, photos and Text.</a:t>
              </a:r>
            </a:p>
            <a:p>
              <a:pPr marL="0" marR="0" lvl="0" indent="0" algn="l" rtl="0">
                <a:spcBef>
                  <a:spcPts val="0"/>
                </a:spcBef>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a:t>
              </a:r>
            </a:p>
          </p:txBody>
        </p:sp>
        <p:sp>
          <p:nvSpPr>
            <p:cNvPr id="806" name="Shape 806"/>
            <p:cNvSpPr txBox="1"/>
            <p:nvPr/>
          </p:nvSpPr>
          <p:spPr>
            <a:xfrm>
              <a:off x="515168" y="2020164"/>
              <a:ext cx="2585081" cy="276998"/>
            </a:xfrm>
            <a:prstGeom prst="rect">
              <a:avLst/>
            </a:prstGeom>
            <a:solidFill>
              <a:srgbClr val="0DD2D9"/>
            </a:solid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Contents A </a:t>
              </a:r>
            </a:p>
          </p:txBody>
        </p:sp>
      </p:grpSp>
      <p:grpSp>
        <p:nvGrpSpPr>
          <p:cNvPr id="807" name="Shape 807"/>
          <p:cNvGrpSpPr/>
          <p:nvPr/>
        </p:nvGrpSpPr>
        <p:grpSpPr>
          <a:xfrm>
            <a:off x="5342416" y="1353234"/>
            <a:ext cx="2880320" cy="1517425"/>
            <a:chOff x="3316273" y="2010639"/>
            <a:chExt cx="2585081" cy="1517425"/>
          </a:xfrm>
        </p:grpSpPr>
        <p:sp>
          <p:nvSpPr>
            <p:cNvPr id="808" name="Shape 808"/>
            <p:cNvSpPr txBox="1"/>
            <p:nvPr/>
          </p:nvSpPr>
          <p:spPr>
            <a:xfrm>
              <a:off x="3316273" y="2327735"/>
              <a:ext cx="2585081"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Easy to change colors, photos and Text.</a:t>
              </a:r>
            </a:p>
            <a:p>
              <a:pPr marL="0" marR="0" lvl="0" indent="0" algn="l" rtl="0">
                <a:spcBef>
                  <a:spcPts val="0"/>
                </a:spcBef>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a:t>
              </a:r>
            </a:p>
          </p:txBody>
        </p:sp>
        <p:sp>
          <p:nvSpPr>
            <p:cNvPr id="809" name="Shape 809"/>
            <p:cNvSpPr txBox="1"/>
            <p:nvPr/>
          </p:nvSpPr>
          <p:spPr>
            <a:xfrm>
              <a:off x="3316273" y="2010639"/>
              <a:ext cx="2585081" cy="276998"/>
            </a:xfrm>
            <a:prstGeom prst="rect">
              <a:avLst/>
            </a:prstGeom>
            <a:solidFill>
              <a:srgbClr val="0DD2D9"/>
            </a:solid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Contents B </a:t>
              </a:r>
            </a:p>
          </p:txBody>
        </p:sp>
      </p:grpSp>
      <p:grpSp>
        <p:nvGrpSpPr>
          <p:cNvPr id="810" name="Shape 810"/>
          <p:cNvGrpSpPr/>
          <p:nvPr/>
        </p:nvGrpSpPr>
        <p:grpSpPr>
          <a:xfrm>
            <a:off x="1950833" y="3092493"/>
            <a:ext cx="2880320" cy="1517425"/>
            <a:chOff x="515168" y="2020164"/>
            <a:chExt cx="2585081" cy="1517425"/>
          </a:xfrm>
        </p:grpSpPr>
        <p:sp>
          <p:nvSpPr>
            <p:cNvPr id="811" name="Shape 811"/>
            <p:cNvSpPr txBox="1"/>
            <p:nvPr/>
          </p:nvSpPr>
          <p:spPr>
            <a:xfrm>
              <a:off x="515168" y="2337260"/>
              <a:ext cx="2585081"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Easy to change colors, photos and Text.</a:t>
              </a:r>
            </a:p>
            <a:p>
              <a:pPr marL="0" marR="0" lvl="0" indent="0" algn="l" rtl="0">
                <a:spcBef>
                  <a:spcPts val="0"/>
                </a:spcBef>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a:t>
              </a:r>
            </a:p>
          </p:txBody>
        </p:sp>
        <p:sp>
          <p:nvSpPr>
            <p:cNvPr id="812" name="Shape 812"/>
            <p:cNvSpPr txBox="1"/>
            <p:nvPr/>
          </p:nvSpPr>
          <p:spPr>
            <a:xfrm>
              <a:off x="515168" y="2020164"/>
              <a:ext cx="2585081" cy="276998"/>
            </a:xfrm>
            <a:prstGeom prst="rect">
              <a:avLst/>
            </a:prstGeom>
            <a:solidFill>
              <a:srgbClr val="0DD2D9"/>
            </a:solid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Contents C </a:t>
              </a:r>
            </a:p>
          </p:txBody>
        </p:sp>
      </p:grpSp>
      <p:grpSp>
        <p:nvGrpSpPr>
          <p:cNvPr id="813" name="Shape 813"/>
          <p:cNvGrpSpPr/>
          <p:nvPr/>
        </p:nvGrpSpPr>
        <p:grpSpPr>
          <a:xfrm>
            <a:off x="5342416" y="3092493"/>
            <a:ext cx="2880320" cy="1517425"/>
            <a:chOff x="3316273" y="2010639"/>
            <a:chExt cx="2585081" cy="1517425"/>
          </a:xfrm>
        </p:grpSpPr>
        <p:sp>
          <p:nvSpPr>
            <p:cNvPr id="814" name="Shape 814"/>
            <p:cNvSpPr txBox="1"/>
            <p:nvPr/>
          </p:nvSpPr>
          <p:spPr>
            <a:xfrm>
              <a:off x="3316273" y="2327735"/>
              <a:ext cx="2585081"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Easy to change colors, photos and Text.</a:t>
              </a:r>
            </a:p>
            <a:p>
              <a:pPr marL="0" marR="0" lvl="0" indent="0" algn="l" rtl="0">
                <a:spcBef>
                  <a:spcPts val="0"/>
                </a:spcBef>
                <a:buNone/>
              </a:pPr>
              <a:endParaRPr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L="0" marR="0" lvl="0" indent="0" algn="l" rtl="0">
                <a:spcBef>
                  <a:spcPts val="0"/>
                </a:spcBef>
                <a:buSzPct val="25000"/>
                <a:buNone/>
              </a:pPr>
              <a:r>
                <a:rPr lang="en" sz="1200"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Get a modern PowerPoint  Presentation that is beautifully designed. </a:t>
              </a:r>
            </a:p>
          </p:txBody>
        </p:sp>
        <p:sp>
          <p:nvSpPr>
            <p:cNvPr id="815" name="Shape 815"/>
            <p:cNvSpPr txBox="1"/>
            <p:nvPr/>
          </p:nvSpPr>
          <p:spPr>
            <a:xfrm>
              <a:off x="3316273" y="2010639"/>
              <a:ext cx="2585081" cy="276998"/>
            </a:xfrm>
            <a:prstGeom prst="rect">
              <a:avLst/>
            </a:prstGeom>
            <a:solidFill>
              <a:srgbClr val="0DD2D9"/>
            </a:solidFill>
            <a:ln>
              <a:noFill/>
            </a:ln>
          </p:spPr>
          <p:txBody>
            <a:bodyPr lIns="91425" tIns="45700" rIns="91425" bIns="45700" anchor="t" anchorCtr="0">
              <a:noAutofit/>
            </a:bodyPr>
            <a:lstStyle/>
            <a:p>
              <a:pPr marL="0" marR="0" lvl="0" indent="0" algn="l" rtl="0">
                <a:spcBef>
                  <a:spcPts val="0"/>
                </a:spcBef>
                <a:buSzPct val="25000"/>
                <a:buNone/>
              </a:pPr>
              <a:r>
                <a:rPr lang="en" sz="1200" b="1"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Contents D</a:t>
              </a:r>
            </a:p>
          </p:txBody>
        </p:sp>
      </p:grpSp>
      <p:sp>
        <p:nvSpPr>
          <p:cNvPr id="816" name="Shape 816"/>
          <p:cNvSpPr txBox="1"/>
          <p:nvPr/>
        </p:nvSpPr>
        <p:spPr>
          <a:xfrm>
            <a:off x="1619671" y="699541"/>
            <a:ext cx="7524327" cy="263475"/>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This text can be replaced with your own text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title"/>
          </p:nvPr>
        </p:nvSpPr>
        <p:spPr>
          <a:xfrm>
            <a:off x="1043608" y="2924943"/>
            <a:ext cx="7056783" cy="533307"/>
          </a:xfrm>
          <a:prstGeom prst="rect">
            <a:avLst/>
          </a:prstGeom>
          <a:noFill/>
          <a:ln>
            <a:noFill/>
          </a:ln>
        </p:spPr>
        <p:txBody>
          <a:bodyPr lIns="91425" tIns="45700" rIns="91425" bIns="45700" anchor="ctr" anchorCtr="0">
            <a:noAutofit/>
          </a:bodyPr>
          <a:lstStyle/>
          <a:p>
            <a:pPr marL="0" marR="0" lvl="0" indent="0" algn="ctr" rtl="0">
              <a:spcBef>
                <a:spcPts val="0"/>
              </a:spcBef>
              <a:buClr>
                <a:srgbClr val="3F3F3F"/>
              </a:buClr>
              <a:buSzPct val="25000"/>
              <a:buFont typeface="Arial"/>
              <a:buNone/>
            </a:pPr>
            <a:r>
              <a:rPr lang="en" sz="3600" b="1" i="0" u="none" strike="noStrike" cap="none" dirty="0">
                <a:solidFill>
                  <a:srgbClr val="3F3F3F"/>
                </a:solidFill>
                <a:sym typeface="Arial"/>
              </a:rPr>
              <a:t>Thank you</a:t>
            </a:r>
          </a:p>
        </p:txBody>
      </p:sp>
      <p:sp>
        <p:nvSpPr>
          <p:cNvPr id="822" name="Shape 822"/>
          <p:cNvSpPr txBox="1">
            <a:spLocks noGrp="1"/>
          </p:cNvSpPr>
          <p:nvPr>
            <p:ph type="body" idx="1"/>
          </p:nvPr>
        </p:nvSpPr>
        <p:spPr>
          <a:xfrm>
            <a:off x="1043608" y="3513851"/>
            <a:ext cx="7056783" cy="263475"/>
          </a:xfrm>
          <a:prstGeom prst="rect">
            <a:avLst/>
          </a:prstGeom>
          <a:noFill/>
          <a:ln>
            <a:noFill/>
          </a:ln>
        </p:spPr>
        <p:txBody>
          <a:bodyPr lIns="108000" tIns="45700" rIns="91425" bIns="45700" anchor="ctr" anchorCtr="0">
            <a:noAutofit/>
          </a:bodyPr>
          <a:lstStyle/>
          <a:p>
            <a:pPr marL="0" marR="0" lvl="0" indent="0" algn="ctr" rtl="0">
              <a:spcBef>
                <a:spcPts val="0"/>
              </a:spcBef>
              <a:buClr>
                <a:srgbClr val="3F3F3F"/>
              </a:buClr>
              <a:buSzPct val="25000"/>
              <a:buFont typeface="Arial"/>
              <a:buNone/>
            </a:pPr>
            <a:r>
              <a:rPr lang="en" sz="1400" b="0" i="0" u="none" strike="noStrike" cap="none" dirty="0">
                <a:solidFill>
                  <a:srgbClr val="3F3F3F"/>
                </a:solidFill>
                <a:latin typeface="Roboto Light" panose="02000000000000000000" pitchFamily="2" charset="0"/>
                <a:ea typeface="Roboto Light" panose="02000000000000000000" pitchFamily="2" charset="0"/>
                <a:cs typeface="Roboto Light" panose="02000000000000000000" pitchFamily="2" charset="0"/>
                <a:sym typeface="Arial"/>
              </a:rPr>
              <a:t>This text can be replaced with your own text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p:nvPr/>
        </p:nvSpPr>
        <p:spPr>
          <a:xfrm>
            <a:off x="2218699" y="4659980"/>
            <a:ext cx="6552728" cy="276998"/>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2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Thank you for using GoogleSlidesppt.com</a:t>
            </a:r>
          </a:p>
        </p:txBody>
      </p:sp>
      <p:sp>
        <p:nvSpPr>
          <p:cNvPr id="828" name="Shape 828"/>
          <p:cNvSpPr txBox="1"/>
          <p:nvPr/>
        </p:nvSpPr>
        <p:spPr>
          <a:xfrm>
            <a:off x="1619671" y="1968646"/>
            <a:ext cx="698477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All shapes and Icons in this template were created by </a:t>
            </a:r>
            <a:r>
              <a:rPr lang="en" sz="1600" u="sng" dirty="0">
                <a:solidFill>
                  <a:schemeClr val="hlink"/>
                </a:solidFill>
                <a:latin typeface="Roboto Light" panose="02000000000000000000" pitchFamily="2" charset="0"/>
                <a:ea typeface="Roboto Light" panose="02000000000000000000" pitchFamily="2" charset="0"/>
                <a:cs typeface="Roboto Light" panose="02000000000000000000" pitchFamily="2" charset="0"/>
                <a:sym typeface="Arial"/>
                <a:hlinkClick r:id="rId3"/>
              </a:rPr>
              <a:t>GoogleSlidesppt.com</a:t>
            </a:r>
          </a:p>
        </p:txBody>
      </p:sp>
      <p:sp>
        <p:nvSpPr>
          <p:cNvPr id="829" name="Shape 829"/>
          <p:cNvSpPr txBox="1"/>
          <p:nvPr/>
        </p:nvSpPr>
        <p:spPr>
          <a:xfrm>
            <a:off x="1619671" y="2589677"/>
            <a:ext cx="698477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All backgrounds in this template were created by </a:t>
            </a:r>
            <a:r>
              <a:rPr lang="en" sz="1600" u="sng" dirty="0">
                <a:solidFill>
                  <a:schemeClr val="hlink"/>
                </a:solidFill>
                <a:latin typeface="Roboto Light" panose="02000000000000000000" pitchFamily="2" charset="0"/>
                <a:ea typeface="Roboto Light" panose="02000000000000000000" pitchFamily="2" charset="0"/>
                <a:cs typeface="Roboto Light" panose="02000000000000000000" pitchFamily="2" charset="0"/>
                <a:sym typeface="Arial"/>
                <a:hlinkClick r:id="rId3"/>
              </a:rPr>
              <a:t>GoogleSlidesppt.com</a:t>
            </a:r>
          </a:p>
        </p:txBody>
      </p:sp>
      <p:sp>
        <p:nvSpPr>
          <p:cNvPr id="830" name="Shape 830"/>
          <p:cNvSpPr txBox="1"/>
          <p:nvPr/>
        </p:nvSpPr>
        <p:spPr>
          <a:xfrm>
            <a:off x="1619671" y="3210708"/>
            <a:ext cx="698477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Illustrated images in this template were created by </a:t>
            </a:r>
            <a:r>
              <a:rPr lang="en" sz="1600" u="sng" dirty="0">
                <a:solidFill>
                  <a:schemeClr val="hlink"/>
                </a:solidFill>
                <a:latin typeface="Roboto Light" panose="02000000000000000000" pitchFamily="2" charset="0"/>
                <a:ea typeface="Roboto Light" panose="02000000000000000000" pitchFamily="2" charset="0"/>
                <a:cs typeface="Roboto Light" panose="02000000000000000000" pitchFamily="2" charset="0"/>
                <a:sym typeface="Arial"/>
                <a:hlinkClick r:id="rId3"/>
              </a:rPr>
              <a:t>GoogleSlidesppt.com</a:t>
            </a:r>
          </a:p>
        </p:txBody>
      </p:sp>
      <p:sp>
        <p:nvSpPr>
          <p:cNvPr id="831" name="Shape 831"/>
          <p:cNvSpPr txBox="1"/>
          <p:nvPr/>
        </p:nvSpPr>
        <p:spPr>
          <a:xfrm>
            <a:off x="1619671" y="1347613"/>
            <a:ext cx="698477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This presentation template created by </a:t>
            </a:r>
            <a:r>
              <a:rPr lang="en" sz="1600" u="sng" dirty="0">
                <a:solidFill>
                  <a:schemeClr val="hlink"/>
                </a:solidFill>
                <a:latin typeface="Roboto Light" panose="02000000000000000000" pitchFamily="2" charset="0"/>
                <a:ea typeface="Roboto Light" panose="02000000000000000000" pitchFamily="2" charset="0"/>
                <a:cs typeface="Roboto Light" panose="02000000000000000000" pitchFamily="2" charset="0"/>
                <a:sym typeface="Arial"/>
                <a:hlinkClick r:id="rId3"/>
              </a:rPr>
              <a:t>GoogleSlidesppt.com</a:t>
            </a:r>
          </a:p>
        </p:txBody>
      </p:sp>
      <p:sp>
        <p:nvSpPr>
          <p:cNvPr id="832" name="Shape 832"/>
          <p:cNvSpPr txBox="1"/>
          <p:nvPr/>
        </p:nvSpPr>
        <p:spPr>
          <a:xfrm>
            <a:off x="1619671" y="339502"/>
            <a:ext cx="6984776" cy="648071"/>
          </a:xfrm>
          <a:prstGeom prst="rect">
            <a:avLst/>
          </a:prstGeom>
          <a:noFill/>
          <a:ln>
            <a:noFill/>
          </a:ln>
        </p:spPr>
        <p:txBody>
          <a:bodyPr lIns="91425" tIns="45700" rIns="91425" bIns="45700" anchor="ctr" anchorCtr="0">
            <a:noAutofit/>
          </a:bodyPr>
          <a:lstStyle/>
          <a:p>
            <a:pPr marL="0" marR="0" lvl="0" indent="0" algn="l" rtl="0">
              <a:spcBef>
                <a:spcPts val="0"/>
              </a:spcBef>
              <a:buClr>
                <a:srgbClr val="0DD2D9"/>
              </a:buClr>
              <a:buSzPct val="25000"/>
              <a:buFont typeface="Arial"/>
              <a:buNone/>
            </a:pPr>
            <a:r>
              <a:rPr lang="en" sz="4000" b="1" dirty="0">
                <a:solidFill>
                  <a:srgbClr val="0DD2D9"/>
                </a:solidFill>
                <a:latin typeface="Roboto Light" panose="02000000000000000000" pitchFamily="2" charset="0"/>
                <a:ea typeface="Roboto Light" panose="02000000000000000000" pitchFamily="2" charset="0"/>
                <a:cs typeface="Roboto Light" panose="02000000000000000000" pitchFamily="2" charset="0"/>
                <a:sym typeface="Arial"/>
              </a:rPr>
              <a:t>Credits</a:t>
            </a:r>
          </a:p>
        </p:txBody>
      </p:sp>
      <p:sp>
        <p:nvSpPr>
          <p:cNvPr id="833" name="Shape 833"/>
          <p:cNvSpPr txBox="1"/>
          <p:nvPr/>
        </p:nvSpPr>
        <p:spPr>
          <a:xfrm>
            <a:off x="1640186" y="3831739"/>
            <a:ext cx="698477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dirty="0">
                <a:solidFill>
                  <a:srgbClr val="595959"/>
                </a:solidFill>
                <a:latin typeface="Roboto Light" panose="02000000000000000000" pitchFamily="2" charset="0"/>
                <a:ea typeface="Roboto Light" panose="02000000000000000000" pitchFamily="2" charset="0"/>
                <a:cs typeface="Roboto Light" panose="02000000000000000000" pitchFamily="2" charset="0"/>
                <a:sym typeface="Arial"/>
              </a:rPr>
              <a:t>Inserted pictures in this template were created by </a:t>
            </a:r>
            <a:r>
              <a:rPr lang="en" sz="1600" u="sng" dirty="0">
                <a:solidFill>
                  <a:schemeClr val="hlink"/>
                </a:solidFill>
                <a:latin typeface="Roboto Light" panose="02000000000000000000" pitchFamily="2" charset="0"/>
                <a:ea typeface="Roboto Light" panose="02000000000000000000" pitchFamily="2" charset="0"/>
                <a:cs typeface="Roboto Light" panose="02000000000000000000" pitchFamily="2" charset="0"/>
                <a:sym typeface="Arial"/>
                <a:hlinkClick r:id="rId4"/>
              </a:rPr>
              <a:t>pixabay.com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Shape 838"/>
          <p:cNvSpPr txBox="1">
            <a:spLocks noGrp="1"/>
          </p:cNvSpPr>
          <p:nvPr>
            <p:ph type="body" idx="1"/>
          </p:nvPr>
        </p:nvSpPr>
        <p:spPr>
          <a:xfrm>
            <a:off x="0" y="123478"/>
            <a:ext cx="9144000" cy="576064"/>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Arial"/>
              <a:buNone/>
            </a:pPr>
            <a:r>
              <a:rPr lang="en" sz="3200" b="0" i="0" u="none" strike="noStrike" cap="none"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Fully Editable Icon Sets : A</a:t>
            </a:r>
          </a:p>
        </p:txBody>
      </p:sp>
      <p:sp>
        <p:nvSpPr>
          <p:cNvPr id="839" name="Shape 839"/>
          <p:cNvSpPr/>
          <p:nvPr/>
        </p:nvSpPr>
        <p:spPr>
          <a:xfrm>
            <a:off x="4870785" y="1339861"/>
            <a:ext cx="357265" cy="358322"/>
          </a:xfrm>
          <a:custGeom>
            <a:avLst/>
            <a:gdLst/>
            <a:ahLst/>
            <a:cxnLst/>
            <a:rect l="0" t="0" r="0" b="0"/>
            <a:pathLst>
              <a:path w="120000" h="120000" extrusionOk="0">
                <a:moveTo>
                  <a:pt x="47235" y="73950"/>
                </a:moveTo>
                <a:lnTo>
                  <a:pt x="60189" y="82460"/>
                </a:lnTo>
                <a:lnTo>
                  <a:pt x="72917" y="74099"/>
                </a:lnTo>
                <a:lnTo>
                  <a:pt x="120000" y="120000"/>
                </a:lnTo>
                <a:lnTo>
                  <a:pt x="0" y="120000"/>
                </a:lnTo>
                <a:close/>
                <a:moveTo>
                  <a:pt x="39522" y="54417"/>
                </a:moveTo>
                <a:lnTo>
                  <a:pt x="39522" y="58405"/>
                </a:lnTo>
                <a:lnTo>
                  <a:pt x="80856" y="58405"/>
                </a:lnTo>
                <a:lnTo>
                  <a:pt x="80856" y="54417"/>
                </a:lnTo>
                <a:close/>
                <a:moveTo>
                  <a:pt x="39522" y="46795"/>
                </a:moveTo>
                <a:lnTo>
                  <a:pt x="39522" y="50783"/>
                </a:lnTo>
                <a:lnTo>
                  <a:pt x="80856" y="50783"/>
                </a:lnTo>
                <a:lnTo>
                  <a:pt x="80856" y="46795"/>
                </a:lnTo>
                <a:close/>
                <a:moveTo>
                  <a:pt x="120000" y="43286"/>
                </a:moveTo>
                <a:lnTo>
                  <a:pt x="120000" y="116047"/>
                </a:lnTo>
                <a:lnTo>
                  <a:pt x="75046" y="72701"/>
                </a:lnTo>
                <a:lnTo>
                  <a:pt x="112957" y="47798"/>
                </a:lnTo>
                <a:close/>
                <a:moveTo>
                  <a:pt x="0" y="43286"/>
                </a:moveTo>
                <a:lnTo>
                  <a:pt x="22327" y="57589"/>
                </a:lnTo>
                <a:lnTo>
                  <a:pt x="45107" y="72552"/>
                </a:lnTo>
                <a:lnTo>
                  <a:pt x="0" y="116047"/>
                </a:lnTo>
                <a:close/>
                <a:moveTo>
                  <a:pt x="39522" y="39173"/>
                </a:moveTo>
                <a:lnTo>
                  <a:pt x="39522" y="43161"/>
                </a:lnTo>
                <a:lnTo>
                  <a:pt x="80856" y="43161"/>
                </a:lnTo>
                <a:lnTo>
                  <a:pt x="80856" y="39173"/>
                </a:lnTo>
                <a:close/>
                <a:moveTo>
                  <a:pt x="32186" y="30138"/>
                </a:moveTo>
                <a:lnTo>
                  <a:pt x="88192" y="30138"/>
                </a:lnTo>
                <a:lnTo>
                  <a:pt x="88192" y="59952"/>
                </a:lnTo>
                <a:lnTo>
                  <a:pt x="61779" y="77302"/>
                </a:lnTo>
                <a:lnTo>
                  <a:pt x="60189" y="78346"/>
                </a:lnTo>
                <a:lnTo>
                  <a:pt x="32186" y="59952"/>
                </a:lnTo>
                <a:close/>
                <a:moveTo>
                  <a:pt x="60189" y="0"/>
                </a:moveTo>
                <a:lnTo>
                  <a:pt x="119825" y="39173"/>
                </a:lnTo>
                <a:lnTo>
                  <a:pt x="92193" y="57324"/>
                </a:lnTo>
                <a:lnTo>
                  <a:pt x="92193" y="26145"/>
                </a:lnTo>
                <a:lnTo>
                  <a:pt x="28185" y="26145"/>
                </a:lnTo>
                <a:lnTo>
                  <a:pt x="28185" y="57324"/>
                </a:lnTo>
                <a:lnTo>
                  <a:pt x="553" y="39173"/>
                </a:ln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0" name="Shape 840"/>
          <p:cNvSpPr/>
          <p:nvPr/>
        </p:nvSpPr>
        <p:spPr>
          <a:xfrm>
            <a:off x="4297987" y="1388029"/>
            <a:ext cx="357265" cy="261984"/>
          </a:xfrm>
          <a:custGeom>
            <a:avLst/>
            <a:gdLst/>
            <a:ahLst/>
            <a:cxnLst/>
            <a:rect l="0" t="0" r="0" b="0"/>
            <a:pathLst>
              <a:path w="120000" h="120000" extrusionOk="0">
                <a:moveTo>
                  <a:pt x="73134" y="69678"/>
                </a:moveTo>
                <a:lnTo>
                  <a:pt x="120000" y="120000"/>
                </a:lnTo>
                <a:lnTo>
                  <a:pt x="0" y="120000"/>
                </a:lnTo>
                <a:lnTo>
                  <a:pt x="47031" y="70661"/>
                </a:lnTo>
                <a:lnTo>
                  <a:pt x="59650" y="88162"/>
                </a:lnTo>
                <a:close/>
                <a:moveTo>
                  <a:pt x="120000" y="6411"/>
                </a:moveTo>
                <a:lnTo>
                  <a:pt x="120000" y="114091"/>
                </a:lnTo>
                <a:lnTo>
                  <a:pt x="75276" y="67386"/>
                </a:lnTo>
                <a:close/>
                <a:moveTo>
                  <a:pt x="0" y="5935"/>
                </a:moveTo>
                <a:lnTo>
                  <a:pt x="44723" y="66910"/>
                </a:lnTo>
                <a:lnTo>
                  <a:pt x="0" y="113614"/>
                </a:lnTo>
                <a:close/>
                <a:moveTo>
                  <a:pt x="0" y="0"/>
                </a:moveTo>
                <a:lnTo>
                  <a:pt x="119999" y="0"/>
                </a:lnTo>
                <a:lnTo>
                  <a:pt x="59650" y="81847"/>
                </a:ln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1" name="Shape 841"/>
          <p:cNvSpPr/>
          <p:nvPr/>
        </p:nvSpPr>
        <p:spPr>
          <a:xfrm>
            <a:off x="4872210" y="3407764"/>
            <a:ext cx="213843" cy="483435"/>
          </a:xfrm>
          <a:custGeom>
            <a:avLst/>
            <a:gdLst/>
            <a:ahLst/>
            <a:cxnLst/>
            <a:rect l="0" t="0" r="0" b="0"/>
            <a:pathLst>
              <a:path w="120000" h="120000" extrusionOk="0">
                <a:moveTo>
                  <a:pt x="102353" y="89988"/>
                </a:moveTo>
                <a:lnTo>
                  <a:pt x="17646" y="89988"/>
                </a:lnTo>
                <a:lnTo>
                  <a:pt x="0" y="120000"/>
                </a:lnTo>
                <a:lnTo>
                  <a:pt x="120000" y="120000"/>
                </a:lnTo>
                <a:lnTo>
                  <a:pt x="102353" y="89988"/>
                </a:lnTo>
                <a:close/>
                <a:moveTo>
                  <a:pt x="67304" y="0"/>
                </a:moveTo>
                <a:cubicBezTo>
                  <a:pt x="67304" y="16604"/>
                  <a:pt x="65456" y="30066"/>
                  <a:pt x="65456" y="46671"/>
                </a:cubicBezTo>
                <a:cubicBezTo>
                  <a:pt x="71641" y="47598"/>
                  <a:pt x="76044" y="50111"/>
                  <a:pt x="76044" y="53060"/>
                </a:cubicBezTo>
                <a:cubicBezTo>
                  <a:pt x="76044" y="56828"/>
                  <a:pt x="68860" y="59882"/>
                  <a:pt x="60000" y="59882"/>
                </a:cubicBezTo>
                <a:cubicBezTo>
                  <a:pt x="51139" y="59882"/>
                  <a:pt x="43956" y="56828"/>
                  <a:pt x="43956" y="53060"/>
                </a:cubicBezTo>
                <a:cubicBezTo>
                  <a:pt x="43956" y="50111"/>
                  <a:pt x="48359" y="47598"/>
                  <a:pt x="54543" y="46671"/>
                </a:cubicBezTo>
                <a:lnTo>
                  <a:pt x="52695" y="392"/>
                </a:lnTo>
                <a:lnTo>
                  <a:pt x="261" y="56527"/>
                </a:lnTo>
                <a:lnTo>
                  <a:pt x="0" y="56527"/>
                </a:lnTo>
                <a:lnTo>
                  <a:pt x="179" y="56618"/>
                </a:lnTo>
                <a:lnTo>
                  <a:pt x="0" y="56815"/>
                </a:lnTo>
                <a:lnTo>
                  <a:pt x="566" y="56815"/>
                </a:lnTo>
                <a:cubicBezTo>
                  <a:pt x="24433" y="68105"/>
                  <a:pt x="28533" y="76973"/>
                  <a:pt x="24367" y="86896"/>
                </a:cubicBezTo>
                <a:lnTo>
                  <a:pt x="97312" y="86538"/>
                </a:lnTo>
                <a:cubicBezTo>
                  <a:pt x="92310" y="75190"/>
                  <a:pt x="96413" y="69473"/>
                  <a:pt x="119493" y="56815"/>
                </a:cubicBezTo>
                <a:lnTo>
                  <a:pt x="120000" y="56815"/>
                </a:lnTo>
                <a:lnTo>
                  <a:pt x="119827" y="56625"/>
                </a:lnTo>
                <a:cubicBezTo>
                  <a:pt x="119881" y="56591"/>
                  <a:pt x="119940" y="56559"/>
                  <a:pt x="119999" y="56527"/>
                </a:cubicBezTo>
                <a:lnTo>
                  <a:pt x="119738" y="56527"/>
                </a:lnTo>
                <a:cubicBezTo>
                  <a:pt x="101644" y="36637"/>
                  <a:pt x="85398" y="19890"/>
                  <a:pt x="67304" y="0"/>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2" name="Shape 842"/>
          <p:cNvSpPr/>
          <p:nvPr/>
        </p:nvSpPr>
        <p:spPr>
          <a:xfrm rot="-2700000">
            <a:off x="7243003" y="2816600"/>
            <a:ext cx="154108" cy="343323"/>
          </a:xfrm>
          <a:custGeom>
            <a:avLst/>
            <a:gdLst/>
            <a:ahLst/>
            <a:cxnLst/>
            <a:rect l="0" t="0" r="0" b="0"/>
            <a:pathLst>
              <a:path w="120000" h="120000" extrusionOk="0">
                <a:moveTo>
                  <a:pt x="80132" y="109671"/>
                </a:moveTo>
                <a:lnTo>
                  <a:pt x="80132" y="114835"/>
                </a:lnTo>
                <a:cubicBezTo>
                  <a:pt x="80132" y="117687"/>
                  <a:pt x="74981" y="119999"/>
                  <a:pt x="68626" y="120000"/>
                </a:cubicBezTo>
                <a:lnTo>
                  <a:pt x="51372" y="119999"/>
                </a:lnTo>
                <a:cubicBezTo>
                  <a:pt x="45018" y="119999"/>
                  <a:pt x="39867" y="117687"/>
                  <a:pt x="39867" y="114835"/>
                </a:cubicBezTo>
                <a:cubicBezTo>
                  <a:pt x="39867" y="113114"/>
                  <a:pt x="39867" y="111392"/>
                  <a:pt x="39867" y="109670"/>
                </a:cubicBezTo>
                <a:close/>
                <a:moveTo>
                  <a:pt x="96030" y="5403"/>
                </a:moveTo>
                <a:cubicBezTo>
                  <a:pt x="110320" y="10221"/>
                  <a:pt x="119078" y="17649"/>
                  <a:pt x="119921" y="25663"/>
                </a:cubicBezTo>
                <a:cubicBezTo>
                  <a:pt x="120763" y="33677"/>
                  <a:pt x="113600" y="41442"/>
                  <a:pt x="100382" y="46843"/>
                </a:cubicBezTo>
                <a:lnTo>
                  <a:pt x="92890" y="43148"/>
                </a:lnTo>
                <a:cubicBezTo>
                  <a:pt x="103654" y="38750"/>
                  <a:pt x="109489" y="32426"/>
                  <a:pt x="108803" y="25899"/>
                </a:cubicBezTo>
                <a:cubicBezTo>
                  <a:pt x="108118" y="19372"/>
                  <a:pt x="100984" y="13322"/>
                  <a:pt x="89346" y="9397"/>
                </a:cubicBezTo>
                <a:close/>
                <a:moveTo>
                  <a:pt x="106442" y="6085"/>
                </a:moveTo>
                <a:cubicBezTo>
                  <a:pt x="80793" y="-5427"/>
                  <a:pt x="39206" y="-5427"/>
                  <a:pt x="13558" y="6085"/>
                </a:cubicBezTo>
                <a:cubicBezTo>
                  <a:pt x="-12091" y="17598"/>
                  <a:pt x="-12091" y="36265"/>
                  <a:pt x="13558" y="47779"/>
                </a:cubicBezTo>
                <a:cubicBezTo>
                  <a:pt x="39206" y="59292"/>
                  <a:pt x="80793" y="59292"/>
                  <a:pt x="106442" y="47779"/>
                </a:cubicBezTo>
                <a:cubicBezTo>
                  <a:pt x="132091" y="36265"/>
                  <a:pt x="132091" y="17598"/>
                  <a:pt x="106442" y="6085"/>
                </a:cubicBezTo>
                <a:close/>
                <a:moveTo>
                  <a:pt x="120000" y="0"/>
                </a:moveTo>
                <a:cubicBezTo>
                  <a:pt x="153137" y="14874"/>
                  <a:pt x="153137" y="38990"/>
                  <a:pt x="120000" y="53864"/>
                </a:cubicBezTo>
                <a:cubicBezTo>
                  <a:pt x="108683" y="58944"/>
                  <a:pt x="94965" y="62289"/>
                  <a:pt x="80134" y="63261"/>
                </a:cubicBezTo>
                <a:lnTo>
                  <a:pt x="80134" y="107762"/>
                </a:lnTo>
                <a:lnTo>
                  <a:pt x="39865" y="107762"/>
                </a:lnTo>
                <a:lnTo>
                  <a:pt x="39865" y="63261"/>
                </a:lnTo>
                <a:cubicBezTo>
                  <a:pt x="25034" y="62289"/>
                  <a:pt x="11317" y="58944"/>
                  <a:pt x="0" y="53864"/>
                </a:cubicBezTo>
                <a:cubicBezTo>
                  <a:pt x="-33136" y="38990"/>
                  <a:pt x="-33136" y="14874"/>
                  <a:pt x="0" y="0"/>
                </a:cubicBezTo>
                <a:cubicBezTo>
                  <a:pt x="33137" y="-14874"/>
                  <a:pt x="86862" y="-14874"/>
                  <a:pt x="120000"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3" name="Shape 843"/>
          <p:cNvSpPr/>
          <p:nvPr/>
        </p:nvSpPr>
        <p:spPr>
          <a:xfrm flipH="1">
            <a:off x="4293692" y="3490876"/>
            <a:ext cx="317208" cy="317208"/>
          </a:xfrm>
          <a:custGeom>
            <a:avLst/>
            <a:gdLst/>
            <a:ahLst/>
            <a:cxnLst/>
            <a:rect l="0" t="0" r="0" b="0"/>
            <a:pathLst>
              <a:path w="120000" h="120000" extrusionOk="0">
                <a:moveTo>
                  <a:pt x="59999" y="38799"/>
                </a:moveTo>
                <a:cubicBezTo>
                  <a:pt x="57624" y="38799"/>
                  <a:pt x="55699" y="40733"/>
                  <a:pt x="55699" y="43119"/>
                </a:cubicBezTo>
                <a:lnTo>
                  <a:pt x="55699" y="60430"/>
                </a:lnTo>
                <a:lnTo>
                  <a:pt x="38248" y="60430"/>
                </a:lnTo>
                <a:cubicBezTo>
                  <a:pt x="35872" y="60430"/>
                  <a:pt x="33947" y="62364"/>
                  <a:pt x="33947" y="64751"/>
                </a:cubicBezTo>
                <a:cubicBezTo>
                  <a:pt x="33947" y="67137"/>
                  <a:pt x="35872" y="69071"/>
                  <a:pt x="38248" y="69071"/>
                </a:cubicBezTo>
                <a:lnTo>
                  <a:pt x="59752" y="69071"/>
                </a:lnTo>
                <a:lnTo>
                  <a:pt x="59943" y="69033"/>
                </a:lnTo>
                <a:cubicBezTo>
                  <a:pt x="59962" y="69044"/>
                  <a:pt x="59981" y="69044"/>
                  <a:pt x="59999" y="69044"/>
                </a:cubicBezTo>
                <a:cubicBezTo>
                  <a:pt x="62375" y="69044"/>
                  <a:pt x="64300" y="67110"/>
                  <a:pt x="64300" y="64723"/>
                </a:cubicBezTo>
                <a:lnTo>
                  <a:pt x="64300" y="43119"/>
                </a:lnTo>
                <a:cubicBezTo>
                  <a:pt x="64300" y="40733"/>
                  <a:pt x="62375" y="38799"/>
                  <a:pt x="59999" y="38799"/>
                </a:cubicBezTo>
                <a:close/>
                <a:moveTo>
                  <a:pt x="59999" y="23377"/>
                </a:moveTo>
                <a:cubicBezTo>
                  <a:pt x="81666" y="23377"/>
                  <a:pt x="99231" y="41023"/>
                  <a:pt x="99231" y="62790"/>
                </a:cubicBezTo>
                <a:cubicBezTo>
                  <a:pt x="99231" y="84557"/>
                  <a:pt x="81666" y="102203"/>
                  <a:pt x="59999" y="102203"/>
                </a:cubicBezTo>
                <a:cubicBezTo>
                  <a:pt x="38332" y="102203"/>
                  <a:pt x="20768" y="84557"/>
                  <a:pt x="20768" y="62790"/>
                </a:cubicBezTo>
                <a:cubicBezTo>
                  <a:pt x="20768" y="41023"/>
                  <a:pt x="38332" y="23377"/>
                  <a:pt x="59999" y="23377"/>
                </a:cubicBezTo>
                <a:close/>
                <a:moveTo>
                  <a:pt x="59999" y="15785"/>
                </a:moveTo>
                <a:cubicBezTo>
                  <a:pt x="34159" y="15785"/>
                  <a:pt x="13211" y="36830"/>
                  <a:pt x="13211" y="62790"/>
                </a:cubicBezTo>
                <a:cubicBezTo>
                  <a:pt x="13211" y="79136"/>
                  <a:pt x="21515" y="93533"/>
                  <a:pt x="34126" y="101943"/>
                </a:cubicBezTo>
                <a:lnTo>
                  <a:pt x="24164" y="120000"/>
                </a:lnTo>
                <a:lnTo>
                  <a:pt x="33748" y="120000"/>
                </a:lnTo>
                <a:lnTo>
                  <a:pt x="41494" y="105960"/>
                </a:lnTo>
                <a:cubicBezTo>
                  <a:pt x="47165" y="108433"/>
                  <a:pt x="53424" y="109796"/>
                  <a:pt x="59999" y="109796"/>
                </a:cubicBezTo>
                <a:cubicBezTo>
                  <a:pt x="66575" y="109796"/>
                  <a:pt x="72834" y="108433"/>
                  <a:pt x="78505" y="105960"/>
                </a:cubicBezTo>
                <a:lnTo>
                  <a:pt x="86250" y="120000"/>
                </a:lnTo>
                <a:lnTo>
                  <a:pt x="95835" y="120000"/>
                </a:lnTo>
                <a:lnTo>
                  <a:pt x="85873" y="101943"/>
                </a:lnTo>
                <a:cubicBezTo>
                  <a:pt x="98484" y="93533"/>
                  <a:pt x="106788" y="79136"/>
                  <a:pt x="106788" y="62790"/>
                </a:cubicBezTo>
                <a:cubicBezTo>
                  <a:pt x="106788" y="36830"/>
                  <a:pt x="85840" y="15785"/>
                  <a:pt x="59999" y="15785"/>
                </a:cubicBezTo>
                <a:close/>
                <a:moveTo>
                  <a:pt x="96207" y="4581"/>
                </a:moveTo>
                <a:cubicBezTo>
                  <a:pt x="90094" y="4487"/>
                  <a:pt x="83945" y="6709"/>
                  <a:pt x="79175" y="11270"/>
                </a:cubicBezTo>
                <a:lnTo>
                  <a:pt x="113135" y="45803"/>
                </a:lnTo>
                <a:cubicBezTo>
                  <a:pt x="122330" y="36331"/>
                  <a:pt x="122281" y="21205"/>
                  <a:pt x="113025" y="11793"/>
                </a:cubicBezTo>
                <a:cubicBezTo>
                  <a:pt x="108397" y="7087"/>
                  <a:pt x="102320" y="4676"/>
                  <a:pt x="96207" y="4581"/>
                </a:cubicBezTo>
                <a:close/>
                <a:moveTo>
                  <a:pt x="23792" y="4581"/>
                </a:moveTo>
                <a:cubicBezTo>
                  <a:pt x="17679" y="4676"/>
                  <a:pt x="11602" y="7087"/>
                  <a:pt x="6974" y="11793"/>
                </a:cubicBezTo>
                <a:cubicBezTo>
                  <a:pt x="-2281" y="21205"/>
                  <a:pt x="-2330" y="36331"/>
                  <a:pt x="6864" y="45803"/>
                </a:cubicBezTo>
                <a:lnTo>
                  <a:pt x="40824" y="11270"/>
                </a:lnTo>
                <a:cubicBezTo>
                  <a:pt x="36054" y="6709"/>
                  <a:pt x="29905" y="4487"/>
                  <a:pt x="23792" y="4581"/>
                </a:cubicBezTo>
                <a:close/>
                <a:moveTo>
                  <a:pt x="63749" y="0"/>
                </a:moveTo>
                <a:lnTo>
                  <a:pt x="56250" y="0"/>
                </a:lnTo>
                <a:cubicBezTo>
                  <a:pt x="53293" y="0"/>
                  <a:pt x="50896" y="2408"/>
                  <a:pt x="50896" y="5379"/>
                </a:cubicBezTo>
                <a:lnTo>
                  <a:pt x="50896" y="10758"/>
                </a:lnTo>
                <a:lnTo>
                  <a:pt x="69103" y="10758"/>
                </a:lnTo>
                <a:lnTo>
                  <a:pt x="69103" y="5379"/>
                </a:lnTo>
                <a:cubicBezTo>
                  <a:pt x="69103" y="2408"/>
                  <a:pt x="66706" y="0"/>
                  <a:pt x="63749" y="0"/>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4" name="Shape 844"/>
          <p:cNvSpPr/>
          <p:nvPr/>
        </p:nvSpPr>
        <p:spPr>
          <a:xfrm>
            <a:off x="5986217" y="2808369"/>
            <a:ext cx="314672" cy="309626"/>
          </a:xfrm>
          <a:custGeom>
            <a:avLst/>
            <a:gdLst/>
            <a:ahLst/>
            <a:cxnLst/>
            <a:rect l="0" t="0" r="0" b="0"/>
            <a:pathLst>
              <a:path w="120000" h="120000" extrusionOk="0">
                <a:moveTo>
                  <a:pt x="37880" y="87500"/>
                </a:moveTo>
                <a:cubicBezTo>
                  <a:pt x="31916" y="87500"/>
                  <a:pt x="27082" y="92413"/>
                  <a:pt x="27082" y="98473"/>
                </a:cubicBezTo>
                <a:cubicBezTo>
                  <a:pt x="27082" y="104534"/>
                  <a:pt x="31916" y="109447"/>
                  <a:pt x="37880" y="109447"/>
                </a:cubicBezTo>
                <a:cubicBezTo>
                  <a:pt x="43843" y="109447"/>
                  <a:pt x="48677" y="104534"/>
                  <a:pt x="48677" y="98473"/>
                </a:cubicBezTo>
                <a:cubicBezTo>
                  <a:pt x="48677" y="92413"/>
                  <a:pt x="43843" y="87500"/>
                  <a:pt x="37880" y="87500"/>
                </a:cubicBezTo>
                <a:close/>
                <a:moveTo>
                  <a:pt x="17968" y="64194"/>
                </a:moveTo>
                <a:cubicBezTo>
                  <a:pt x="12005" y="64194"/>
                  <a:pt x="7170" y="69107"/>
                  <a:pt x="7170" y="75168"/>
                </a:cubicBezTo>
                <a:cubicBezTo>
                  <a:pt x="7170" y="81228"/>
                  <a:pt x="12005" y="86141"/>
                  <a:pt x="17968" y="86141"/>
                </a:cubicBezTo>
                <a:cubicBezTo>
                  <a:pt x="23932" y="86141"/>
                  <a:pt x="28766" y="81228"/>
                  <a:pt x="28766" y="75168"/>
                </a:cubicBezTo>
                <a:cubicBezTo>
                  <a:pt x="28766" y="69107"/>
                  <a:pt x="23932" y="64194"/>
                  <a:pt x="17968" y="64194"/>
                </a:cubicBezTo>
                <a:close/>
                <a:moveTo>
                  <a:pt x="103223" y="42247"/>
                </a:moveTo>
                <a:cubicBezTo>
                  <a:pt x="97260" y="42247"/>
                  <a:pt x="92425" y="47160"/>
                  <a:pt x="92425" y="53220"/>
                </a:cubicBezTo>
                <a:cubicBezTo>
                  <a:pt x="92425" y="59281"/>
                  <a:pt x="97260" y="64194"/>
                  <a:pt x="103223" y="64194"/>
                </a:cubicBezTo>
                <a:cubicBezTo>
                  <a:pt x="109186" y="64194"/>
                  <a:pt x="114021" y="59281"/>
                  <a:pt x="114021" y="53220"/>
                </a:cubicBezTo>
                <a:cubicBezTo>
                  <a:pt x="114021" y="47160"/>
                  <a:pt x="109186" y="42247"/>
                  <a:pt x="103223" y="42247"/>
                </a:cubicBezTo>
                <a:close/>
                <a:moveTo>
                  <a:pt x="19881" y="33465"/>
                </a:moveTo>
                <a:cubicBezTo>
                  <a:pt x="13917" y="33465"/>
                  <a:pt x="9083" y="38378"/>
                  <a:pt x="9083" y="44438"/>
                </a:cubicBezTo>
                <a:cubicBezTo>
                  <a:pt x="9083" y="50499"/>
                  <a:pt x="13917" y="55412"/>
                  <a:pt x="19881" y="55412"/>
                </a:cubicBezTo>
                <a:cubicBezTo>
                  <a:pt x="25844" y="55412"/>
                  <a:pt x="30678" y="50499"/>
                  <a:pt x="30678" y="44438"/>
                </a:cubicBezTo>
                <a:cubicBezTo>
                  <a:pt x="30678" y="38378"/>
                  <a:pt x="25844" y="33465"/>
                  <a:pt x="19881" y="33465"/>
                </a:cubicBezTo>
                <a:close/>
                <a:moveTo>
                  <a:pt x="43389" y="12192"/>
                </a:moveTo>
                <a:cubicBezTo>
                  <a:pt x="37425" y="12192"/>
                  <a:pt x="32591" y="17105"/>
                  <a:pt x="32591" y="23165"/>
                </a:cubicBezTo>
                <a:cubicBezTo>
                  <a:pt x="32591" y="29226"/>
                  <a:pt x="37425" y="34139"/>
                  <a:pt x="43389" y="34139"/>
                </a:cubicBezTo>
                <a:cubicBezTo>
                  <a:pt x="49352" y="34139"/>
                  <a:pt x="54186" y="29226"/>
                  <a:pt x="54186" y="23165"/>
                </a:cubicBezTo>
                <a:cubicBezTo>
                  <a:pt x="54186" y="17105"/>
                  <a:pt x="49352" y="12192"/>
                  <a:pt x="43389" y="12192"/>
                </a:cubicBezTo>
                <a:close/>
                <a:moveTo>
                  <a:pt x="73306" y="6727"/>
                </a:moveTo>
                <a:cubicBezTo>
                  <a:pt x="67342" y="6727"/>
                  <a:pt x="62508" y="11640"/>
                  <a:pt x="62508" y="17701"/>
                </a:cubicBezTo>
                <a:cubicBezTo>
                  <a:pt x="62508" y="23761"/>
                  <a:pt x="67342" y="28674"/>
                  <a:pt x="73306" y="28674"/>
                </a:cubicBezTo>
                <a:cubicBezTo>
                  <a:pt x="79269" y="28674"/>
                  <a:pt x="84103" y="23761"/>
                  <a:pt x="84103" y="17701"/>
                </a:cubicBezTo>
                <a:cubicBezTo>
                  <a:pt x="84103" y="11640"/>
                  <a:pt x="79269" y="6727"/>
                  <a:pt x="73306" y="6727"/>
                </a:cubicBezTo>
                <a:close/>
                <a:moveTo>
                  <a:pt x="65436" y="11"/>
                </a:moveTo>
                <a:cubicBezTo>
                  <a:pt x="67871" y="-26"/>
                  <a:pt x="70386" y="26"/>
                  <a:pt x="72983" y="176"/>
                </a:cubicBezTo>
                <a:cubicBezTo>
                  <a:pt x="93488" y="2031"/>
                  <a:pt x="111095" y="15669"/>
                  <a:pt x="117429" y="35854"/>
                </a:cubicBezTo>
                <a:cubicBezTo>
                  <a:pt x="127413" y="80697"/>
                  <a:pt x="105942" y="76551"/>
                  <a:pt x="93596" y="70878"/>
                </a:cubicBezTo>
                <a:cubicBezTo>
                  <a:pt x="59026" y="63513"/>
                  <a:pt x="101755" y="121340"/>
                  <a:pt x="37877" y="119976"/>
                </a:cubicBezTo>
                <a:cubicBezTo>
                  <a:pt x="-556" y="116157"/>
                  <a:pt x="-5172" y="71096"/>
                  <a:pt x="4060" y="41746"/>
                </a:cubicBezTo>
                <a:cubicBezTo>
                  <a:pt x="10400" y="21595"/>
                  <a:pt x="28913" y="582"/>
                  <a:pt x="65436" y="11"/>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5" name="Shape 845"/>
          <p:cNvSpPr/>
          <p:nvPr/>
        </p:nvSpPr>
        <p:spPr>
          <a:xfrm>
            <a:off x="8252327" y="2779727"/>
            <a:ext cx="317208" cy="316281"/>
          </a:xfrm>
          <a:custGeom>
            <a:avLst/>
            <a:gdLst/>
            <a:ahLst/>
            <a:cxnLst/>
            <a:rect l="0" t="0" r="0" b="0"/>
            <a:pathLst>
              <a:path w="120000" h="120000" extrusionOk="0">
                <a:moveTo>
                  <a:pt x="26666" y="100217"/>
                </a:moveTo>
                <a:cubicBezTo>
                  <a:pt x="25193" y="100217"/>
                  <a:pt x="24000" y="101415"/>
                  <a:pt x="24000" y="102892"/>
                </a:cubicBezTo>
                <a:cubicBezTo>
                  <a:pt x="24000" y="104369"/>
                  <a:pt x="25193" y="105566"/>
                  <a:pt x="26666" y="105566"/>
                </a:cubicBezTo>
                <a:lnTo>
                  <a:pt x="93333" y="105566"/>
                </a:lnTo>
                <a:cubicBezTo>
                  <a:pt x="94806" y="105566"/>
                  <a:pt x="96000" y="104369"/>
                  <a:pt x="96000" y="102892"/>
                </a:cubicBezTo>
                <a:cubicBezTo>
                  <a:pt x="96000" y="101415"/>
                  <a:pt x="94806" y="100217"/>
                  <a:pt x="93333" y="100217"/>
                </a:cubicBezTo>
                <a:close/>
                <a:moveTo>
                  <a:pt x="26666" y="87913"/>
                </a:moveTo>
                <a:cubicBezTo>
                  <a:pt x="25193" y="87913"/>
                  <a:pt x="24000" y="89111"/>
                  <a:pt x="24000" y="90588"/>
                </a:cubicBezTo>
                <a:cubicBezTo>
                  <a:pt x="24000" y="92065"/>
                  <a:pt x="25193" y="93262"/>
                  <a:pt x="26666" y="93262"/>
                </a:cubicBezTo>
                <a:lnTo>
                  <a:pt x="93333" y="93262"/>
                </a:lnTo>
                <a:cubicBezTo>
                  <a:pt x="94806" y="93262"/>
                  <a:pt x="96000" y="92065"/>
                  <a:pt x="96000" y="90588"/>
                </a:cubicBezTo>
                <a:cubicBezTo>
                  <a:pt x="96000" y="89111"/>
                  <a:pt x="94806" y="87913"/>
                  <a:pt x="93333" y="87913"/>
                </a:cubicBezTo>
                <a:close/>
                <a:moveTo>
                  <a:pt x="26666" y="75609"/>
                </a:moveTo>
                <a:cubicBezTo>
                  <a:pt x="25193" y="75609"/>
                  <a:pt x="24000" y="76806"/>
                  <a:pt x="24000" y="78284"/>
                </a:cubicBezTo>
                <a:cubicBezTo>
                  <a:pt x="24000" y="79761"/>
                  <a:pt x="25193" y="80958"/>
                  <a:pt x="26666" y="80958"/>
                </a:cubicBezTo>
                <a:lnTo>
                  <a:pt x="93333" y="80958"/>
                </a:lnTo>
                <a:cubicBezTo>
                  <a:pt x="94806" y="80958"/>
                  <a:pt x="96000" y="79761"/>
                  <a:pt x="96000" y="78284"/>
                </a:cubicBezTo>
                <a:cubicBezTo>
                  <a:pt x="96000" y="76806"/>
                  <a:pt x="94806" y="75609"/>
                  <a:pt x="93333" y="75609"/>
                </a:cubicBezTo>
                <a:close/>
                <a:moveTo>
                  <a:pt x="26666" y="63305"/>
                </a:moveTo>
                <a:cubicBezTo>
                  <a:pt x="25193" y="63305"/>
                  <a:pt x="24000" y="64502"/>
                  <a:pt x="24000" y="65979"/>
                </a:cubicBezTo>
                <a:cubicBezTo>
                  <a:pt x="24000" y="67457"/>
                  <a:pt x="25193" y="68654"/>
                  <a:pt x="26666" y="68654"/>
                </a:cubicBezTo>
                <a:lnTo>
                  <a:pt x="93333" y="68654"/>
                </a:lnTo>
                <a:cubicBezTo>
                  <a:pt x="94806" y="68654"/>
                  <a:pt x="96000" y="67457"/>
                  <a:pt x="96000" y="65979"/>
                </a:cubicBezTo>
                <a:cubicBezTo>
                  <a:pt x="96000" y="64502"/>
                  <a:pt x="94806" y="63305"/>
                  <a:pt x="93333" y="63305"/>
                </a:cubicBezTo>
                <a:close/>
                <a:moveTo>
                  <a:pt x="26666" y="51001"/>
                </a:moveTo>
                <a:cubicBezTo>
                  <a:pt x="25193" y="51001"/>
                  <a:pt x="24000" y="52198"/>
                  <a:pt x="24000" y="53675"/>
                </a:cubicBezTo>
                <a:cubicBezTo>
                  <a:pt x="24000" y="55152"/>
                  <a:pt x="25193" y="56350"/>
                  <a:pt x="26666" y="56350"/>
                </a:cubicBezTo>
                <a:lnTo>
                  <a:pt x="93333" y="56350"/>
                </a:lnTo>
                <a:cubicBezTo>
                  <a:pt x="94806" y="56350"/>
                  <a:pt x="96000" y="55152"/>
                  <a:pt x="96000" y="53675"/>
                </a:cubicBezTo>
                <a:cubicBezTo>
                  <a:pt x="96000" y="52198"/>
                  <a:pt x="94806" y="51001"/>
                  <a:pt x="93333" y="51001"/>
                </a:cubicBezTo>
                <a:close/>
                <a:moveTo>
                  <a:pt x="26666" y="38697"/>
                </a:moveTo>
                <a:cubicBezTo>
                  <a:pt x="25193" y="38697"/>
                  <a:pt x="24000" y="39894"/>
                  <a:pt x="24000" y="41371"/>
                </a:cubicBezTo>
                <a:cubicBezTo>
                  <a:pt x="24000" y="42848"/>
                  <a:pt x="25193" y="44046"/>
                  <a:pt x="26666" y="44046"/>
                </a:cubicBezTo>
                <a:lnTo>
                  <a:pt x="93333" y="44046"/>
                </a:lnTo>
                <a:cubicBezTo>
                  <a:pt x="94806" y="44046"/>
                  <a:pt x="96000" y="42848"/>
                  <a:pt x="96000" y="41371"/>
                </a:cubicBezTo>
                <a:cubicBezTo>
                  <a:pt x="96000" y="39894"/>
                  <a:pt x="94806" y="38697"/>
                  <a:pt x="93333" y="38697"/>
                </a:cubicBezTo>
                <a:close/>
                <a:moveTo>
                  <a:pt x="0" y="11366"/>
                </a:moveTo>
                <a:lnTo>
                  <a:pt x="6739" y="11366"/>
                </a:lnTo>
                <a:lnTo>
                  <a:pt x="6739" y="17459"/>
                </a:lnTo>
                <a:cubicBezTo>
                  <a:pt x="6739" y="22260"/>
                  <a:pt x="10619" y="26151"/>
                  <a:pt x="15405" y="26151"/>
                </a:cubicBezTo>
                <a:cubicBezTo>
                  <a:pt x="20192" y="26151"/>
                  <a:pt x="24072" y="22260"/>
                  <a:pt x="24072" y="17459"/>
                </a:cubicBezTo>
                <a:lnTo>
                  <a:pt x="24072" y="11366"/>
                </a:lnTo>
                <a:lnTo>
                  <a:pt x="29716" y="11366"/>
                </a:lnTo>
                <a:lnTo>
                  <a:pt x="29716" y="17459"/>
                </a:lnTo>
                <a:cubicBezTo>
                  <a:pt x="29716" y="22260"/>
                  <a:pt x="33597" y="26151"/>
                  <a:pt x="38383" y="26151"/>
                </a:cubicBezTo>
                <a:cubicBezTo>
                  <a:pt x="43170" y="26151"/>
                  <a:pt x="47050" y="22260"/>
                  <a:pt x="47050" y="17459"/>
                </a:cubicBezTo>
                <a:lnTo>
                  <a:pt x="47050" y="11366"/>
                </a:lnTo>
                <a:lnTo>
                  <a:pt x="52694" y="11366"/>
                </a:lnTo>
                <a:lnTo>
                  <a:pt x="52694" y="17459"/>
                </a:lnTo>
                <a:cubicBezTo>
                  <a:pt x="52694" y="22260"/>
                  <a:pt x="56574" y="26151"/>
                  <a:pt x="61361" y="26151"/>
                </a:cubicBezTo>
                <a:cubicBezTo>
                  <a:pt x="66147" y="26151"/>
                  <a:pt x="70028" y="22260"/>
                  <a:pt x="70028" y="17459"/>
                </a:cubicBezTo>
                <a:lnTo>
                  <a:pt x="70028" y="11366"/>
                </a:lnTo>
                <a:lnTo>
                  <a:pt x="75672" y="11366"/>
                </a:lnTo>
                <a:lnTo>
                  <a:pt x="75672" y="17459"/>
                </a:lnTo>
                <a:cubicBezTo>
                  <a:pt x="75672" y="22260"/>
                  <a:pt x="79552" y="26151"/>
                  <a:pt x="84339" y="26151"/>
                </a:cubicBezTo>
                <a:cubicBezTo>
                  <a:pt x="89125" y="26151"/>
                  <a:pt x="93005" y="22260"/>
                  <a:pt x="93005" y="17459"/>
                </a:cubicBezTo>
                <a:lnTo>
                  <a:pt x="93005" y="11366"/>
                </a:lnTo>
                <a:lnTo>
                  <a:pt x="98650" y="11366"/>
                </a:lnTo>
                <a:lnTo>
                  <a:pt x="98650" y="17459"/>
                </a:lnTo>
                <a:cubicBezTo>
                  <a:pt x="98650" y="22259"/>
                  <a:pt x="102530" y="26151"/>
                  <a:pt x="107316" y="26151"/>
                </a:cubicBezTo>
                <a:cubicBezTo>
                  <a:pt x="112103" y="26151"/>
                  <a:pt x="115983" y="22259"/>
                  <a:pt x="115983" y="17459"/>
                </a:cubicBezTo>
                <a:lnTo>
                  <a:pt x="115983" y="11366"/>
                </a:lnTo>
                <a:lnTo>
                  <a:pt x="120000" y="11366"/>
                </a:lnTo>
                <a:lnTo>
                  <a:pt x="120000" y="120000"/>
                </a:lnTo>
                <a:lnTo>
                  <a:pt x="0" y="120000"/>
                </a:lnTo>
                <a:close/>
                <a:moveTo>
                  <a:pt x="15405" y="0"/>
                </a:moveTo>
                <a:cubicBezTo>
                  <a:pt x="17983" y="0"/>
                  <a:pt x="20072" y="2095"/>
                  <a:pt x="20072" y="4680"/>
                </a:cubicBezTo>
                <a:lnTo>
                  <a:pt x="20072" y="18051"/>
                </a:lnTo>
                <a:cubicBezTo>
                  <a:pt x="20072" y="20636"/>
                  <a:pt x="17983" y="22732"/>
                  <a:pt x="15405" y="22732"/>
                </a:cubicBezTo>
                <a:cubicBezTo>
                  <a:pt x="12828" y="22732"/>
                  <a:pt x="10739" y="20636"/>
                  <a:pt x="10739" y="18051"/>
                </a:cubicBezTo>
                <a:lnTo>
                  <a:pt x="10739" y="4680"/>
                </a:lnTo>
                <a:cubicBezTo>
                  <a:pt x="10739" y="2095"/>
                  <a:pt x="12828" y="0"/>
                  <a:pt x="15405" y="0"/>
                </a:cubicBezTo>
                <a:close/>
                <a:moveTo>
                  <a:pt x="38383" y="0"/>
                </a:moveTo>
                <a:cubicBezTo>
                  <a:pt x="40960" y="0"/>
                  <a:pt x="43050" y="2095"/>
                  <a:pt x="43050" y="4680"/>
                </a:cubicBezTo>
                <a:lnTo>
                  <a:pt x="43050" y="18051"/>
                </a:lnTo>
                <a:cubicBezTo>
                  <a:pt x="43050" y="20636"/>
                  <a:pt x="40960" y="22732"/>
                  <a:pt x="38383" y="22732"/>
                </a:cubicBezTo>
                <a:cubicBezTo>
                  <a:pt x="35806" y="22732"/>
                  <a:pt x="33716" y="20636"/>
                  <a:pt x="33716" y="18051"/>
                </a:cubicBezTo>
                <a:lnTo>
                  <a:pt x="33716" y="4680"/>
                </a:lnTo>
                <a:cubicBezTo>
                  <a:pt x="33716" y="2095"/>
                  <a:pt x="35806" y="0"/>
                  <a:pt x="38383" y="0"/>
                </a:cubicBezTo>
                <a:close/>
                <a:moveTo>
                  <a:pt x="61361" y="0"/>
                </a:moveTo>
                <a:cubicBezTo>
                  <a:pt x="63938" y="0"/>
                  <a:pt x="66028" y="2095"/>
                  <a:pt x="66028" y="4680"/>
                </a:cubicBezTo>
                <a:lnTo>
                  <a:pt x="66028" y="18051"/>
                </a:lnTo>
                <a:cubicBezTo>
                  <a:pt x="66028" y="20636"/>
                  <a:pt x="63938" y="22731"/>
                  <a:pt x="61361" y="22731"/>
                </a:cubicBezTo>
                <a:cubicBezTo>
                  <a:pt x="58784" y="22731"/>
                  <a:pt x="56694" y="20636"/>
                  <a:pt x="56694" y="18051"/>
                </a:cubicBezTo>
                <a:lnTo>
                  <a:pt x="56694" y="4680"/>
                </a:lnTo>
                <a:cubicBezTo>
                  <a:pt x="56694" y="2095"/>
                  <a:pt x="58784" y="0"/>
                  <a:pt x="61361" y="0"/>
                </a:cubicBezTo>
                <a:close/>
                <a:moveTo>
                  <a:pt x="84339" y="0"/>
                </a:moveTo>
                <a:cubicBezTo>
                  <a:pt x="86916" y="0"/>
                  <a:pt x="89005" y="2095"/>
                  <a:pt x="89005" y="4680"/>
                </a:cubicBezTo>
                <a:lnTo>
                  <a:pt x="89005" y="18051"/>
                </a:lnTo>
                <a:cubicBezTo>
                  <a:pt x="89005" y="20636"/>
                  <a:pt x="86916" y="22731"/>
                  <a:pt x="84339" y="22731"/>
                </a:cubicBezTo>
                <a:cubicBezTo>
                  <a:pt x="81761" y="22731"/>
                  <a:pt x="79672" y="20636"/>
                  <a:pt x="79672" y="18051"/>
                </a:cubicBezTo>
                <a:lnTo>
                  <a:pt x="79672" y="4680"/>
                </a:lnTo>
                <a:cubicBezTo>
                  <a:pt x="79672" y="2095"/>
                  <a:pt x="81761" y="0"/>
                  <a:pt x="84339" y="0"/>
                </a:cubicBezTo>
                <a:close/>
                <a:moveTo>
                  <a:pt x="107316" y="0"/>
                </a:moveTo>
                <a:cubicBezTo>
                  <a:pt x="109894" y="0"/>
                  <a:pt x="111983" y="2095"/>
                  <a:pt x="111983" y="4680"/>
                </a:cubicBezTo>
                <a:lnTo>
                  <a:pt x="111983" y="18051"/>
                </a:lnTo>
                <a:cubicBezTo>
                  <a:pt x="111983" y="20636"/>
                  <a:pt x="109894" y="22731"/>
                  <a:pt x="107316" y="22731"/>
                </a:cubicBezTo>
                <a:cubicBezTo>
                  <a:pt x="104739" y="22731"/>
                  <a:pt x="102650" y="20636"/>
                  <a:pt x="102650" y="18051"/>
                </a:cubicBezTo>
                <a:lnTo>
                  <a:pt x="102650" y="4680"/>
                </a:lnTo>
                <a:cubicBezTo>
                  <a:pt x="102650" y="2095"/>
                  <a:pt x="104739" y="0"/>
                  <a:pt x="107316"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6" name="Shape 846"/>
          <p:cNvSpPr/>
          <p:nvPr/>
        </p:nvSpPr>
        <p:spPr>
          <a:xfrm>
            <a:off x="5443582" y="1358001"/>
            <a:ext cx="322040" cy="322040"/>
          </a:xfrm>
          <a:custGeom>
            <a:avLst/>
            <a:gdLst/>
            <a:ahLst/>
            <a:cxnLst/>
            <a:rect l="0" t="0" r="0" b="0"/>
            <a:pathLst>
              <a:path w="120000" h="120000" extrusionOk="0">
                <a:moveTo>
                  <a:pt x="14884" y="76128"/>
                </a:moveTo>
                <a:lnTo>
                  <a:pt x="32217" y="76128"/>
                </a:lnTo>
                <a:lnTo>
                  <a:pt x="32217" y="108128"/>
                </a:lnTo>
                <a:lnTo>
                  <a:pt x="14884" y="108128"/>
                </a:lnTo>
                <a:close/>
                <a:moveTo>
                  <a:pt x="41553" y="62795"/>
                </a:moveTo>
                <a:lnTo>
                  <a:pt x="58887" y="62795"/>
                </a:lnTo>
                <a:lnTo>
                  <a:pt x="58887" y="108128"/>
                </a:lnTo>
                <a:lnTo>
                  <a:pt x="41553" y="108128"/>
                </a:lnTo>
                <a:close/>
                <a:moveTo>
                  <a:pt x="68223" y="49462"/>
                </a:moveTo>
                <a:lnTo>
                  <a:pt x="85556" y="49462"/>
                </a:lnTo>
                <a:lnTo>
                  <a:pt x="85556" y="108128"/>
                </a:lnTo>
                <a:lnTo>
                  <a:pt x="68223" y="108128"/>
                </a:lnTo>
                <a:close/>
                <a:moveTo>
                  <a:pt x="94892" y="36128"/>
                </a:moveTo>
                <a:lnTo>
                  <a:pt x="112226" y="36128"/>
                </a:lnTo>
                <a:lnTo>
                  <a:pt x="112226" y="108128"/>
                </a:lnTo>
                <a:lnTo>
                  <a:pt x="94892" y="108128"/>
                </a:lnTo>
                <a:close/>
                <a:moveTo>
                  <a:pt x="85995" y="8326"/>
                </a:moveTo>
                <a:lnTo>
                  <a:pt x="106690" y="9163"/>
                </a:lnTo>
                <a:lnTo>
                  <a:pt x="97068" y="27504"/>
                </a:lnTo>
                <a:lnTo>
                  <a:pt x="94300" y="22709"/>
                </a:lnTo>
                <a:lnTo>
                  <a:pt x="20057" y="65573"/>
                </a:lnTo>
                <a:lnTo>
                  <a:pt x="14521" y="55984"/>
                </a:lnTo>
                <a:lnTo>
                  <a:pt x="88763" y="13120"/>
                </a:lnTo>
                <a:close/>
                <a:moveTo>
                  <a:pt x="0" y="0"/>
                </a:moveTo>
                <a:lnTo>
                  <a:pt x="6666" y="0"/>
                </a:lnTo>
                <a:lnTo>
                  <a:pt x="6666" y="113333"/>
                </a:lnTo>
                <a:lnTo>
                  <a:pt x="120000" y="113333"/>
                </a:lnTo>
                <a:lnTo>
                  <a:pt x="120000" y="119999"/>
                </a:lnTo>
                <a:lnTo>
                  <a:pt x="6666" y="119999"/>
                </a:lnTo>
                <a:lnTo>
                  <a:pt x="6666" y="120000"/>
                </a:lnTo>
                <a:lnTo>
                  <a:pt x="0" y="120000"/>
                </a:lnTo>
                <a:lnTo>
                  <a:pt x="0" y="119999"/>
                </a:lnTo>
                <a:lnTo>
                  <a:pt x="0" y="113333"/>
                </a:ln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7" name="Shape 847"/>
          <p:cNvSpPr/>
          <p:nvPr/>
        </p:nvSpPr>
        <p:spPr>
          <a:xfrm rot="5400000">
            <a:off x="5980941" y="1358001"/>
            <a:ext cx="322469" cy="322040"/>
          </a:xfrm>
          <a:custGeom>
            <a:avLst/>
            <a:gdLst/>
            <a:ahLst/>
            <a:cxnLst/>
            <a:rect l="0" t="0" r="0" b="0"/>
            <a:pathLst>
              <a:path w="120000" h="120000" extrusionOk="0">
                <a:moveTo>
                  <a:pt x="76027" y="25107"/>
                </a:moveTo>
                <a:lnTo>
                  <a:pt x="76027" y="7773"/>
                </a:lnTo>
                <a:lnTo>
                  <a:pt x="107985" y="7773"/>
                </a:lnTo>
                <a:lnTo>
                  <a:pt x="107985" y="25107"/>
                </a:lnTo>
                <a:close/>
                <a:moveTo>
                  <a:pt x="62712" y="51776"/>
                </a:moveTo>
                <a:lnTo>
                  <a:pt x="62712" y="34443"/>
                </a:lnTo>
                <a:lnTo>
                  <a:pt x="107985" y="34443"/>
                </a:lnTo>
                <a:lnTo>
                  <a:pt x="107985" y="51776"/>
                </a:lnTo>
                <a:close/>
                <a:moveTo>
                  <a:pt x="49396" y="78446"/>
                </a:moveTo>
                <a:lnTo>
                  <a:pt x="49396" y="61113"/>
                </a:lnTo>
                <a:lnTo>
                  <a:pt x="107985" y="61113"/>
                </a:lnTo>
                <a:lnTo>
                  <a:pt x="107985" y="78446"/>
                </a:lnTo>
                <a:close/>
                <a:moveTo>
                  <a:pt x="36080" y="105115"/>
                </a:moveTo>
                <a:lnTo>
                  <a:pt x="36080" y="87782"/>
                </a:lnTo>
                <a:lnTo>
                  <a:pt x="107985" y="87782"/>
                </a:lnTo>
                <a:lnTo>
                  <a:pt x="107985" y="105115"/>
                </a:lnTo>
                <a:close/>
                <a:moveTo>
                  <a:pt x="399" y="98186"/>
                </a:moveTo>
                <a:lnTo>
                  <a:pt x="43206" y="23943"/>
                </a:lnTo>
                <a:lnTo>
                  <a:pt x="38417" y="21175"/>
                </a:lnTo>
                <a:lnTo>
                  <a:pt x="56733" y="11554"/>
                </a:lnTo>
                <a:lnTo>
                  <a:pt x="57570" y="32248"/>
                </a:lnTo>
                <a:lnTo>
                  <a:pt x="52782" y="29480"/>
                </a:lnTo>
                <a:lnTo>
                  <a:pt x="9975" y="103722"/>
                </a:lnTo>
                <a:close/>
                <a:moveTo>
                  <a:pt x="0" y="120000"/>
                </a:moveTo>
                <a:lnTo>
                  <a:pt x="0" y="113333"/>
                </a:lnTo>
                <a:lnTo>
                  <a:pt x="113342" y="113333"/>
                </a:lnTo>
                <a:lnTo>
                  <a:pt x="113342" y="0"/>
                </a:lnTo>
                <a:lnTo>
                  <a:pt x="120000" y="0"/>
                </a:lnTo>
                <a:lnTo>
                  <a:pt x="120000" y="120000"/>
                </a:lnTo>
                <a:lnTo>
                  <a:pt x="119840" y="120000"/>
                </a:lnTo>
                <a:lnTo>
                  <a:pt x="113342" y="120000"/>
                </a:ln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8" name="Shape 848"/>
          <p:cNvSpPr/>
          <p:nvPr/>
        </p:nvSpPr>
        <p:spPr>
          <a:xfrm>
            <a:off x="5347362" y="3475221"/>
            <a:ext cx="350460" cy="348520"/>
          </a:xfrm>
          <a:custGeom>
            <a:avLst/>
            <a:gdLst/>
            <a:ahLst/>
            <a:cxnLst/>
            <a:rect l="0" t="0" r="0" b="0"/>
            <a:pathLst>
              <a:path w="120000" h="120000" extrusionOk="0">
                <a:moveTo>
                  <a:pt x="13068" y="26010"/>
                </a:moveTo>
                <a:lnTo>
                  <a:pt x="57534" y="62723"/>
                </a:lnTo>
                <a:lnTo>
                  <a:pt x="8778" y="93439"/>
                </a:lnTo>
                <a:cubicBezTo>
                  <a:pt x="-4347" y="72371"/>
                  <a:pt x="-2620" y="45225"/>
                  <a:pt x="13068" y="26010"/>
                </a:cubicBezTo>
                <a:close/>
                <a:moveTo>
                  <a:pt x="72750" y="9805"/>
                </a:moveTo>
                <a:cubicBezTo>
                  <a:pt x="97906" y="13435"/>
                  <a:pt x="117324" y="33902"/>
                  <a:pt x="119747" y="59340"/>
                </a:cubicBezTo>
                <a:cubicBezTo>
                  <a:pt x="122169" y="84778"/>
                  <a:pt x="106967" y="108580"/>
                  <a:pt x="82953" y="116944"/>
                </a:cubicBezTo>
                <a:cubicBezTo>
                  <a:pt x="58940" y="125308"/>
                  <a:pt x="32354" y="116063"/>
                  <a:pt x="18609" y="94568"/>
                </a:cubicBezTo>
                <a:lnTo>
                  <a:pt x="64929" y="64619"/>
                </a:lnTo>
                <a:close/>
                <a:moveTo>
                  <a:pt x="59631" y="7"/>
                </a:moveTo>
                <a:cubicBezTo>
                  <a:pt x="61886" y="-29"/>
                  <a:pt x="64155" y="67"/>
                  <a:pt x="66428" y="301"/>
                </a:cubicBezTo>
                <a:lnTo>
                  <a:pt x="60564" y="57854"/>
                </a:lnTo>
                <a:lnTo>
                  <a:pt x="17983" y="18947"/>
                </a:lnTo>
                <a:cubicBezTo>
                  <a:pt x="28734" y="7049"/>
                  <a:pt x="43845" y="263"/>
                  <a:pt x="59631" y="7"/>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49" name="Shape 849"/>
          <p:cNvSpPr/>
          <p:nvPr/>
        </p:nvSpPr>
        <p:spPr>
          <a:xfrm flipH="1">
            <a:off x="8235089" y="2047097"/>
            <a:ext cx="351685" cy="352555"/>
          </a:xfrm>
          <a:custGeom>
            <a:avLst/>
            <a:gdLst/>
            <a:ahLst/>
            <a:cxnLst/>
            <a:rect l="0" t="0" r="0" b="0"/>
            <a:pathLst>
              <a:path w="120000" h="120000" extrusionOk="0">
                <a:moveTo>
                  <a:pt x="26390" y="31729"/>
                </a:moveTo>
                <a:cubicBezTo>
                  <a:pt x="26961" y="31729"/>
                  <a:pt x="27531" y="31946"/>
                  <a:pt x="27966" y="32380"/>
                </a:cubicBezTo>
                <a:lnTo>
                  <a:pt x="44210" y="48584"/>
                </a:lnTo>
                <a:lnTo>
                  <a:pt x="55895" y="36927"/>
                </a:lnTo>
                <a:cubicBezTo>
                  <a:pt x="55908" y="36914"/>
                  <a:pt x="55921" y="36902"/>
                  <a:pt x="55941" y="36897"/>
                </a:cubicBezTo>
                <a:lnTo>
                  <a:pt x="56256" y="36524"/>
                </a:lnTo>
                <a:cubicBezTo>
                  <a:pt x="56738" y="36142"/>
                  <a:pt x="57330" y="35992"/>
                  <a:pt x="57896" y="36056"/>
                </a:cubicBezTo>
                <a:cubicBezTo>
                  <a:pt x="58463" y="36121"/>
                  <a:pt x="59004" y="36402"/>
                  <a:pt x="59387" y="36883"/>
                </a:cubicBezTo>
                <a:lnTo>
                  <a:pt x="70086" y="50330"/>
                </a:lnTo>
                <a:lnTo>
                  <a:pt x="79620" y="43487"/>
                </a:lnTo>
                <a:lnTo>
                  <a:pt x="79689" y="43406"/>
                </a:lnTo>
                <a:cubicBezTo>
                  <a:pt x="79964" y="43189"/>
                  <a:pt x="80273" y="43047"/>
                  <a:pt x="80598" y="42997"/>
                </a:cubicBezTo>
                <a:cubicBezTo>
                  <a:pt x="80636" y="42985"/>
                  <a:pt x="80675" y="42977"/>
                  <a:pt x="80717" y="42988"/>
                </a:cubicBezTo>
                <a:cubicBezTo>
                  <a:pt x="80917" y="42922"/>
                  <a:pt x="81125" y="42918"/>
                  <a:pt x="81330" y="42941"/>
                </a:cubicBezTo>
                <a:cubicBezTo>
                  <a:pt x="81357" y="42945"/>
                  <a:pt x="81385" y="42948"/>
                  <a:pt x="81410" y="42967"/>
                </a:cubicBezTo>
                <a:cubicBezTo>
                  <a:pt x="81562" y="42978"/>
                  <a:pt x="81711" y="43014"/>
                  <a:pt x="81842" y="43104"/>
                </a:cubicBezTo>
                <a:cubicBezTo>
                  <a:pt x="81967" y="43110"/>
                  <a:pt x="82075" y="43161"/>
                  <a:pt x="82176" y="43227"/>
                </a:cubicBezTo>
                <a:cubicBezTo>
                  <a:pt x="82420" y="43343"/>
                  <a:pt x="82635" y="43517"/>
                  <a:pt x="82795" y="43750"/>
                </a:cubicBezTo>
                <a:lnTo>
                  <a:pt x="82819" y="43770"/>
                </a:lnTo>
                <a:lnTo>
                  <a:pt x="82825" y="43778"/>
                </a:lnTo>
                <a:lnTo>
                  <a:pt x="82915" y="43861"/>
                </a:lnTo>
                <a:cubicBezTo>
                  <a:pt x="82930" y="43882"/>
                  <a:pt x="82944" y="43902"/>
                  <a:pt x="82947" y="43931"/>
                </a:cubicBezTo>
                <a:lnTo>
                  <a:pt x="94095" y="57993"/>
                </a:lnTo>
                <a:cubicBezTo>
                  <a:pt x="94858" y="58956"/>
                  <a:pt x="94695" y="60354"/>
                  <a:pt x="93730" y="61116"/>
                </a:cubicBezTo>
                <a:cubicBezTo>
                  <a:pt x="92764" y="61877"/>
                  <a:pt x="91363" y="61714"/>
                  <a:pt x="90599" y="60751"/>
                </a:cubicBezTo>
                <a:lnTo>
                  <a:pt x="80662" y="48216"/>
                </a:lnTo>
                <a:lnTo>
                  <a:pt x="71659" y="54678"/>
                </a:lnTo>
                <a:cubicBezTo>
                  <a:pt x="71383" y="54876"/>
                  <a:pt x="71078" y="55001"/>
                  <a:pt x="70762" y="55044"/>
                </a:cubicBezTo>
                <a:cubicBezTo>
                  <a:pt x="69824" y="55706"/>
                  <a:pt x="68523" y="55515"/>
                  <a:pt x="67796" y="54602"/>
                </a:cubicBezTo>
                <a:lnTo>
                  <a:pt x="57478" y="41635"/>
                </a:lnTo>
                <a:lnTo>
                  <a:pt x="45890" y="53194"/>
                </a:lnTo>
                <a:cubicBezTo>
                  <a:pt x="45428" y="53655"/>
                  <a:pt x="44814" y="53871"/>
                  <a:pt x="44210" y="53825"/>
                </a:cubicBezTo>
                <a:cubicBezTo>
                  <a:pt x="43606" y="53872"/>
                  <a:pt x="42991" y="53655"/>
                  <a:pt x="42529" y="53194"/>
                </a:cubicBezTo>
                <a:lnTo>
                  <a:pt x="24815" y="35524"/>
                </a:lnTo>
                <a:cubicBezTo>
                  <a:pt x="23945" y="34656"/>
                  <a:pt x="23945" y="33248"/>
                  <a:pt x="24815" y="32380"/>
                </a:cubicBezTo>
                <a:cubicBezTo>
                  <a:pt x="25250" y="31946"/>
                  <a:pt x="25820" y="31729"/>
                  <a:pt x="26390" y="31729"/>
                </a:cubicBezTo>
                <a:close/>
                <a:moveTo>
                  <a:pt x="103333" y="25846"/>
                </a:moveTo>
                <a:lnTo>
                  <a:pt x="16666" y="25846"/>
                </a:lnTo>
                <a:lnTo>
                  <a:pt x="16666" y="68407"/>
                </a:lnTo>
                <a:lnTo>
                  <a:pt x="103333" y="68407"/>
                </a:lnTo>
                <a:close/>
                <a:moveTo>
                  <a:pt x="110665" y="19193"/>
                </a:moveTo>
                <a:lnTo>
                  <a:pt x="110665" y="75061"/>
                </a:lnTo>
                <a:lnTo>
                  <a:pt x="9334" y="75061"/>
                </a:lnTo>
                <a:lnTo>
                  <a:pt x="9334" y="19193"/>
                </a:lnTo>
                <a:close/>
                <a:moveTo>
                  <a:pt x="60000" y="0"/>
                </a:moveTo>
                <a:cubicBezTo>
                  <a:pt x="57054" y="0"/>
                  <a:pt x="54666" y="2382"/>
                  <a:pt x="54666" y="5320"/>
                </a:cubicBezTo>
                <a:lnTo>
                  <a:pt x="54666" y="9881"/>
                </a:lnTo>
                <a:lnTo>
                  <a:pt x="0" y="9881"/>
                </a:lnTo>
                <a:lnTo>
                  <a:pt x="0" y="84372"/>
                </a:lnTo>
                <a:lnTo>
                  <a:pt x="31559" y="84372"/>
                </a:lnTo>
                <a:lnTo>
                  <a:pt x="11991" y="120000"/>
                </a:lnTo>
                <a:lnTo>
                  <a:pt x="23019" y="120000"/>
                </a:lnTo>
                <a:lnTo>
                  <a:pt x="42587" y="84372"/>
                </a:lnTo>
                <a:lnTo>
                  <a:pt x="77412" y="84372"/>
                </a:lnTo>
                <a:lnTo>
                  <a:pt x="96980" y="120000"/>
                </a:lnTo>
                <a:lnTo>
                  <a:pt x="108008" y="120000"/>
                </a:lnTo>
                <a:lnTo>
                  <a:pt x="88440" y="84372"/>
                </a:lnTo>
                <a:lnTo>
                  <a:pt x="120000" y="84372"/>
                </a:lnTo>
                <a:lnTo>
                  <a:pt x="120000" y="9881"/>
                </a:lnTo>
                <a:lnTo>
                  <a:pt x="65333" y="9881"/>
                </a:lnTo>
                <a:lnTo>
                  <a:pt x="65333" y="5320"/>
                </a:lnTo>
                <a:cubicBezTo>
                  <a:pt x="65333" y="2382"/>
                  <a:pt x="62945" y="0"/>
                  <a:pt x="60000"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0" name="Shape 850"/>
          <p:cNvSpPr/>
          <p:nvPr/>
        </p:nvSpPr>
        <p:spPr>
          <a:xfrm rot="-5400000">
            <a:off x="6518856" y="1325151"/>
            <a:ext cx="387485" cy="387740"/>
          </a:xfrm>
          <a:custGeom>
            <a:avLst/>
            <a:gdLst/>
            <a:ahLst/>
            <a:cxnLst/>
            <a:rect l="0" t="0" r="0" b="0"/>
            <a:pathLst>
              <a:path w="120000" h="120000" extrusionOk="0">
                <a:moveTo>
                  <a:pt x="28780" y="88243"/>
                </a:moveTo>
                <a:cubicBezTo>
                  <a:pt x="21351" y="84944"/>
                  <a:pt x="14517" y="80365"/>
                  <a:pt x="8667" y="74602"/>
                </a:cubicBezTo>
                <a:cubicBezTo>
                  <a:pt x="11188" y="83720"/>
                  <a:pt x="16125" y="91832"/>
                  <a:pt x="22752" y="98217"/>
                </a:cubicBezTo>
                <a:cubicBezTo>
                  <a:pt x="25154" y="95082"/>
                  <a:pt x="27145" y="91727"/>
                  <a:pt x="28780" y="88243"/>
                </a:cubicBezTo>
                <a:close/>
                <a:moveTo>
                  <a:pt x="29516" y="32485"/>
                </a:moveTo>
                <a:cubicBezTo>
                  <a:pt x="27786" y="28646"/>
                  <a:pt x="25663" y="24941"/>
                  <a:pt x="23042" y="21501"/>
                </a:cubicBezTo>
                <a:cubicBezTo>
                  <a:pt x="15792" y="28386"/>
                  <a:pt x="10518" y="37314"/>
                  <a:pt x="8119" y="47360"/>
                </a:cubicBezTo>
                <a:cubicBezTo>
                  <a:pt x="14267" y="41039"/>
                  <a:pt x="21545" y="36024"/>
                  <a:pt x="29516" y="32485"/>
                </a:cubicBezTo>
                <a:close/>
                <a:moveTo>
                  <a:pt x="35247" y="62987"/>
                </a:moveTo>
                <a:lnTo>
                  <a:pt x="8552" y="62987"/>
                </a:lnTo>
                <a:cubicBezTo>
                  <a:pt x="14807" y="70885"/>
                  <a:pt x="22814" y="77023"/>
                  <a:pt x="31804" y="81056"/>
                </a:cubicBezTo>
                <a:cubicBezTo>
                  <a:pt x="33825" y="75194"/>
                  <a:pt x="34991" y="69108"/>
                  <a:pt x="35247" y="62987"/>
                </a:cubicBezTo>
                <a:close/>
                <a:moveTo>
                  <a:pt x="35257" y="56211"/>
                </a:moveTo>
                <a:cubicBezTo>
                  <a:pt x="34993" y="50658"/>
                  <a:pt x="33989" y="45137"/>
                  <a:pt x="32275" y="39790"/>
                </a:cubicBezTo>
                <a:cubicBezTo>
                  <a:pt x="23987" y="43555"/>
                  <a:pt x="16555" y="49115"/>
                  <a:pt x="10603" y="56211"/>
                </a:cubicBezTo>
                <a:close/>
                <a:moveTo>
                  <a:pt x="55368" y="94684"/>
                </a:moveTo>
                <a:cubicBezTo>
                  <a:pt x="48332" y="94421"/>
                  <a:pt x="41457" y="93072"/>
                  <a:pt x="34944" y="90774"/>
                </a:cubicBezTo>
                <a:cubicBezTo>
                  <a:pt x="33031" y="94900"/>
                  <a:pt x="30670" y="98866"/>
                  <a:pt x="27809" y="102563"/>
                </a:cubicBezTo>
                <a:cubicBezTo>
                  <a:pt x="35585" y="108484"/>
                  <a:pt x="45059" y="112279"/>
                  <a:pt x="55368" y="113143"/>
                </a:cubicBezTo>
                <a:close/>
                <a:moveTo>
                  <a:pt x="55368" y="62987"/>
                </a:moveTo>
                <a:lnTo>
                  <a:pt x="41900" y="62987"/>
                </a:lnTo>
                <a:cubicBezTo>
                  <a:pt x="41638" y="69952"/>
                  <a:pt x="40309" y="76879"/>
                  <a:pt x="37972" y="83538"/>
                </a:cubicBezTo>
                <a:cubicBezTo>
                  <a:pt x="43529" y="85472"/>
                  <a:pt x="49381" y="86617"/>
                  <a:pt x="55368" y="86881"/>
                </a:cubicBezTo>
                <a:close/>
                <a:moveTo>
                  <a:pt x="55368" y="33843"/>
                </a:moveTo>
                <a:cubicBezTo>
                  <a:pt x="49541" y="34173"/>
                  <a:pt x="43855" y="35341"/>
                  <a:pt x="38459" y="37272"/>
                </a:cubicBezTo>
                <a:cubicBezTo>
                  <a:pt x="40480" y="43430"/>
                  <a:pt x="41643" y="49803"/>
                  <a:pt x="41904" y="56211"/>
                </a:cubicBezTo>
                <a:lnTo>
                  <a:pt x="55368" y="56211"/>
                </a:lnTo>
                <a:close/>
                <a:moveTo>
                  <a:pt x="55368" y="6856"/>
                </a:moveTo>
                <a:cubicBezTo>
                  <a:pt x="45199" y="7709"/>
                  <a:pt x="35843" y="11413"/>
                  <a:pt x="28125" y="17195"/>
                </a:cubicBezTo>
                <a:cubicBezTo>
                  <a:pt x="31202" y="21187"/>
                  <a:pt x="33686" y="25498"/>
                  <a:pt x="35690" y="29969"/>
                </a:cubicBezTo>
                <a:cubicBezTo>
                  <a:pt x="41961" y="27710"/>
                  <a:pt x="48582" y="26364"/>
                  <a:pt x="55368" y="26033"/>
                </a:cubicBezTo>
                <a:close/>
                <a:moveTo>
                  <a:pt x="80995" y="37351"/>
                </a:moveTo>
                <a:cubicBezTo>
                  <a:pt x="74992" y="35218"/>
                  <a:pt x="68645" y="33979"/>
                  <a:pt x="62149" y="33777"/>
                </a:cubicBezTo>
                <a:lnTo>
                  <a:pt x="62149" y="56211"/>
                </a:lnTo>
                <a:lnTo>
                  <a:pt x="77742" y="56211"/>
                </a:lnTo>
                <a:cubicBezTo>
                  <a:pt x="77944" y="49839"/>
                  <a:pt x="79047" y="43493"/>
                  <a:pt x="80995" y="37351"/>
                </a:cubicBezTo>
                <a:close/>
                <a:moveTo>
                  <a:pt x="81702" y="82788"/>
                </a:moveTo>
                <a:cubicBezTo>
                  <a:pt x="79431" y="76372"/>
                  <a:pt x="78114" y="69703"/>
                  <a:pt x="77802" y="62987"/>
                </a:cubicBezTo>
                <a:lnTo>
                  <a:pt x="62149" y="62987"/>
                </a:lnTo>
                <a:lnTo>
                  <a:pt x="62149" y="86861"/>
                </a:lnTo>
                <a:cubicBezTo>
                  <a:pt x="68915" y="86568"/>
                  <a:pt x="75504" y="85154"/>
                  <a:pt x="81702" y="82788"/>
                </a:cubicBezTo>
                <a:close/>
                <a:moveTo>
                  <a:pt x="91254" y="16823"/>
                </a:moveTo>
                <a:cubicBezTo>
                  <a:pt x="83038" y="10812"/>
                  <a:pt x="73011" y="7148"/>
                  <a:pt x="62149" y="6735"/>
                </a:cubicBezTo>
                <a:lnTo>
                  <a:pt x="62149" y="25971"/>
                </a:lnTo>
                <a:cubicBezTo>
                  <a:pt x="69578" y="26170"/>
                  <a:pt x="76836" y="27576"/>
                  <a:pt x="83694" y="30019"/>
                </a:cubicBezTo>
                <a:cubicBezTo>
                  <a:pt x="85703" y="25424"/>
                  <a:pt x="88216" y="20993"/>
                  <a:pt x="91254" y="16823"/>
                </a:cubicBezTo>
                <a:close/>
                <a:moveTo>
                  <a:pt x="92191" y="102478"/>
                </a:moveTo>
                <a:cubicBezTo>
                  <a:pt x="89134" y="98585"/>
                  <a:pt x="86626" y="94394"/>
                  <a:pt x="84614" y="90026"/>
                </a:cubicBezTo>
                <a:cubicBezTo>
                  <a:pt x="77503" y="92765"/>
                  <a:pt x="69928" y="94377"/>
                  <a:pt x="62149" y="94672"/>
                </a:cubicBezTo>
                <a:lnTo>
                  <a:pt x="62149" y="113264"/>
                </a:lnTo>
                <a:cubicBezTo>
                  <a:pt x="73428" y="112835"/>
                  <a:pt x="83806" y="108901"/>
                  <a:pt x="92191" y="102478"/>
                </a:cubicBezTo>
                <a:close/>
                <a:moveTo>
                  <a:pt x="108452" y="56211"/>
                </a:moveTo>
                <a:cubicBezTo>
                  <a:pt x="102585" y="49213"/>
                  <a:pt x="95286" y="43712"/>
                  <a:pt x="87165" y="39928"/>
                </a:cubicBezTo>
                <a:cubicBezTo>
                  <a:pt x="85533" y="45240"/>
                  <a:pt x="84594" y="50713"/>
                  <a:pt x="84387" y="56211"/>
                </a:cubicBezTo>
                <a:close/>
                <a:moveTo>
                  <a:pt x="108893" y="62987"/>
                </a:moveTo>
                <a:lnTo>
                  <a:pt x="84451" y="62987"/>
                </a:lnTo>
                <a:cubicBezTo>
                  <a:pt x="84750" y="68783"/>
                  <a:pt x="85872" y="74538"/>
                  <a:pt x="87772" y="80093"/>
                </a:cubicBezTo>
                <a:cubicBezTo>
                  <a:pt x="95898" y="76042"/>
                  <a:pt x="103149" y="70263"/>
                  <a:pt x="108893" y="62987"/>
                </a:cubicBezTo>
                <a:close/>
                <a:moveTo>
                  <a:pt x="111997" y="48352"/>
                </a:moveTo>
                <a:cubicBezTo>
                  <a:pt x="109700" y="37715"/>
                  <a:pt x="104172" y="28286"/>
                  <a:pt x="96490" y="21123"/>
                </a:cubicBezTo>
                <a:cubicBezTo>
                  <a:pt x="93775" y="24712"/>
                  <a:pt x="91592" y="28582"/>
                  <a:pt x="89828" y="32588"/>
                </a:cubicBezTo>
                <a:cubicBezTo>
                  <a:pt x="98115" y="36327"/>
                  <a:pt x="105653" y="41662"/>
                  <a:pt x="111997" y="48352"/>
                </a:cubicBezTo>
                <a:close/>
                <a:moveTo>
                  <a:pt x="112044" y="71427"/>
                </a:moveTo>
                <a:cubicBezTo>
                  <a:pt x="105949" y="78076"/>
                  <a:pt x="98693" y="83450"/>
                  <a:pt x="90692" y="87326"/>
                </a:cubicBezTo>
                <a:cubicBezTo>
                  <a:pt x="92451" y="91123"/>
                  <a:pt x="94624" y="94770"/>
                  <a:pt x="97268" y="98161"/>
                </a:cubicBezTo>
                <a:cubicBezTo>
                  <a:pt x="104590" y="91027"/>
                  <a:pt x="109851" y="81796"/>
                  <a:pt x="112044" y="71427"/>
                </a:cubicBezTo>
                <a:close/>
                <a:moveTo>
                  <a:pt x="120000" y="60000"/>
                </a:moveTo>
                <a:cubicBezTo>
                  <a:pt x="120000" y="93137"/>
                  <a:pt x="93119" y="120000"/>
                  <a:pt x="59960" y="120000"/>
                </a:cubicBezTo>
                <a:cubicBezTo>
                  <a:pt x="27805" y="120000"/>
                  <a:pt x="1554" y="94738"/>
                  <a:pt x="72" y="62987"/>
                </a:cubicBezTo>
                <a:lnTo>
                  <a:pt x="0" y="62987"/>
                </a:lnTo>
                <a:lnTo>
                  <a:pt x="0" y="56211"/>
                </a:lnTo>
                <a:lnTo>
                  <a:pt x="103" y="56211"/>
                </a:lnTo>
                <a:cubicBezTo>
                  <a:pt x="1902" y="26359"/>
                  <a:pt x="25603" y="2427"/>
                  <a:pt x="55368" y="231"/>
                </a:cubicBezTo>
                <a:lnTo>
                  <a:pt x="55368" y="0"/>
                </a:lnTo>
                <a:lnTo>
                  <a:pt x="59960" y="0"/>
                </a:lnTo>
                <a:lnTo>
                  <a:pt x="62149" y="0"/>
                </a:lnTo>
                <a:lnTo>
                  <a:pt x="62149" y="110"/>
                </a:lnTo>
                <a:cubicBezTo>
                  <a:pt x="94295" y="1191"/>
                  <a:pt x="120000" y="27595"/>
                  <a:pt x="120000" y="6000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1" name="Shape 851"/>
          <p:cNvSpPr/>
          <p:nvPr/>
        </p:nvSpPr>
        <p:spPr>
          <a:xfrm>
            <a:off x="7122000" y="1293525"/>
            <a:ext cx="323224" cy="450993"/>
          </a:xfrm>
          <a:custGeom>
            <a:avLst/>
            <a:gdLst/>
            <a:ahLst/>
            <a:cxnLst/>
            <a:rect l="0" t="0" r="0" b="0"/>
            <a:pathLst>
              <a:path w="120000" h="120000" extrusionOk="0">
                <a:moveTo>
                  <a:pt x="60976" y="72109"/>
                </a:moveTo>
                <a:cubicBezTo>
                  <a:pt x="55161" y="75142"/>
                  <a:pt x="48626" y="77442"/>
                  <a:pt x="41619" y="78827"/>
                </a:cubicBezTo>
                <a:cubicBezTo>
                  <a:pt x="49726" y="80335"/>
                  <a:pt x="58130" y="80198"/>
                  <a:pt x="65958" y="78584"/>
                </a:cubicBezTo>
                <a:cubicBezTo>
                  <a:pt x="64616" y="76270"/>
                  <a:pt x="62925" y="74112"/>
                  <a:pt x="60976" y="72109"/>
                </a:cubicBezTo>
                <a:close/>
                <a:moveTo>
                  <a:pt x="44472" y="60545"/>
                </a:moveTo>
                <a:lnTo>
                  <a:pt x="37500" y="69200"/>
                </a:lnTo>
                <a:lnTo>
                  <a:pt x="32693" y="75200"/>
                </a:lnTo>
                <a:cubicBezTo>
                  <a:pt x="41505" y="74270"/>
                  <a:pt x="49742" y="71821"/>
                  <a:pt x="56804" y="68168"/>
                </a:cubicBezTo>
                <a:cubicBezTo>
                  <a:pt x="53203" y="65198"/>
                  <a:pt x="49052" y="62627"/>
                  <a:pt x="44472" y="60545"/>
                </a:cubicBezTo>
                <a:close/>
                <a:moveTo>
                  <a:pt x="77678" y="59551"/>
                </a:moveTo>
                <a:cubicBezTo>
                  <a:pt x="74364" y="63332"/>
                  <a:pt x="70288" y="66679"/>
                  <a:pt x="65644" y="69527"/>
                </a:cubicBezTo>
                <a:cubicBezTo>
                  <a:pt x="67962" y="71887"/>
                  <a:pt x="69958" y="74441"/>
                  <a:pt x="71527" y="77186"/>
                </a:cubicBezTo>
                <a:cubicBezTo>
                  <a:pt x="79507" y="74794"/>
                  <a:pt x="86608" y="70795"/>
                  <a:pt x="91831" y="65408"/>
                </a:cubicBezTo>
                <a:close/>
                <a:moveTo>
                  <a:pt x="25371" y="54817"/>
                </a:moveTo>
                <a:cubicBezTo>
                  <a:pt x="24591" y="60563"/>
                  <a:pt x="25566" y="66408"/>
                  <a:pt x="28374" y="71929"/>
                </a:cubicBezTo>
                <a:lnTo>
                  <a:pt x="39281" y="58389"/>
                </a:lnTo>
                <a:cubicBezTo>
                  <a:pt x="34906" y="56772"/>
                  <a:pt x="30229" y="55572"/>
                  <a:pt x="25371" y="54817"/>
                </a:cubicBezTo>
                <a:close/>
                <a:moveTo>
                  <a:pt x="12939" y="53818"/>
                </a:moveTo>
                <a:cubicBezTo>
                  <a:pt x="11055" y="53826"/>
                  <a:pt x="9161" y="53911"/>
                  <a:pt x="7263" y="54085"/>
                </a:cubicBezTo>
                <a:cubicBezTo>
                  <a:pt x="9334" y="60250"/>
                  <a:pt x="13846" y="65979"/>
                  <a:pt x="20488" y="70484"/>
                </a:cubicBezTo>
                <a:cubicBezTo>
                  <a:pt x="18361" y="65103"/>
                  <a:pt x="17736" y="59514"/>
                  <a:pt x="18548" y="54014"/>
                </a:cubicBezTo>
                <a:cubicBezTo>
                  <a:pt x="16694" y="53880"/>
                  <a:pt x="14822" y="53811"/>
                  <a:pt x="12939" y="53818"/>
                </a:cubicBezTo>
                <a:close/>
                <a:moveTo>
                  <a:pt x="53374" y="49494"/>
                </a:moveTo>
                <a:lnTo>
                  <a:pt x="47416" y="56891"/>
                </a:lnTo>
                <a:cubicBezTo>
                  <a:pt x="52640" y="59244"/>
                  <a:pt x="57363" y="62172"/>
                  <a:pt x="61436" y="65568"/>
                </a:cubicBezTo>
                <a:cubicBezTo>
                  <a:pt x="65377" y="63130"/>
                  <a:pt x="68844" y="60280"/>
                  <a:pt x="71695" y="57075"/>
                </a:cubicBezTo>
                <a:close/>
                <a:moveTo>
                  <a:pt x="99944" y="41801"/>
                </a:moveTo>
                <a:cubicBezTo>
                  <a:pt x="95607" y="42245"/>
                  <a:pt x="91284" y="42293"/>
                  <a:pt x="87045" y="42012"/>
                </a:cubicBezTo>
                <a:cubicBezTo>
                  <a:pt x="85999" y="46786"/>
                  <a:pt x="83884" y="51458"/>
                  <a:pt x="80668" y="55823"/>
                </a:cubicBezTo>
                <a:lnTo>
                  <a:pt x="94924" y="61722"/>
                </a:lnTo>
                <a:cubicBezTo>
                  <a:pt x="99586" y="55392"/>
                  <a:pt x="101160" y="48444"/>
                  <a:pt x="99944" y="41801"/>
                </a:cubicBezTo>
                <a:close/>
                <a:moveTo>
                  <a:pt x="31027" y="40248"/>
                </a:moveTo>
                <a:cubicBezTo>
                  <a:pt x="28702" y="43553"/>
                  <a:pt x="27082" y="47046"/>
                  <a:pt x="26176" y="50621"/>
                </a:cubicBezTo>
                <a:cubicBezTo>
                  <a:pt x="31792" y="51466"/>
                  <a:pt x="37193" y="52848"/>
                  <a:pt x="42221" y="54739"/>
                </a:cubicBezTo>
                <a:lnTo>
                  <a:pt x="48178" y="47344"/>
                </a:lnTo>
                <a:close/>
                <a:moveTo>
                  <a:pt x="63299" y="37174"/>
                </a:moveTo>
                <a:lnTo>
                  <a:pt x="56374" y="45771"/>
                </a:lnTo>
                <a:lnTo>
                  <a:pt x="74679" y="53345"/>
                </a:lnTo>
                <a:cubicBezTo>
                  <a:pt x="77448" y="49536"/>
                  <a:pt x="79279" y="45469"/>
                  <a:pt x="80207" y="41314"/>
                </a:cubicBezTo>
                <a:cubicBezTo>
                  <a:pt x="74282" y="40526"/>
                  <a:pt x="68586" y="39134"/>
                  <a:pt x="63299" y="37174"/>
                </a:cubicBezTo>
                <a:close/>
                <a:moveTo>
                  <a:pt x="10335" y="31685"/>
                </a:moveTo>
                <a:cubicBezTo>
                  <a:pt x="6489" y="37540"/>
                  <a:pt x="5190" y="43854"/>
                  <a:pt x="6210" y="49927"/>
                </a:cubicBezTo>
                <a:cubicBezTo>
                  <a:pt x="10632" y="49503"/>
                  <a:pt x="15036" y="49507"/>
                  <a:pt x="19351" y="49825"/>
                </a:cubicBezTo>
                <a:cubicBezTo>
                  <a:pt x="20393" y="45665"/>
                  <a:pt x="22290" y="41602"/>
                  <a:pt x="25039" y="37770"/>
                </a:cubicBezTo>
                <a:close/>
                <a:moveTo>
                  <a:pt x="45054" y="27287"/>
                </a:moveTo>
                <a:cubicBezTo>
                  <a:pt x="40763" y="29907"/>
                  <a:pt x="37005" y="32999"/>
                  <a:pt x="33976" y="36503"/>
                </a:cubicBezTo>
                <a:lnTo>
                  <a:pt x="51178" y="43621"/>
                </a:lnTo>
                <a:lnTo>
                  <a:pt x="58076" y="35057"/>
                </a:lnTo>
                <a:cubicBezTo>
                  <a:pt x="53280" y="32924"/>
                  <a:pt x="48902" y="30305"/>
                  <a:pt x="45054" y="27287"/>
                </a:cubicBezTo>
                <a:close/>
                <a:moveTo>
                  <a:pt x="84919" y="21047"/>
                </a:moveTo>
                <a:cubicBezTo>
                  <a:pt x="87320" y="26504"/>
                  <a:pt x="88231" y="32193"/>
                  <a:pt x="87664" y="37817"/>
                </a:cubicBezTo>
                <a:cubicBezTo>
                  <a:pt x="91353" y="38056"/>
                  <a:pt x="95110" y="38020"/>
                  <a:pt x="98881" y="37644"/>
                </a:cubicBezTo>
                <a:cubicBezTo>
                  <a:pt x="96650" y="31360"/>
                  <a:pt x="91899" y="25541"/>
                  <a:pt x="84919" y="21047"/>
                </a:cubicBezTo>
                <a:close/>
                <a:moveTo>
                  <a:pt x="77054" y="20100"/>
                </a:moveTo>
                <a:lnTo>
                  <a:pt x="66240" y="33523"/>
                </a:lnTo>
                <a:cubicBezTo>
                  <a:pt x="70817" y="35198"/>
                  <a:pt x="75726" y="36407"/>
                  <a:pt x="80825" y="37126"/>
                </a:cubicBezTo>
                <a:cubicBezTo>
                  <a:pt x="81315" y="31378"/>
                  <a:pt x="80091" y="25563"/>
                  <a:pt x="77054" y="20100"/>
                </a:cubicBezTo>
                <a:close/>
                <a:moveTo>
                  <a:pt x="71663" y="18192"/>
                </a:moveTo>
                <a:cubicBezTo>
                  <a:pt x="63701" y="19194"/>
                  <a:pt x="56254" y="21456"/>
                  <a:pt x="49760" y="24716"/>
                </a:cubicBezTo>
                <a:cubicBezTo>
                  <a:pt x="53111" y="27298"/>
                  <a:pt x="56892" y="29550"/>
                  <a:pt x="61016" y="31408"/>
                </a:cubicBezTo>
                <a:close/>
                <a:moveTo>
                  <a:pt x="33852" y="15140"/>
                </a:moveTo>
                <a:cubicBezTo>
                  <a:pt x="25609" y="17745"/>
                  <a:pt x="18363" y="22089"/>
                  <a:pt x="13241" y="27923"/>
                </a:cubicBezTo>
                <a:lnTo>
                  <a:pt x="27991" y="34026"/>
                </a:lnTo>
                <a:cubicBezTo>
                  <a:pt x="31430" y="30009"/>
                  <a:pt x="35719" y="26469"/>
                  <a:pt x="40626" y="23478"/>
                </a:cubicBezTo>
                <a:cubicBezTo>
                  <a:pt x="37992" y="20917"/>
                  <a:pt x="35706" y="18131"/>
                  <a:pt x="33852" y="15140"/>
                </a:cubicBezTo>
                <a:close/>
                <a:moveTo>
                  <a:pt x="53230" y="12168"/>
                </a:moveTo>
                <a:cubicBezTo>
                  <a:pt x="48553" y="12158"/>
                  <a:pt x="43912" y="12656"/>
                  <a:pt x="39466" y="13629"/>
                </a:cubicBezTo>
                <a:cubicBezTo>
                  <a:pt x="41017" y="16258"/>
                  <a:pt x="43018" y="18685"/>
                  <a:pt x="45310" y="20925"/>
                </a:cubicBezTo>
                <a:cubicBezTo>
                  <a:pt x="51843" y="17560"/>
                  <a:pt x="59268" y="15113"/>
                  <a:pt x="67205" y="13752"/>
                </a:cubicBezTo>
                <a:cubicBezTo>
                  <a:pt x="62619" y="12695"/>
                  <a:pt x="57907" y="12178"/>
                  <a:pt x="53230" y="12168"/>
                </a:cubicBezTo>
                <a:close/>
                <a:moveTo>
                  <a:pt x="84845" y="10102"/>
                </a:moveTo>
                <a:lnTo>
                  <a:pt x="81722" y="14000"/>
                </a:lnTo>
                <a:cubicBezTo>
                  <a:pt x="105551" y="24858"/>
                  <a:pt x="113382" y="47358"/>
                  <a:pt x="99121" y="65061"/>
                </a:cubicBezTo>
                <a:cubicBezTo>
                  <a:pt x="84902" y="82711"/>
                  <a:pt x="53942" y="89116"/>
                  <a:pt x="28948" y="79874"/>
                </a:cubicBezTo>
                <a:lnTo>
                  <a:pt x="25543" y="84125"/>
                </a:lnTo>
                <a:cubicBezTo>
                  <a:pt x="53275" y="94335"/>
                  <a:pt x="87609" y="87440"/>
                  <a:pt x="103821" y="68028"/>
                </a:cubicBezTo>
                <a:cubicBezTo>
                  <a:pt x="120407" y="48168"/>
                  <a:pt x="111921" y="22516"/>
                  <a:pt x="84845" y="10102"/>
                </a:cubicBezTo>
                <a:close/>
                <a:moveTo>
                  <a:pt x="87497" y="0"/>
                </a:moveTo>
                <a:cubicBezTo>
                  <a:pt x="89871" y="0"/>
                  <a:pt x="91796" y="1379"/>
                  <a:pt x="91796" y="3081"/>
                </a:cubicBezTo>
                <a:cubicBezTo>
                  <a:pt x="91796" y="4239"/>
                  <a:pt x="90904" y="5249"/>
                  <a:pt x="89554" y="5735"/>
                </a:cubicBezTo>
                <a:cubicBezTo>
                  <a:pt x="119687" y="19835"/>
                  <a:pt x="129036" y="48578"/>
                  <a:pt x="110426" y="70861"/>
                </a:cubicBezTo>
                <a:cubicBezTo>
                  <a:pt x="98769" y="84819"/>
                  <a:pt x="78815" y="93044"/>
                  <a:pt x="57768" y="94168"/>
                </a:cubicBezTo>
                <a:lnTo>
                  <a:pt x="57768" y="109245"/>
                </a:lnTo>
                <a:cubicBezTo>
                  <a:pt x="58701" y="109228"/>
                  <a:pt x="59627" y="109270"/>
                  <a:pt x="60547" y="109322"/>
                </a:cubicBezTo>
                <a:cubicBezTo>
                  <a:pt x="79333" y="110379"/>
                  <a:pt x="92043" y="114957"/>
                  <a:pt x="90022" y="119938"/>
                </a:cubicBezTo>
                <a:lnTo>
                  <a:pt x="15222" y="119999"/>
                </a:lnTo>
                <a:cubicBezTo>
                  <a:pt x="13073" y="115002"/>
                  <a:pt x="25777" y="110391"/>
                  <a:pt x="44631" y="109324"/>
                </a:cubicBezTo>
                <a:lnTo>
                  <a:pt x="47450" y="109245"/>
                </a:lnTo>
                <a:lnTo>
                  <a:pt x="47450" y="94172"/>
                </a:lnTo>
                <a:cubicBezTo>
                  <a:pt x="38829" y="93718"/>
                  <a:pt x="30225" y="92035"/>
                  <a:pt x="22119" y="89059"/>
                </a:cubicBezTo>
                <a:cubicBezTo>
                  <a:pt x="22147" y="89093"/>
                  <a:pt x="22148" y="89128"/>
                  <a:pt x="22148" y="89163"/>
                </a:cubicBezTo>
                <a:cubicBezTo>
                  <a:pt x="22148" y="90865"/>
                  <a:pt x="20223" y="92245"/>
                  <a:pt x="17849" y="92245"/>
                </a:cubicBezTo>
                <a:cubicBezTo>
                  <a:pt x="15474" y="92245"/>
                  <a:pt x="13549" y="90865"/>
                  <a:pt x="13549" y="89163"/>
                </a:cubicBezTo>
                <a:cubicBezTo>
                  <a:pt x="13549" y="87462"/>
                  <a:pt x="15474" y="86082"/>
                  <a:pt x="17849" y="86082"/>
                </a:cubicBezTo>
                <a:lnTo>
                  <a:pt x="18008" y="86105"/>
                </a:lnTo>
                <a:lnTo>
                  <a:pt x="24447" y="78068"/>
                </a:lnTo>
                <a:lnTo>
                  <a:pt x="23683" y="77752"/>
                </a:lnTo>
                <a:lnTo>
                  <a:pt x="23729" y="77695"/>
                </a:lnTo>
                <a:cubicBezTo>
                  <a:pt x="1634" y="67236"/>
                  <a:pt x="-6229" y="46626"/>
                  <a:pt x="5254" y="29583"/>
                </a:cubicBezTo>
                <a:lnTo>
                  <a:pt x="5077" y="29510"/>
                </a:lnTo>
                <a:lnTo>
                  <a:pt x="7108" y="26988"/>
                </a:lnTo>
                <a:lnTo>
                  <a:pt x="8077" y="25786"/>
                </a:lnTo>
                <a:lnTo>
                  <a:pt x="8161" y="25821"/>
                </a:lnTo>
                <a:cubicBezTo>
                  <a:pt x="22732" y="9062"/>
                  <a:pt x="52829" y="3149"/>
                  <a:pt x="77248" y="12159"/>
                </a:cubicBezTo>
                <a:lnTo>
                  <a:pt x="83496" y="4360"/>
                </a:lnTo>
                <a:lnTo>
                  <a:pt x="83683" y="4437"/>
                </a:lnTo>
                <a:cubicBezTo>
                  <a:pt x="83358" y="4038"/>
                  <a:pt x="83197" y="3573"/>
                  <a:pt x="83197" y="3081"/>
                </a:cubicBezTo>
                <a:cubicBezTo>
                  <a:pt x="83197" y="1379"/>
                  <a:pt x="85122" y="0"/>
                  <a:pt x="87497"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2" name="Shape 852"/>
          <p:cNvSpPr/>
          <p:nvPr/>
        </p:nvSpPr>
        <p:spPr>
          <a:xfrm>
            <a:off x="5959130" y="3462912"/>
            <a:ext cx="263461" cy="373138"/>
          </a:xfrm>
          <a:custGeom>
            <a:avLst/>
            <a:gdLst/>
            <a:ahLst/>
            <a:cxnLst/>
            <a:rect l="0" t="0" r="0" b="0"/>
            <a:pathLst>
              <a:path w="120000" h="120000" extrusionOk="0">
                <a:moveTo>
                  <a:pt x="82676" y="630"/>
                </a:moveTo>
                <a:lnTo>
                  <a:pt x="119426" y="630"/>
                </a:lnTo>
                <a:lnTo>
                  <a:pt x="119426" y="630"/>
                </a:lnTo>
                <a:lnTo>
                  <a:pt x="82676" y="630"/>
                </a:lnTo>
                <a:close/>
                <a:moveTo>
                  <a:pt x="0" y="630"/>
                </a:moveTo>
                <a:lnTo>
                  <a:pt x="69339" y="630"/>
                </a:lnTo>
                <a:lnTo>
                  <a:pt x="69339" y="36893"/>
                </a:lnTo>
                <a:lnTo>
                  <a:pt x="119426" y="36893"/>
                </a:lnTo>
                <a:lnTo>
                  <a:pt x="119426" y="120000"/>
                </a:lnTo>
                <a:lnTo>
                  <a:pt x="0" y="120000"/>
                </a:lnTo>
                <a:close/>
                <a:moveTo>
                  <a:pt x="75330" y="0"/>
                </a:moveTo>
                <a:lnTo>
                  <a:pt x="120000" y="32918"/>
                </a:lnTo>
                <a:lnTo>
                  <a:pt x="75330" y="32918"/>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3" name="Shape 853"/>
          <p:cNvSpPr/>
          <p:nvPr/>
        </p:nvSpPr>
        <p:spPr>
          <a:xfrm>
            <a:off x="3714219" y="4055835"/>
            <a:ext cx="279812" cy="532138"/>
          </a:xfrm>
          <a:custGeom>
            <a:avLst/>
            <a:gdLst/>
            <a:ahLst/>
            <a:cxnLst/>
            <a:rect l="0" t="0" r="0" b="0"/>
            <a:pathLst>
              <a:path w="120000" h="120000" extrusionOk="0">
                <a:moveTo>
                  <a:pt x="67093" y="74980"/>
                </a:moveTo>
                <a:lnTo>
                  <a:pt x="60343" y="74980"/>
                </a:lnTo>
                <a:lnTo>
                  <a:pt x="45775" y="79402"/>
                </a:lnTo>
                <a:lnTo>
                  <a:pt x="51330" y="84462"/>
                </a:lnTo>
                <a:lnTo>
                  <a:pt x="56381" y="82929"/>
                </a:lnTo>
                <a:lnTo>
                  <a:pt x="56381" y="91734"/>
                </a:lnTo>
                <a:lnTo>
                  <a:pt x="45775" y="91734"/>
                </a:lnTo>
                <a:lnTo>
                  <a:pt x="45775" y="97577"/>
                </a:lnTo>
                <a:lnTo>
                  <a:pt x="75202" y="97577"/>
                </a:lnTo>
                <a:lnTo>
                  <a:pt x="75201" y="91734"/>
                </a:lnTo>
                <a:lnTo>
                  <a:pt x="67092" y="91734"/>
                </a:lnTo>
                <a:lnTo>
                  <a:pt x="67092" y="79677"/>
                </a:lnTo>
                <a:lnTo>
                  <a:pt x="67093" y="79677"/>
                </a:lnTo>
                <a:close/>
                <a:moveTo>
                  <a:pt x="60000" y="65781"/>
                </a:moveTo>
                <a:cubicBezTo>
                  <a:pt x="83810" y="65781"/>
                  <a:pt x="103111" y="75930"/>
                  <a:pt x="103111" y="88450"/>
                </a:cubicBezTo>
                <a:cubicBezTo>
                  <a:pt x="103111" y="100970"/>
                  <a:pt x="83810" y="111119"/>
                  <a:pt x="60000" y="111119"/>
                </a:cubicBezTo>
                <a:cubicBezTo>
                  <a:pt x="36189" y="111119"/>
                  <a:pt x="16888" y="100970"/>
                  <a:pt x="16888" y="88450"/>
                </a:cubicBezTo>
                <a:cubicBezTo>
                  <a:pt x="16888" y="75930"/>
                  <a:pt x="36189" y="65781"/>
                  <a:pt x="60000" y="65781"/>
                </a:cubicBezTo>
                <a:close/>
                <a:moveTo>
                  <a:pt x="60000" y="62556"/>
                </a:moveTo>
                <a:cubicBezTo>
                  <a:pt x="32802" y="62556"/>
                  <a:pt x="10754" y="74149"/>
                  <a:pt x="10754" y="88450"/>
                </a:cubicBezTo>
                <a:cubicBezTo>
                  <a:pt x="10754" y="102751"/>
                  <a:pt x="32802" y="114345"/>
                  <a:pt x="60000" y="114345"/>
                </a:cubicBezTo>
                <a:cubicBezTo>
                  <a:pt x="87197" y="114345"/>
                  <a:pt x="109245" y="102751"/>
                  <a:pt x="109245" y="88450"/>
                </a:cubicBezTo>
                <a:cubicBezTo>
                  <a:pt x="109245" y="74149"/>
                  <a:pt x="87197" y="62556"/>
                  <a:pt x="60000" y="62556"/>
                </a:cubicBezTo>
                <a:close/>
                <a:moveTo>
                  <a:pt x="60000" y="56901"/>
                </a:moveTo>
                <a:cubicBezTo>
                  <a:pt x="93137" y="56901"/>
                  <a:pt x="120000" y="71026"/>
                  <a:pt x="120000" y="88450"/>
                </a:cubicBezTo>
                <a:cubicBezTo>
                  <a:pt x="120000" y="105874"/>
                  <a:pt x="93137" y="120000"/>
                  <a:pt x="60000" y="120000"/>
                </a:cubicBezTo>
                <a:cubicBezTo>
                  <a:pt x="26862" y="120000"/>
                  <a:pt x="0" y="105874"/>
                  <a:pt x="0" y="88450"/>
                </a:cubicBezTo>
                <a:cubicBezTo>
                  <a:pt x="0" y="71026"/>
                  <a:pt x="26862" y="56901"/>
                  <a:pt x="60000" y="56901"/>
                </a:cubicBezTo>
                <a:close/>
                <a:moveTo>
                  <a:pt x="82630" y="0"/>
                </a:moveTo>
                <a:lnTo>
                  <a:pt x="97460" y="0"/>
                </a:lnTo>
                <a:lnTo>
                  <a:pt x="97460" y="35352"/>
                </a:lnTo>
                <a:lnTo>
                  <a:pt x="82630" y="43989"/>
                </a:lnTo>
                <a:close/>
                <a:moveTo>
                  <a:pt x="43634" y="0"/>
                </a:moveTo>
                <a:lnTo>
                  <a:pt x="77458" y="0"/>
                </a:lnTo>
                <a:lnTo>
                  <a:pt x="77458" y="46869"/>
                </a:lnTo>
                <a:lnTo>
                  <a:pt x="60546" y="56764"/>
                </a:lnTo>
                <a:lnTo>
                  <a:pt x="43634" y="46869"/>
                </a:lnTo>
                <a:close/>
                <a:moveTo>
                  <a:pt x="23632" y="0"/>
                </a:moveTo>
                <a:lnTo>
                  <a:pt x="38462" y="0"/>
                </a:lnTo>
                <a:lnTo>
                  <a:pt x="38462" y="43191"/>
                </a:lnTo>
                <a:lnTo>
                  <a:pt x="23632" y="3435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4" name="Shape 854"/>
          <p:cNvSpPr/>
          <p:nvPr/>
        </p:nvSpPr>
        <p:spPr>
          <a:xfrm rot="-5400000">
            <a:off x="6526713" y="2741870"/>
            <a:ext cx="408904" cy="442625"/>
          </a:xfrm>
          <a:custGeom>
            <a:avLst/>
            <a:gdLst/>
            <a:ahLst/>
            <a:cxnLst/>
            <a:rect l="0" t="0" r="0" b="0"/>
            <a:pathLst>
              <a:path w="120000" h="120000" extrusionOk="0">
                <a:moveTo>
                  <a:pt x="52114" y="23995"/>
                </a:moveTo>
                <a:lnTo>
                  <a:pt x="26681" y="59999"/>
                </a:lnTo>
                <a:lnTo>
                  <a:pt x="52114" y="96003"/>
                </a:lnTo>
                <a:lnTo>
                  <a:pt x="25433" y="96003"/>
                </a:lnTo>
                <a:lnTo>
                  <a:pt x="0" y="59999"/>
                </a:lnTo>
                <a:lnTo>
                  <a:pt x="25433" y="23995"/>
                </a:lnTo>
                <a:close/>
                <a:moveTo>
                  <a:pt x="119999" y="60000"/>
                </a:moveTo>
                <a:lnTo>
                  <a:pt x="76696" y="120000"/>
                </a:lnTo>
                <a:lnTo>
                  <a:pt x="71450" y="112731"/>
                </a:lnTo>
                <a:lnTo>
                  <a:pt x="44503" y="112731"/>
                </a:lnTo>
                <a:cubicBezTo>
                  <a:pt x="43660" y="114688"/>
                  <a:pt x="41587" y="116065"/>
                  <a:pt x="39167" y="116065"/>
                </a:cubicBezTo>
                <a:cubicBezTo>
                  <a:pt x="37038" y="116065"/>
                  <a:pt x="35178" y="115000"/>
                  <a:pt x="34259" y="113372"/>
                </a:cubicBezTo>
                <a:lnTo>
                  <a:pt x="12122" y="117398"/>
                </a:lnTo>
                <a:lnTo>
                  <a:pt x="12122" y="104063"/>
                </a:lnTo>
                <a:lnTo>
                  <a:pt x="34259" y="108089"/>
                </a:lnTo>
                <a:cubicBezTo>
                  <a:pt x="35178" y="106461"/>
                  <a:pt x="37038" y="105397"/>
                  <a:pt x="39167" y="105397"/>
                </a:cubicBezTo>
                <a:cubicBezTo>
                  <a:pt x="41587" y="105397"/>
                  <a:pt x="43660" y="106773"/>
                  <a:pt x="44503" y="108730"/>
                </a:cubicBezTo>
                <a:lnTo>
                  <a:pt x="68563" y="108730"/>
                </a:lnTo>
                <a:lnTo>
                  <a:pt x="33393" y="60000"/>
                </a:lnTo>
                <a:lnTo>
                  <a:pt x="76696" y="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5" name="Shape 855"/>
          <p:cNvSpPr/>
          <p:nvPr/>
        </p:nvSpPr>
        <p:spPr>
          <a:xfrm rot="10800000">
            <a:off x="7055425" y="2058137"/>
            <a:ext cx="264059" cy="298187"/>
          </a:xfrm>
          <a:custGeom>
            <a:avLst/>
            <a:gdLst/>
            <a:ahLst/>
            <a:cxnLst/>
            <a:rect l="0" t="0" r="0" b="0"/>
            <a:pathLst>
              <a:path w="120000" h="120000" extrusionOk="0">
                <a:moveTo>
                  <a:pt x="25527" y="81932"/>
                </a:moveTo>
                <a:cubicBezTo>
                  <a:pt x="27598" y="81932"/>
                  <a:pt x="29276" y="80446"/>
                  <a:pt x="29276" y="78612"/>
                </a:cubicBezTo>
                <a:lnTo>
                  <a:pt x="29276" y="16187"/>
                </a:lnTo>
                <a:cubicBezTo>
                  <a:pt x="29276" y="14354"/>
                  <a:pt x="27598" y="12867"/>
                  <a:pt x="25527" y="12867"/>
                </a:cubicBezTo>
                <a:cubicBezTo>
                  <a:pt x="23456" y="12867"/>
                  <a:pt x="21777" y="14354"/>
                  <a:pt x="21777" y="16187"/>
                </a:cubicBezTo>
                <a:lnTo>
                  <a:pt x="21777" y="78612"/>
                </a:lnTo>
                <a:cubicBezTo>
                  <a:pt x="21777" y="80446"/>
                  <a:pt x="23456" y="81932"/>
                  <a:pt x="25527" y="81932"/>
                </a:cubicBezTo>
                <a:close/>
                <a:moveTo>
                  <a:pt x="49527" y="81932"/>
                </a:moveTo>
                <a:cubicBezTo>
                  <a:pt x="51598" y="81932"/>
                  <a:pt x="53276" y="80446"/>
                  <a:pt x="53276" y="78612"/>
                </a:cubicBezTo>
                <a:lnTo>
                  <a:pt x="53276" y="16187"/>
                </a:lnTo>
                <a:cubicBezTo>
                  <a:pt x="53276" y="14354"/>
                  <a:pt x="51598" y="12867"/>
                  <a:pt x="49527" y="12867"/>
                </a:cubicBezTo>
                <a:cubicBezTo>
                  <a:pt x="47456" y="12867"/>
                  <a:pt x="45777" y="14354"/>
                  <a:pt x="45777" y="16187"/>
                </a:cubicBezTo>
                <a:lnTo>
                  <a:pt x="45777" y="78612"/>
                </a:lnTo>
                <a:cubicBezTo>
                  <a:pt x="45777" y="80446"/>
                  <a:pt x="47456" y="81932"/>
                  <a:pt x="49527" y="81932"/>
                </a:cubicBezTo>
                <a:close/>
                <a:moveTo>
                  <a:pt x="73527" y="81932"/>
                </a:moveTo>
                <a:cubicBezTo>
                  <a:pt x="75598" y="81932"/>
                  <a:pt x="77276" y="80446"/>
                  <a:pt x="77276" y="78612"/>
                </a:cubicBezTo>
                <a:lnTo>
                  <a:pt x="77276" y="16187"/>
                </a:lnTo>
                <a:cubicBezTo>
                  <a:pt x="77276" y="14354"/>
                  <a:pt x="75598" y="12867"/>
                  <a:pt x="73527" y="12867"/>
                </a:cubicBezTo>
                <a:cubicBezTo>
                  <a:pt x="71456" y="12867"/>
                  <a:pt x="69777" y="14354"/>
                  <a:pt x="69777" y="16187"/>
                </a:cubicBezTo>
                <a:lnTo>
                  <a:pt x="69777" y="78612"/>
                </a:lnTo>
                <a:cubicBezTo>
                  <a:pt x="69777" y="80446"/>
                  <a:pt x="71456" y="81932"/>
                  <a:pt x="73527" y="81932"/>
                </a:cubicBezTo>
                <a:close/>
                <a:moveTo>
                  <a:pt x="97527" y="81932"/>
                </a:moveTo>
                <a:cubicBezTo>
                  <a:pt x="99598" y="81932"/>
                  <a:pt x="101276" y="80446"/>
                  <a:pt x="101276" y="78612"/>
                </a:cubicBezTo>
                <a:lnTo>
                  <a:pt x="101276" y="16187"/>
                </a:lnTo>
                <a:cubicBezTo>
                  <a:pt x="101276" y="14354"/>
                  <a:pt x="99598" y="12867"/>
                  <a:pt x="97527" y="12867"/>
                </a:cubicBezTo>
                <a:cubicBezTo>
                  <a:pt x="95456" y="12867"/>
                  <a:pt x="93777" y="14354"/>
                  <a:pt x="93777" y="16187"/>
                </a:cubicBezTo>
                <a:lnTo>
                  <a:pt x="93777" y="78612"/>
                </a:lnTo>
                <a:cubicBezTo>
                  <a:pt x="93777" y="80446"/>
                  <a:pt x="95456" y="81932"/>
                  <a:pt x="97527" y="81932"/>
                </a:cubicBezTo>
                <a:close/>
                <a:moveTo>
                  <a:pt x="115994" y="92969"/>
                </a:moveTo>
                <a:lnTo>
                  <a:pt x="4005" y="92969"/>
                </a:lnTo>
                <a:lnTo>
                  <a:pt x="4005" y="15495"/>
                </a:lnTo>
                <a:cubicBezTo>
                  <a:pt x="4005" y="6937"/>
                  <a:pt x="11839" y="0"/>
                  <a:pt x="21503" y="0"/>
                </a:cubicBezTo>
                <a:lnTo>
                  <a:pt x="98496" y="0"/>
                </a:lnTo>
                <a:cubicBezTo>
                  <a:pt x="108160" y="0"/>
                  <a:pt x="115994" y="6937"/>
                  <a:pt x="115994" y="15495"/>
                </a:cubicBezTo>
                <a:close/>
                <a:moveTo>
                  <a:pt x="70324" y="120000"/>
                </a:moveTo>
                <a:lnTo>
                  <a:pt x="49675" y="120000"/>
                </a:lnTo>
                <a:cubicBezTo>
                  <a:pt x="47045" y="120000"/>
                  <a:pt x="44913" y="118111"/>
                  <a:pt x="44913" y="115783"/>
                </a:cubicBezTo>
                <a:lnTo>
                  <a:pt x="44913" y="111566"/>
                </a:lnTo>
                <a:lnTo>
                  <a:pt x="2500" y="111566"/>
                </a:lnTo>
                <a:cubicBezTo>
                  <a:pt x="1119" y="111566"/>
                  <a:pt x="0" y="110574"/>
                  <a:pt x="0" y="109352"/>
                </a:cubicBezTo>
                <a:lnTo>
                  <a:pt x="0" y="100496"/>
                </a:lnTo>
                <a:cubicBezTo>
                  <a:pt x="0" y="99274"/>
                  <a:pt x="1119" y="98282"/>
                  <a:pt x="2500" y="98282"/>
                </a:cubicBezTo>
                <a:lnTo>
                  <a:pt x="117499" y="98282"/>
                </a:lnTo>
                <a:cubicBezTo>
                  <a:pt x="118880" y="98282"/>
                  <a:pt x="120000" y="99274"/>
                  <a:pt x="120000" y="100496"/>
                </a:cubicBezTo>
                <a:lnTo>
                  <a:pt x="120000" y="109352"/>
                </a:lnTo>
                <a:cubicBezTo>
                  <a:pt x="120000" y="110574"/>
                  <a:pt x="118880" y="111566"/>
                  <a:pt x="117499" y="111566"/>
                </a:cubicBezTo>
                <a:lnTo>
                  <a:pt x="75086" y="111566"/>
                </a:lnTo>
                <a:lnTo>
                  <a:pt x="75086" y="115783"/>
                </a:lnTo>
                <a:cubicBezTo>
                  <a:pt x="75086" y="118111"/>
                  <a:pt x="72954" y="120000"/>
                  <a:pt x="70324" y="12000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6" name="Shape 856"/>
          <p:cNvSpPr/>
          <p:nvPr/>
        </p:nvSpPr>
        <p:spPr>
          <a:xfrm>
            <a:off x="5454589" y="2770651"/>
            <a:ext cx="322665" cy="385062"/>
          </a:xfrm>
          <a:custGeom>
            <a:avLst/>
            <a:gdLst/>
            <a:ahLst/>
            <a:cxnLst/>
            <a:rect l="0" t="0" r="0" b="0"/>
            <a:pathLst>
              <a:path w="120000" h="120000" extrusionOk="0">
                <a:moveTo>
                  <a:pt x="91178" y="35007"/>
                </a:moveTo>
                <a:lnTo>
                  <a:pt x="87692" y="38808"/>
                </a:lnTo>
                <a:cubicBezTo>
                  <a:pt x="98513" y="45777"/>
                  <a:pt x="104807" y="56595"/>
                  <a:pt x="104697" y="68031"/>
                </a:cubicBezTo>
                <a:lnTo>
                  <a:pt x="110417" y="68070"/>
                </a:lnTo>
                <a:cubicBezTo>
                  <a:pt x="110542" y="55132"/>
                  <a:pt x="103420" y="42893"/>
                  <a:pt x="91178" y="35007"/>
                </a:cubicBezTo>
                <a:close/>
                <a:moveTo>
                  <a:pt x="48546" y="11148"/>
                </a:moveTo>
                <a:cubicBezTo>
                  <a:pt x="54592" y="12704"/>
                  <a:pt x="53227" y="11843"/>
                  <a:pt x="56299" y="13135"/>
                </a:cubicBezTo>
                <a:cubicBezTo>
                  <a:pt x="59913" y="17847"/>
                  <a:pt x="61401" y="23826"/>
                  <a:pt x="61135" y="29239"/>
                </a:cubicBezTo>
                <a:cubicBezTo>
                  <a:pt x="66940" y="28865"/>
                  <a:pt x="65660" y="24602"/>
                  <a:pt x="86916" y="26654"/>
                </a:cubicBezTo>
                <a:cubicBezTo>
                  <a:pt x="106251" y="28691"/>
                  <a:pt x="120000" y="47542"/>
                  <a:pt x="120000" y="75559"/>
                </a:cubicBezTo>
                <a:cubicBezTo>
                  <a:pt x="120000" y="103575"/>
                  <a:pt x="105134" y="125505"/>
                  <a:pt x="56099" y="118775"/>
                </a:cubicBezTo>
                <a:cubicBezTo>
                  <a:pt x="12582" y="124233"/>
                  <a:pt x="4716" y="98026"/>
                  <a:pt x="1164" y="82601"/>
                </a:cubicBezTo>
                <a:cubicBezTo>
                  <a:pt x="-2388" y="67176"/>
                  <a:pt x="448" y="36469"/>
                  <a:pt x="34782" y="26226"/>
                </a:cubicBezTo>
                <a:cubicBezTo>
                  <a:pt x="48179" y="23157"/>
                  <a:pt x="51600" y="27296"/>
                  <a:pt x="57390" y="28801"/>
                </a:cubicBezTo>
                <a:cubicBezTo>
                  <a:pt x="55828" y="22510"/>
                  <a:pt x="53587" y="18146"/>
                  <a:pt x="48546" y="11148"/>
                </a:cubicBezTo>
                <a:close/>
                <a:moveTo>
                  <a:pt x="90586" y="1"/>
                </a:moveTo>
                <a:cubicBezTo>
                  <a:pt x="98446" y="58"/>
                  <a:pt x="106816" y="1406"/>
                  <a:pt x="110918" y="2390"/>
                </a:cubicBezTo>
                <a:cubicBezTo>
                  <a:pt x="126106" y="6879"/>
                  <a:pt x="109545" y="8456"/>
                  <a:pt x="104746" y="13665"/>
                </a:cubicBezTo>
                <a:cubicBezTo>
                  <a:pt x="99947" y="18875"/>
                  <a:pt x="94600" y="24114"/>
                  <a:pt x="83546" y="24114"/>
                </a:cubicBezTo>
                <a:lnTo>
                  <a:pt x="62583" y="24312"/>
                </a:lnTo>
                <a:lnTo>
                  <a:pt x="63532" y="12672"/>
                </a:lnTo>
                <a:cubicBezTo>
                  <a:pt x="66139" y="4565"/>
                  <a:pt x="73752" y="1752"/>
                  <a:pt x="83072" y="436"/>
                </a:cubicBezTo>
                <a:cubicBezTo>
                  <a:pt x="85402" y="107"/>
                  <a:pt x="87966" y="-17"/>
                  <a:pt x="90586" y="1"/>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7" name="Shape 857"/>
          <p:cNvSpPr/>
          <p:nvPr/>
        </p:nvSpPr>
        <p:spPr>
          <a:xfrm>
            <a:off x="3674423" y="1332150"/>
            <a:ext cx="408033" cy="373744"/>
          </a:xfrm>
          <a:custGeom>
            <a:avLst/>
            <a:gdLst/>
            <a:ahLst/>
            <a:cxnLst/>
            <a:rect l="0" t="0" r="0" b="0"/>
            <a:pathLst>
              <a:path w="120000" h="120000" extrusionOk="0">
                <a:moveTo>
                  <a:pt x="12727" y="103097"/>
                </a:moveTo>
                <a:cubicBezTo>
                  <a:pt x="10497" y="103097"/>
                  <a:pt x="8690" y="105070"/>
                  <a:pt x="8690" y="107504"/>
                </a:cubicBezTo>
                <a:cubicBezTo>
                  <a:pt x="8690" y="109938"/>
                  <a:pt x="10497" y="111911"/>
                  <a:pt x="12727" y="111911"/>
                </a:cubicBezTo>
                <a:cubicBezTo>
                  <a:pt x="14956" y="111911"/>
                  <a:pt x="16763" y="109938"/>
                  <a:pt x="16763" y="107504"/>
                </a:cubicBezTo>
                <a:cubicBezTo>
                  <a:pt x="16763" y="105070"/>
                  <a:pt x="14956" y="103097"/>
                  <a:pt x="12727" y="103097"/>
                </a:cubicBezTo>
                <a:close/>
                <a:moveTo>
                  <a:pt x="68082" y="6"/>
                </a:moveTo>
                <a:cubicBezTo>
                  <a:pt x="71769" y="-202"/>
                  <a:pt x="76676" y="4868"/>
                  <a:pt x="78579" y="11373"/>
                </a:cubicBezTo>
                <a:cubicBezTo>
                  <a:pt x="81944" y="26505"/>
                  <a:pt x="58870" y="49508"/>
                  <a:pt x="74973" y="50471"/>
                </a:cubicBezTo>
                <a:cubicBezTo>
                  <a:pt x="86350" y="49246"/>
                  <a:pt x="92439" y="48022"/>
                  <a:pt x="104777" y="47584"/>
                </a:cubicBezTo>
                <a:cubicBezTo>
                  <a:pt x="115993" y="47759"/>
                  <a:pt x="117836" y="55544"/>
                  <a:pt x="112228" y="63853"/>
                </a:cubicBezTo>
                <a:cubicBezTo>
                  <a:pt x="119278" y="64290"/>
                  <a:pt x="125126" y="76273"/>
                  <a:pt x="112949" y="81171"/>
                </a:cubicBezTo>
                <a:cubicBezTo>
                  <a:pt x="124565" y="89043"/>
                  <a:pt x="117916" y="99015"/>
                  <a:pt x="111266" y="100851"/>
                </a:cubicBezTo>
                <a:cubicBezTo>
                  <a:pt x="116874" y="106362"/>
                  <a:pt x="116233" y="110560"/>
                  <a:pt x="110545" y="113971"/>
                </a:cubicBezTo>
                <a:cubicBezTo>
                  <a:pt x="97927" y="119657"/>
                  <a:pt x="65319" y="123593"/>
                  <a:pt x="46853" y="115021"/>
                </a:cubicBezTo>
                <a:cubicBezTo>
                  <a:pt x="38082" y="111742"/>
                  <a:pt x="32480" y="108305"/>
                  <a:pt x="26183" y="108065"/>
                </a:cubicBezTo>
                <a:lnTo>
                  <a:pt x="26183" y="114096"/>
                </a:lnTo>
                <a:cubicBezTo>
                  <a:pt x="26183" y="116727"/>
                  <a:pt x="24229" y="118860"/>
                  <a:pt x="21819" y="118860"/>
                </a:cubicBezTo>
                <a:lnTo>
                  <a:pt x="0" y="118860"/>
                </a:lnTo>
                <a:lnTo>
                  <a:pt x="0" y="57159"/>
                </a:lnTo>
                <a:lnTo>
                  <a:pt x="21819" y="57159"/>
                </a:lnTo>
                <a:cubicBezTo>
                  <a:pt x="24229" y="57159"/>
                  <a:pt x="26183" y="59292"/>
                  <a:pt x="26183" y="61923"/>
                </a:cubicBezTo>
                <a:lnTo>
                  <a:pt x="26183" y="64129"/>
                </a:lnTo>
                <a:cubicBezTo>
                  <a:pt x="26967" y="63995"/>
                  <a:pt x="27901" y="63638"/>
                  <a:pt x="29307" y="62803"/>
                </a:cubicBezTo>
                <a:cubicBezTo>
                  <a:pt x="31070" y="57993"/>
                  <a:pt x="33273" y="54013"/>
                  <a:pt x="38681" y="48634"/>
                </a:cubicBezTo>
                <a:cubicBezTo>
                  <a:pt x="47013" y="34727"/>
                  <a:pt x="60873" y="27642"/>
                  <a:pt x="63677" y="6912"/>
                </a:cubicBezTo>
                <a:cubicBezTo>
                  <a:pt x="64098" y="2156"/>
                  <a:pt x="65870" y="131"/>
                  <a:pt x="68082" y="6"/>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8" name="Shape 858"/>
          <p:cNvSpPr/>
          <p:nvPr/>
        </p:nvSpPr>
        <p:spPr>
          <a:xfrm>
            <a:off x="6524894" y="2039053"/>
            <a:ext cx="254160" cy="336352"/>
          </a:xfrm>
          <a:custGeom>
            <a:avLst/>
            <a:gdLst/>
            <a:ahLst/>
            <a:cxnLst/>
            <a:rect l="0" t="0" r="0" b="0"/>
            <a:pathLst>
              <a:path w="120000" h="120000" extrusionOk="0">
                <a:moveTo>
                  <a:pt x="66594" y="99116"/>
                </a:moveTo>
                <a:cubicBezTo>
                  <a:pt x="65078" y="99116"/>
                  <a:pt x="63850" y="100045"/>
                  <a:pt x="63850" y="101190"/>
                </a:cubicBezTo>
                <a:lnTo>
                  <a:pt x="63850" y="109485"/>
                </a:lnTo>
                <a:cubicBezTo>
                  <a:pt x="63850" y="110630"/>
                  <a:pt x="65078" y="111558"/>
                  <a:pt x="66594" y="111558"/>
                </a:cubicBezTo>
                <a:lnTo>
                  <a:pt x="77571" y="111558"/>
                </a:lnTo>
                <a:cubicBezTo>
                  <a:pt x="79087" y="111558"/>
                  <a:pt x="80315" y="110630"/>
                  <a:pt x="80315" y="109485"/>
                </a:cubicBezTo>
                <a:lnTo>
                  <a:pt x="80315" y="101190"/>
                </a:lnTo>
                <a:cubicBezTo>
                  <a:pt x="80315" y="100045"/>
                  <a:pt x="79087" y="99116"/>
                  <a:pt x="77571" y="99116"/>
                </a:cubicBezTo>
                <a:close/>
                <a:moveTo>
                  <a:pt x="41027" y="99116"/>
                </a:moveTo>
                <a:cubicBezTo>
                  <a:pt x="39512" y="99116"/>
                  <a:pt x="38283" y="100045"/>
                  <a:pt x="38283" y="101190"/>
                </a:cubicBezTo>
                <a:lnTo>
                  <a:pt x="38283" y="109485"/>
                </a:lnTo>
                <a:cubicBezTo>
                  <a:pt x="38283" y="110630"/>
                  <a:pt x="39512" y="111558"/>
                  <a:pt x="41027" y="111558"/>
                </a:cubicBezTo>
                <a:lnTo>
                  <a:pt x="52005" y="111558"/>
                </a:lnTo>
                <a:cubicBezTo>
                  <a:pt x="53520" y="111558"/>
                  <a:pt x="54749" y="110630"/>
                  <a:pt x="54749" y="109485"/>
                </a:cubicBezTo>
                <a:lnTo>
                  <a:pt x="54749" y="101190"/>
                </a:lnTo>
                <a:cubicBezTo>
                  <a:pt x="54749" y="100045"/>
                  <a:pt x="53520" y="99116"/>
                  <a:pt x="52005" y="99116"/>
                </a:cubicBezTo>
                <a:close/>
                <a:moveTo>
                  <a:pt x="15461" y="99116"/>
                </a:moveTo>
                <a:cubicBezTo>
                  <a:pt x="13945" y="99116"/>
                  <a:pt x="12717" y="100045"/>
                  <a:pt x="12717" y="101190"/>
                </a:cubicBezTo>
                <a:lnTo>
                  <a:pt x="12717" y="109485"/>
                </a:lnTo>
                <a:cubicBezTo>
                  <a:pt x="12717" y="110630"/>
                  <a:pt x="13945" y="111558"/>
                  <a:pt x="15461" y="111558"/>
                </a:cubicBezTo>
                <a:lnTo>
                  <a:pt x="26438" y="111558"/>
                </a:lnTo>
                <a:cubicBezTo>
                  <a:pt x="27954" y="111558"/>
                  <a:pt x="29182" y="110630"/>
                  <a:pt x="29182" y="109485"/>
                </a:cubicBezTo>
                <a:lnTo>
                  <a:pt x="29182" y="101190"/>
                </a:lnTo>
                <a:cubicBezTo>
                  <a:pt x="29182" y="100045"/>
                  <a:pt x="27954" y="99116"/>
                  <a:pt x="26438" y="99116"/>
                </a:cubicBezTo>
                <a:close/>
                <a:moveTo>
                  <a:pt x="92160" y="80734"/>
                </a:moveTo>
                <a:cubicBezTo>
                  <a:pt x="90645" y="80734"/>
                  <a:pt x="89416" y="81662"/>
                  <a:pt x="89416" y="82808"/>
                </a:cubicBezTo>
                <a:lnTo>
                  <a:pt x="89416" y="109485"/>
                </a:lnTo>
                <a:cubicBezTo>
                  <a:pt x="89416" y="110630"/>
                  <a:pt x="90645" y="111558"/>
                  <a:pt x="92160" y="111558"/>
                </a:cubicBezTo>
                <a:lnTo>
                  <a:pt x="103138" y="111558"/>
                </a:lnTo>
                <a:cubicBezTo>
                  <a:pt x="104653" y="111558"/>
                  <a:pt x="105882" y="110630"/>
                  <a:pt x="105882" y="109485"/>
                </a:cubicBezTo>
                <a:lnTo>
                  <a:pt x="105882" y="82808"/>
                </a:lnTo>
                <a:cubicBezTo>
                  <a:pt x="105882" y="81662"/>
                  <a:pt x="104653" y="80734"/>
                  <a:pt x="103138" y="80734"/>
                </a:cubicBezTo>
                <a:close/>
                <a:moveTo>
                  <a:pt x="66594" y="80734"/>
                </a:moveTo>
                <a:cubicBezTo>
                  <a:pt x="65078" y="80734"/>
                  <a:pt x="63850" y="81662"/>
                  <a:pt x="63850" y="82808"/>
                </a:cubicBezTo>
                <a:lnTo>
                  <a:pt x="63850" y="91103"/>
                </a:lnTo>
                <a:cubicBezTo>
                  <a:pt x="63850" y="92248"/>
                  <a:pt x="65078" y="93176"/>
                  <a:pt x="66594" y="93176"/>
                </a:cubicBezTo>
                <a:lnTo>
                  <a:pt x="77571" y="93176"/>
                </a:lnTo>
                <a:cubicBezTo>
                  <a:pt x="79087" y="93176"/>
                  <a:pt x="80315" y="92248"/>
                  <a:pt x="80315" y="91103"/>
                </a:cubicBezTo>
                <a:lnTo>
                  <a:pt x="80315" y="82808"/>
                </a:lnTo>
                <a:cubicBezTo>
                  <a:pt x="80315" y="81662"/>
                  <a:pt x="79087" y="80734"/>
                  <a:pt x="77571" y="80734"/>
                </a:cubicBezTo>
                <a:close/>
                <a:moveTo>
                  <a:pt x="41027" y="80734"/>
                </a:moveTo>
                <a:cubicBezTo>
                  <a:pt x="39512" y="80734"/>
                  <a:pt x="38283" y="81662"/>
                  <a:pt x="38283" y="82808"/>
                </a:cubicBezTo>
                <a:lnTo>
                  <a:pt x="38283" y="91103"/>
                </a:lnTo>
                <a:cubicBezTo>
                  <a:pt x="38283" y="92248"/>
                  <a:pt x="39512" y="93176"/>
                  <a:pt x="41027" y="93176"/>
                </a:cubicBezTo>
                <a:lnTo>
                  <a:pt x="52005" y="93176"/>
                </a:lnTo>
                <a:cubicBezTo>
                  <a:pt x="53520" y="93176"/>
                  <a:pt x="54749" y="92248"/>
                  <a:pt x="54749" y="91103"/>
                </a:cubicBezTo>
                <a:lnTo>
                  <a:pt x="54749" y="82808"/>
                </a:lnTo>
                <a:cubicBezTo>
                  <a:pt x="54749" y="81662"/>
                  <a:pt x="53520" y="80734"/>
                  <a:pt x="52005" y="80734"/>
                </a:cubicBezTo>
                <a:close/>
                <a:moveTo>
                  <a:pt x="15461" y="80734"/>
                </a:moveTo>
                <a:cubicBezTo>
                  <a:pt x="13945" y="80734"/>
                  <a:pt x="12717" y="81662"/>
                  <a:pt x="12717" y="82808"/>
                </a:cubicBezTo>
                <a:lnTo>
                  <a:pt x="12717" y="91103"/>
                </a:lnTo>
                <a:cubicBezTo>
                  <a:pt x="12717" y="92248"/>
                  <a:pt x="13945" y="93176"/>
                  <a:pt x="15461" y="93176"/>
                </a:cubicBezTo>
                <a:lnTo>
                  <a:pt x="26438" y="93176"/>
                </a:lnTo>
                <a:cubicBezTo>
                  <a:pt x="27954" y="93176"/>
                  <a:pt x="29182" y="92248"/>
                  <a:pt x="29182" y="91103"/>
                </a:cubicBezTo>
                <a:lnTo>
                  <a:pt x="29182" y="82808"/>
                </a:lnTo>
                <a:cubicBezTo>
                  <a:pt x="29182" y="81662"/>
                  <a:pt x="27954" y="80734"/>
                  <a:pt x="26438" y="80734"/>
                </a:cubicBezTo>
                <a:close/>
                <a:moveTo>
                  <a:pt x="92160" y="62352"/>
                </a:moveTo>
                <a:cubicBezTo>
                  <a:pt x="90645" y="62352"/>
                  <a:pt x="89416" y="63280"/>
                  <a:pt x="89416" y="64426"/>
                </a:cubicBezTo>
                <a:lnTo>
                  <a:pt x="89416" y="72720"/>
                </a:lnTo>
                <a:cubicBezTo>
                  <a:pt x="89416" y="73866"/>
                  <a:pt x="90645" y="74794"/>
                  <a:pt x="92160" y="74794"/>
                </a:cubicBezTo>
                <a:lnTo>
                  <a:pt x="103138" y="74794"/>
                </a:lnTo>
                <a:cubicBezTo>
                  <a:pt x="104653" y="74794"/>
                  <a:pt x="105882" y="73866"/>
                  <a:pt x="105882" y="72720"/>
                </a:cubicBezTo>
                <a:lnTo>
                  <a:pt x="105882" y="64426"/>
                </a:lnTo>
                <a:cubicBezTo>
                  <a:pt x="105882" y="63280"/>
                  <a:pt x="104653" y="62352"/>
                  <a:pt x="103138" y="62352"/>
                </a:cubicBezTo>
                <a:close/>
                <a:moveTo>
                  <a:pt x="66594" y="62352"/>
                </a:moveTo>
                <a:cubicBezTo>
                  <a:pt x="65078" y="62352"/>
                  <a:pt x="63850" y="63280"/>
                  <a:pt x="63850" y="64426"/>
                </a:cubicBezTo>
                <a:lnTo>
                  <a:pt x="63850" y="72720"/>
                </a:lnTo>
                <a:cubicBezTo>
                  <a:pt x="63850" y="73866"/>
                  <a:pt x="65078" y="74794"/>
                  <a:pt x="66594" y="74794"/>
                </a:cubicBezTo>
                <a:lnTo>
                  <a:pt x="77571" y="74794"/>
                </a:lnTo>
                <a:cubicBezTo>
                  <a:pt x="79087" y="74794"/>
                  <a:pt x="80315" y="73866"/>
                  <a:pt x="80315" y="72720"/>
                </a:cubicBezTo>
                <a:lnTo>
                  <a:pt x="80315" y="64426"/>
                </a:lnTo>
                <a:cubicBezTo>
                  <a:pt x="80315" y="63280"/>
                  <a:pt x="79087" y="62352"/>
                  <a:pt x="77571" y="62352"/>
                </a:cubicBezTo>
                <a:close/>
                <a:moveTo>
                  <a:pt x="41027" y="62352"/>
                </a:moveTo>
                <a:cubicBezTo>
                  <a:pt x="39512" y="62352"/>
                  <a:pt x="38283" y="63280"/>
                  <a:pt x="38283" y="64426"/>
                </a:cubicBezTo>
                <a:lnTo>
                  <a:pt x="38283" y="72720"/>
                </a:lnTo>
                <a:cubicBezTo>
                  <a:pt x="38283" y="73866"/>
                  <a:pt x="39512" y="74794"/>
                  <a:pt x="41027" y="74794"/>
                </a:cubicBezTo>
                <a:lnTo>
                  <a:pt x="52005" y="74794"/>
                </a:lnTo>
                <a:cubicBezTo>
                  <a:pt x="53520" y="74794"/>
                  <a:pt x="54749" y="73866"/>
                  <a:pt x="54749" y="72720"/>
                </a:cubicBezTo>
                <a:lnTo>
                  <a:pt x="54749" y="64426"/>
                </a:lnTo>
                <a:cubicBezTo>
                  <a:pt x="54749" y="63280"/>
                  <a:pt x="53520" y="62352"/>
                  <a:pt x="52005" y="62352"/>
                </a:cubicBezTo>
                <a:close/>
                <a:moveTo>
                  <a:pt x="15461" y="62352"/>
                </a:moveTo>
                <a:cubicBezTo>
                  <a:pt x="13945" y="62352"/>
                  <a:pt x="12717" y="63280"/>
                  <a:pt x="12717" y="64426"/>
                </a:cubicBezTo>
                <a:lnTo>
                  <a:pt x="12717" y="72720"/>
                </a:lnTo>
                <a:cubicBezTo>
                  <a:pt x="12717" y="73866"/>
                  <a:pt x="13945" y="74794"/>
                  <a:pt x="15461" y="74794"/>
                </a:cubicBezTo>
                <a:lnTo>
                  <a:pt x="26438" y="74794"/>
                </a:lnTo>
                <a:cubicBezTo>
                  <a:pt x="27954" y="74794"/>
                  <a:pt x="29182" y="73866"/>
                  <a:pt x="29182" y="72720"/>
                </a:cubicBezTo>
                <a:lnTo>
                  <a:pt x="29182" y="64426"/>
                </a:lnTo>
                <a:cubicBezTo>
                  <a:pt x="29182" y="63280"/>
                  <a:pt x="27954" y="62352"/>
                  <a:pt x="26438" y="62352"/>
                </a:cubicBezTo>
                <a:close/>
                <a:moveTo>
                  <a:pt x="92160" y="43970"/>
                </a:moveTo>
                <a:cubicBezTo>
                  <a:pt x="90645" y="43970"/>
                  <a:pt x="89416" y="44898"/>
                  <a:pt x="89416" y="46043"/>
                </a:cubicBezTo>
                <a:lnTo>
                  <a:pt x="89416" y="54338"/>
                </a:lnTo>
                <a:cubicBezTo>
                  <a:pt x="89416" y="55483"/>
                  <a:pt x="90645" y="56412"/>
                  <a:pt x="92160" y="56412"/>
                </a:cubicBezTo>
                <a:lnTo>
                  <a:pt x="103138" y="56412"/>
                </a:lnTo>
                <a:cubicBezTo>
                  <a:pt x="104653" y="56412"/>
                  <a:pt x="105882" y="55483"/>
                  <a:pt x="105882" y="54338"/>
                </a:cubicBezTo>
                <a:lnTo>
                  <a:pt x="105882" y="46043"/>
                </a:lnTo>
                <a:cubicBezTo>
                  <a:pt x="105882" y="44898"/>
                  <a:pt x="104653" y="43970"/>
                  <a:pt x="103138" y="43970"/>
                </a:cubicBezTo>
                <a:close/>
                <a:moveTo>
                  <a:pt x="66594" y="43970"/>
                </a:moveTo>
                <a:cubicBezTo>
                  <a:pt x="65078" y="43970"/>
                  <a:pt x="63850" y="44898"/>
                  <a:pt x="63850" y="46043"/>
                </a:cubicBezTo>
                <a:lnTo>
                  <a:pt x="63850" y="54338"/>
                </a:lnTo>
                <a:cubicBezTo>
                  <a:pt x="63850" y="55483"/>
                  <a:pt x="65078" y="56412"/>
                  <a:pt x="66594" y="56412"/>
                </a:cubicBezTo>
                <a:lnTo>
                  <a:pt x="77571" y="56412"/>
                </a:lnTo>
                <a:cubicBezTo>
                  <a:pt x="79087" y="56412"/>
                  <a:pt x="80315" y="55483"/>
                  <a:pt x="80315" y="54338"/>
                </a:cubicBezTo>
                <a:lnTo>
                  <a:pt x="80315" y="46043"/>
                </a:lnTo>
                <a:cubicBezTo>
                  <a:pt x="80315" y="44898"/>
                  <a:pt x="79087" y="43970"/>
                  <a:pt x="77571" y="43970"/>
                </a:cubicBezTo>
                <a:close/>
                <a:moveTo>
                  <a:pt x="41027" y="43970"/>
                </a:moveTo>
                <a:cubicBezTo>
                  <a:pt x="39512" y="43970"/>
                  <a:pt x="38283" y="44898"/>
                  <a:pt x="38283" y="46043"/>
                </a:cubicBezTo>
                <a:lnTo>
                  <a:pt x="38283" y="54338"/>
                </a:lnTo>
                <a:cubicBezTo>
                  <a:pt x="38283" y="55483"/>
                  <a:pt x="39512" y="56412"/>
                  <a:pt x="41027" y="56412"/>
                </a:cubicBezTo>
                <a:lnTo>
                  <a:pt x="52005" y="56412"/>
                </a:lnTo>
                <a:cubicBezTo>
                  <a:pt x="53520" y="56412"/>
                  <a:pt x="54749" y="55483"/>
                  <a:pt x="54749" y="54338"/>
                </a:cubicBezTo>
                <a:lnTo>
                  <a:pt x="54749" y="46043"/>
                </a:lnTo>
                <a:cubicBezTo>
                  <a:pt x="54749" y="44898"/>
                  <a:pt x="53520" y="43970"/>
                  <a:pt x="52005" y="43970"/>
                </a:cubicBezTo>
                <a:close/>
                <a:moveTo>
                  <a:pt x="15461" y="43970"/>
                </a:moveTo>
                <a:cubicBezTo>
                  <a:pt x="13945" y="43970"/>
                  <a:pt x="12717" y="44898"/>
                  <a:pt x="12717" y="46043"/>
                </a:cubicBezTo>
                <a:lnTo>
                  <a:pt x="12717" y="54338"/>
                </a:lnTo>
                <a:cubicBezTo>
                  <a:pt x="12717" y="55483"/>
                  <a:pt x="13945" y="56412"/>
                  <a:pt x="15461" y="56412"/>
                </a:cubicBezTo>
                <a:lnTo>
                  <a:pt x="26438" y="56412"/>
                </a:lnTo>
                <a:cubicBezTo>
                  <a:pt x="27954" y="56412"/>
                  <a:pt x="29182" y="55483"/>
                  <a:pt x="29182" y="54338"/>
                </a:cubicBezTo>
                <a:lnTo>
                  <a:pt x="29182" y="46043"/>
                </a:lnTo>
                <a:cubicBezTo>
                  <a:pt x="29182" y="44898"/>
                  <a:pt x="27954" y="43970"/>
                  <a:pt x="26438" y="43970"/>
                </a:cubicBezTo>
                <a:close/>
                <a:moveTo>
                  <a:pt x="17058" y="6058"/>
                </a:moveTo>
                <a:cubicBezTo>
                  <a:pt x="13485" y="6058"/>
                  <a:pt x="10588" y="8247"/>
                  <a:pt x="10588" y="10947"/>
                </a:cubicBezTo>
                <a:lnTo>
                  <a:pt x="10588" y="30505"/>
                </a:lnTo>
                <a:cubicBezTo>
                  <a:pt x="10588" y="33205"/>
                  <a:pt x="13485" y="35394"/>
                  <a:pt x="17058" y="35394"/>
                </a:cubicBezTo>
                <a:lnTo>
                  <a:pt x="102941" y="35394"/>
                </a:lnTo>
                <a:cubicBezTo>
                  <a:pt x="106514" y="35394"/>
                  <a:pt x="109411" y="33205"/>
                  <a:pt x="109411" y="30505"/>
                </a:cubicBezTo>
                <a:lnTo>
                  <a:pt x="109411" y="10947"/>
                </a:lnTo>
                <a:cubicBezTo>
                  <a:pt x="109411" y="8247"/>
                  <a:pt x="106514" y="6058"/>
                  <a:pt x="102941" y="6058"/>
                </a:cubicBezTo>
                <a:close/>
                <a:moveTo>
                  <a:pt x="12997" y="0"/>
                </a:moveTo>
                <a:lnTo>
                  <a:pt x="107002" y="0"/>
                </a:lnTo>
                <a:cubicBezTo>
                  <a:pt x="114180" y="0"/>
                  <a:pt x="120000" y="4397"/>
                  <a:pt x="120000" y="9821"/>
                </a:cubicBezTo>
                <a:lnTo>
                  <a:pt x="120000" y="110178"/>
                </a:lnTo>
                <a:cubicBezTo>
                  <a:pt x="120000" y="115602"/>
                  <a:pt x="114180" y="120000"/>
                  <a:pt x="107002" y="120000"/>
                </a:cubicBezTo>
                <a:lnTo>
                  <a:pt x="12997" y="120000"/>
                </a:lnTo>
                <a:cubicBezTo>
                  <a:pt x="5819" y="120000"/>
                  <a:pt x="0" y="115602"/>
                  <a:pt x="0" y="110178"/>
                </a:cubicBezTo>
                <a:lnTo>
                  <a:pt x="0" y="9821"/>
                </a:lnTo>
                <a:cubicBezTo>
                  <a:pt x="0" y="4397"/>
                  <a:pt x="5819" y="0"/>
                  <a:pt x="12997"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59" name="Shape 859"/>
          <p:cNvSpPr/>
          <p:nvPr/>
        </p:nvSpPr>
        <p:spPr>
          <a:xfrm>
            <a:off x="7648557" y="2795359"/>
            <a:ext cx="335647" cy="335647"/>
          </a:xfrm>
          <a:custGeom>
            <a:avLst/>
            <a:gdLst/>
            <a:ahLst/>
            <a:cxnLst/>
            <a:rect l="0" t="0" r="0" b="0"/>
            <a:pathLst>
              <a:path w="120000" h="120000" extrusionOk="0">
                <a:moveTo>
                  <a:pt x="74803" y="92998"/>
                </a:moveTo>
                <a:lnTo>
                  <a:pt x="74803" y="103605"/>
                </a:lnTo>
                <a:lnTo>
                  <a:pt x="107947" y="103605"/>
                </a:lnTo>
                <a:lnTo>
                  <a:pt x="107947" y="92998"/>
                </a:lnTo>
                <a:close/>
                <a:moveTo>
                  <a:pt x="74803" y="77086"/>
                </a:moveTo>
                <a:lnTo>
                  <a:pt x="74803" y="87694"/>
                </a:lnTo>
                <a:lnTo>
                  <a:pt x="107947" y="87694"/>
                </a:lnTo>
                <a:lnTo>
                  <a:pt x="107947" y="77086"/>
                </a:lnTo>
                <a:close/>
                <a:moveTo>
                  <a:pt x="21507" y="74877"/>
                </a:moveTo>
                <a:lnTo>
                  <a:pt x="14007" y="82378"/>
                </a:lnTo>
                <a:lnTo>
                  <a:pt x="21974" y="90346"/>
                </a:lnTo>
                <a:lnTo>
                  <a:pt x="14007" y="98314"/>
                </a:lnTo>
                <a:lnTo>
                  <a:pt x="21507" y="105814"/>
                </a:lnTo>
                <a:lnTo>
                  <a:pt x="29475" y="97847"/>
                </a:lnTo>
                <a:lnTo>
                  <a:pt x="37443" y="105814"/>
                </a:lnTo>
                <a:lnTo>
                  <a:pt x="44944" y="98314"/>
                </a:lnTo>
                <a:lnTo>
                  <a:pt x="36976" y="90346"/>
                </a:lnTo>
                <a:lnTo>
                  <a:pt x="44944" y="82378"/>
                </a:lnTo>
                <a:lnTo>
                  <a:pt x="37443" y="74877"/>
                </a:lnTo>
                <a:lnTo>
                  <a:pt x="29475" y="82845"/>
                </a:lnTo>
                <a:close/>
                <a:moveTo>
                  <a:pt x="61333" y="61333"/>
                </a:moveTo>
                <a:lnTo>
                  <a:pt x="120000" y="61333"/>
                </a:lnTo>
                <a:lnTo>
                  <a:pt x="120000" y="99999"/>
                </a:lnTo>
                <a:cubicBezTo>
                  <a:pt x="120000" y="111045"/>
                  <a:pt x="111045" y="120000"/>
                  <a:pt x="99999" y="120000"/>
                </a:cubicBezTo>
                <a:lnTo>
                  <a:pt x="61333" y="120000"/>
                </a:lnTo>
                <a:close/>
                <a:moveTo>
                  <a:pt x="0" y="61333"/>
                </a:moveTo>
                <a:lnTo>
                  <a:pt x="58666" y="61333"/>
                </a:lnTo>
                <a:lnTo>
                  <a:pt x="58666" y="120000"/>
                </a:lnTo>
                <a:lnTo>
                  <a:pt x="20000" y="120000"/>
                </a:lnTo>
                <a:cubicBezTo>
                  <a:pt x="8954" y="120000"/>
                  <a:pt x="0" y="111045"/>
                  <a:pt x="0" y="99999"/>
                </a:cubicBezTo>
                <a:close/>
                <a:moveTo>
                  <a:pt x="91375" y="35476"/>
                </a:moveTo>
                <a:cubicBezTo>
                  <a:pt x="88446" y="35476"/>
                  <a:pt x="86071" y="37850"/>
                  <a:pt x="86071" y="40780"/>
                </a:cubicBezTo>
                <a:cubicBezTo>
                  <a:pt x="86071" y="43709"/>
                  <a:pt x="88446" y="46083"/>
                  <a:pt x="91375" y="46083"/>
                </a:cubicBezTo>
                <a:cubicBezTo>
                  <a:pt x="94304" y="46083"/>
                  <a:pt x="96679" y="43709"/>
                  <a:pt x="96679" y="40780"/>
                </a:cubicBezTo>
                <a:cubicBezTo>
                  <a:pt x="96679" y="37850"/>
                  <a:pt x="94304" y="35476"/>
                  <a:pt x="91375" y="35476"/>
                </a:cubicBezTo>
                <a:close/>
                <a:moveTo>
                  <a:pt x="74803" y="23547"/>
                </a:moveTo>
                <a:lnTo>
                  <a:pt x="74803" y="34154"/>
                </a:lnTo>
                <a:lnTo>
                  <a:pt x="107947" y="34154"/>
                </a:lnTo>
                <a:lnTo>
                  <a:pt x="107947" y="23547"/>
                </a:lnTo>
                <a:close/>
                <a:moveTo>
                  <a:pt x="24171" y="12278"/>
                </a:moveTo>
                <a:lnTo>
                  <a:pt x="24171" y="23547"/>
                </a:lnTo>
                <a:lnTo>
                  <a:pt x="12903" y="23547"/>
                </a:lnTo>
                <a:lnTo>
                  <a:pt x="12903" y="34154"/>
                </a:lnTo>
                <a:lnTo>
                  <a:pt x="24171" y="34154"/>
                </a:lnTo>
                <a:lnTo>
                  <a:pt x="24171" y="45423"/>
                </a:lnTo>
                <a:lnTo>
                  <a:pt x="34779" y="45423"/>
                </a:lnTo>
                <a:lnTo>
                  <a:pt x="34779" y="34154"/>
                </a:lnTo>
                <a:lnTo>
                  <a:pt x="46047" y="34154"/>
                </a:lnTo>
                <a:lnTo>
                  <a:pt x="46047" y="23547"/>
                </a:lnTo>
                <a:lnTo>
                  <a:pt x="34779" y="23547"/>
                </a:lnTo>
                <a:lnTo>
                  <a:pt x="34779" y="12278"/>
                </a:lnTo>
                <a:close/>
                <a:moveTo>
                  <a:pt x="91375" y="11618"/>
                </a:moveTo>
                <a:cubicBezTo>
                  <a:pt x="88446" y="11618"/>
                  <a:pt x="86071" y="13992"/>
                  <a:pt x="86071" y="16922"/>
                </a:cubicBezTo>
                <a:cubicBezTo>
                  <a:pt x="86071" y="19851"/>
                  <a:pt x="88446" y="22225"/>
                  <a:pt x="91375" y="22225"/>
                </a:cubicBezTo>
                <a:cubicBezTo>
                  <a:pt x="94304" y="22225"/>
                  <a:pt x="96679" y="19851"/>
                  <a:pt x="96679" y="16922"/>
                </a:cubicBezTo>
                <a:cubicBezTo>
                  <a:pt x="96679" y="13992"/>
                  <a:pt x="94304" y="11618"/>
                  <a:pt x="91375" y="11618"/>
                </a:cubicBezTo>
                <a:close/>
                <a:moveTo>
                  <a:pt x="20000" y="0"/>
                </a:moveTo>
                <a:lnTo>
                  <a:pt x="99999" y="0"/>
                </a:lnTo>
                <a:cubicBezTo>
                  <a:pt x="111045" y="0"/>
                  <a:pt x="120000" y="8954"/>
                  <a:pt x="120000" y="20000"/>
                </a:cubicBezTo>
                <a:lnTo>
                  <a:pt x="120000" y="58666"/>
                </a:lnTo>
                <a:lnTo>
                  <a:pt x="61333" y="58666"/>
                </a:lnTo>
                <a:lnTo>
                  <a:pt x="61333" y="0"/>
                </a:lnTo>
                <a:lnTo>
                  <a:pt x="58666" y="0"/>
                </a:lnTo>
                <a:lnTo>
                  <a:pt x="58666" y="58666"/>
                </a:lnTo>
                <a:lnTo>
                  <a:pt x="0" y="58666"/>
                </a:lnTo>
                <a:lnTo>
                  <a:pt x="0" y="20000"/>
                </a:lnTo>
                <a:cubicBezTo>
                  <a:pt x="0" y="8954"/>
                  <a:pt x="8954" y="0"/>
                  <a:pt x="20000"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0" name="Shape 860"/>
          <p:cNvSpPr/>
          <p:nvPr/>
        </p:nvSpPr>
        <p:spPr>
          <a:xfrm>
            <a:off x="4332748" y="2054251"/>
            <a:ext cx="361837" cy="305956"/>
          </a:xfrm>
          <a:custGeom>
            <a:avLst/>
            <a:gdLst/>
            <a:ahLst/>
            <a:cxnLst/>
            <a:rect l="0" t="0" r="0" b="0"/>
            <a:pathLst>
              <a:path w="120000" h="120000" extrusionOk="0">
                <a:moveTo>
                  <a:pt x="45880" y="100923"/>
                </a:moveTo>
                <a:lnTo>
                  <a:pt x="43780" y="108554"/>
                </a:lnTo>
                <a:lnTo>
                  <a:pt x="76219" y="108554"/>
                </a:lnTo>
                <a:lnTo>
                  <a:pt x="74119" y="100923"/>
                </a:lnTo>
                <a:close/>
                <a:moveTo>
                  <a:pt x="17368" y="4644"/>
                </a:moveTo>
                <a:lnTo>
                  <a:pt x="17368" y="64398"/>
                </a:lnTo>
                <a:lnTo>
                  <a:pt x="102631" y="64398"/>
                </a:lnTo>
                <a:lnTo>
                  <a:pt x="102631" y="4644"/>
                </a:lnTo>
                <a:close/>
                <a:moveTo>
                  <a:pt x="11052" y="0"/>
                </a:moveTo>
                <a:lnTo>
                  <a:pt x="108947" y="0"/>
                </a:lnTo>
                <a:lnTo>
                  <a:pt x="108947" y="69042"/>
                </a:lnTo>
                <a:lnTo>
                  <a:pt x="108965" y="69042"/>
                </a:lnTo>
                <a:lnTo>
                  <a:pt x="120000" y="113859"/>
                </a:lnTo>
                <a:lnTo>
                  <a:pt x="120000" y="119999"/>
                </a:lnTo>
                <a:lnTo>
                  <a:pt x="0" y="119999"/>
                </a:lnTo>
                <a:lnTo>
                  <a:pt x="0" y="113859"/>
                </a:lnTo>
                <a:lnTo>
                  <a:pt x="11034" y="69042"/>
                </a:lnTo>
                <a:lnTo>
                  <a:pt x="11052" y="69042"/>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1" name="Shape 861"/>
          <p:cNvSpPr/>
          <p:nvPr/>
        </p:nvSpPr>
        <p:spPr>
          <a:xfrm>
            <a:off x="6063253" y="2046917"/>
            <a:ext cx="185270" cy="320625"/>
          </a:xfrm>
          <a:custGeom>
            <a:avLst/>
            <a:gdLst/>
            <a:ahLst/>
            <a:cxnLst/>
            <a:rect l="0" t="0" r="0" b="0"/>
            <a:pathLst>
              <a:path w="120000" h="120000" extrusionOk="0">
                <a:moveTo>
                  <a:pt x="59999" y="105648"/>
                </a:moveTo>
                <a:cubicBezTo>
                  <a:pt x="55224" y="105648"/>
                  <a:pt x="51353" y="107884"/>
                  <a:pt x="51353" y="110644"/>
                </a:cubicBezTo>
                <a:cubicBezTo>
                  <a:pt x="51353" y="113403"/>
                  <a:pt x="55224" y="115640"/>
                  <a:pt x="59999" y="115640"/>
                </a:cubicBezTo>
                <a:cubicBezTo>
                  <a:pt x="64775" y="115640"/>
                  <a:pt x="68646" y="113403"/>
                  <a:pt x="68646" y="110644"/>
                </a:cubicBezTo>
                <a:cubicBezTo>
                  <a:pt x="68646" y="107884"/>
                  <a:pt x="64775" y="105648"/>
                  <a:pt x="59999" y="105648"/>
                </a:cubicBezTo>
                <a:close/>
                <a:moveTo>
                  <a:pt x="9230" y="11966"/>
                </a:moveTo>
                <a:lnTo>
                  <a:pt x="9230" y="99976"/>
                </a:lnTo>
                <a:lnTo>
                  <a:pt x="110769" y="99976"/>
                </a:lnTo>
                <a:lnTo>
                  <a:pt x="110769" y="11966"/>
                </a:lnTo>
                <a:close/>
                <a:moveTo>
                  <a:pt x="46155" y="3965"/>
                </a:moveTo>
                <a:cubicBezTo>
                  <a:pt x="44243" y="3965"/>
                  <a:pt x="42694" y="4861"/>
                  <a:pt x="42694" y="5965"/>
                </a:cubicBezTo>
                <a:cubicBezTo>
                  <a:pt x="42694" y="7070"/>
                  <a:pt x="44243" y="7965"/>
                  <a:pt x="46155" y="7965"/>
                </a:cubicBezTo>
                <a:lnTo>
                  <a:pt x="73844" y="7965"/>
                </a:lnTo>
                <a:cubicBezTo>
                  <a:pt x="75756" y="7965"/>
                  <a:pt x="77305" y="7070"/>
                  <a:pt x="77305" y="5965"/>
                </a:cubicBezTo>
                <a:cubicBezTo>
                  <a:pt x="77305" y="4861"/>
                  <a:pt x="75756" y="3965"/>
                  <a:pt x="73844" y="3965"/>
                </a:cubicBezTo>
                <a:close/>
                <a:moveTo>
                  <a:pt x="20000" y="0"/>
                </a:moveTo>
                <a:lnTo>
                  <a:pt x="99999" y="0"/>
                </a:lnTo>
                <a:cubicBezTo>
                  <a:pt x="111045" y="0"/>
                  <a:pt x="119999" y="5174"/>
                  <a:pt x="119999" y="11557"/>
                </a:cubicBezTo>
                <a:lnTo>
                  <a:pt x="119999" y="108442"/>
                </a:lnTo>
                <a:cubicBezTo>
                  <a:pt x="119999" y="114825"/>
                  <a:pt x="111045" y="120000"/>
                  <a:pt x="99999" y="120000"/>
                </a:cubicBezTo>
                <a:lnTo>
                  <a:pt x="20000" y="120000"/>
                </a:lnTo>
                <a:cubicBezTo>
                  <a:pt x="8954" y="120000"/>
                  <a:pt x="0" y="114825"/>
                  <a:pt x="0" y="108442"/>
                </a:cubicBezTo>
                <a:lnTo>
                  <a:pt x="0" y="11557"/>
                </a:lnTo>
                <a:cubicBezTo>
                  <a:pt x="0" y="5174"/>
                  <a:pt x="8954" y="0"/>
                  <a:pt x="20000"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2" name="Shape 862"/>
          <p:cNvSpPr/>
          <p:nvPr/>
        </p:nvSpPr>
        <p:spPr>
          <a:xfrm>
            <a:off x="4970957" y="2074009"/>
            <a:ext cx="335348" cy="266441"/>
          </a:xfrm>
          <a:custGeom>
            <a:avLst/>
            <a:gdLst/>
            <a:ahLst/>
            <a:cxnLst/>
            <a:rect l="0" t="0" r="0" b="0"/>
            <a:pathLst>
              <a:path w="120000" h="120000" extrusionOk="0">
                <a:moveTo>
                  <a:pt x="88644" y="84564"/>
                </a:moveTo>
                <a:cubicBezTo>
                  <a:pt x="87539" y="84564"/>
                  <a:pt x="86644" y="85691"/>
                  <a:pt x="86644" y="87082"/>
                </a:cubicBezTo>
                <a:cubicBezTo>
                  <a:pt x="86644" y="88472"/>
                  <a:pt x="87539" y="89599"/>
                  <a:pt x="88644" y="89599"/>
                </a:cubicBezTo>
                <a:lnTo>
                  <a:pt x="95311" y="89599"/>
                </a:lnTo>
                <a:cubicBezTo>
                  <a:pt x="96415" y="89599"/>
                  <a:pt x="97311" y="88472"/>
                  <a:pt x="97311" y="87082"/>
                </a:cubicBezTo>
                <a:cubicBezTo>
                  <a:pt x="97311" y="85691"/>
                  <a:pt x="96415" y="84564"/>
                  <a:pt x="95311" y="84564"/>
                </a:cubicBezTo>
                <a:close/>
                <a:moveTo>
                  <a:pt x="6420" y="84564"/>
                </a:moveTo>
                <a:cubicBezTo>
                  <a:pt x="5315" y="84564"/>
                  <a:pt x="4420" y="85691"/>
                  <a:pt x="4420" y="87082"/>
                </a:cubicBezTo>
                <a:cubicBezTo>
                  <a:pt x="4420" y="88472"/>
                  <a:pt x="5315" y="89599"/>
                  <a:pt x="6420" y="89599"/>
                </a:cubicBezTo>
                <a:lnTo>
                  <a:pt x="13086" y="89599"/>
                </a:lnTo>
                <a:cubicBezTo>
                  <a:pt x="14191" y="89599"/>
                  <a:pt x="15086" y="88472"/>
                  <a:pt x="15086" y="87082"/>
                </a:cubicBezTo>
                <a:cubicBezTo>
                  <a:pt x="15086" y="85691"/>
                  <a:pt x="14191" y="84564"/>
                  <a:pt x="13086" y="84564"/>
                </a:cubicBezTo>
                <a:close/>
                <a:moveTo>
                  <a:pt x="108648" y="83725"/>
                </a:moveTo>
                <a:cubicBezTo>
                  <a:pt x="107175" y="83725"/>
                  <a:pt x="105981" y="85228"/>
                  <a:pt x="105981" y="87082"/>
                </a:cubicBezTo>
                <a:cubicBezTo>
                  <a:pt x="105981" y="88935"/>
                  <a:pt x="107175" y="90438"/>
                  <a:pt x="108648" y="90438"/>
                </a:cubicBezTo>
                <a:cubicBezTo>
                  <a:pt x="110120" y="90438"/>
                  <a:pt x="111314" y="88935"/>
                  <a:pt x="111314" y="87082"/>
                </a:cubicBezTo>
                <a:cubicBezTo>
                  <a:pt x="111314" y="85228"/>
                  <a:pt x="110120" y="83725"/>
                  <a:pt x="108648" y="83725"/>
                </a:cubicBezTo>
                <a:close/>
                <a:moveTo>
                  <a:pt x="4420" y="5727"/>
                </a:moveTo>
                <a:lnTo>
                  <a:pt x="4420" y="80560"/>
                </a:lnTo>
                <a:lnTo>
                  <a:pt x="115579" y="80560"/>
                </a:lnTo>
                <a:lnTo>
                  <a:pt x="115579" y="5727"/>
                </a:lnTo>
                <a:close/>
                <a:moveTo>
                  <a:pt x="0" y="0"/>
                </a:moveTo>
                <a:lnTo>
                  <a:pt x="120000" y="0"/>
                </a:lnTo>
                <a:lnTo>
                  <a:pt x="120000" y="93987"/>
                </a:lnTo>
                <a:lnTo>
                  <a:pt x="67114" y="93987"/>
                </a:lnTo>
                <a:lnTo>
                  <a:pt x="68781" y="108155"/>
                </a:lnTo>
                <a:lnTo>
                  <a:pt x="87301" y="108155"/>
                </a:lnTo>
                <a:cubicBezTo>
                  <a:pt x="89900" y="108155"/>
                  <a:pt x="92006" y="110807"/>
                  <a:pt x="92006" y="114077"/>
                </a:cubicBezTo>
                <a:lnTo>
                  <a:pt x="92006" y="120000"/>
                </a:lnTo>
                <a:lnTo>
                  <a:pt x="27999" y="120000"/>
                </a:lnTo>
                <a:lnTo>
                  <a:pt x="27999" y="114077"/>
                </a:lnTo>
                <a:cubicBezTo>
                  <a:pt x="27999" y="110807"/>
                  <a:pt x="30106" y="108155"/>
                  <a:pt x="32705" y="108155"/>
                </a:cubicBezTo>
                <a:lnTo>
                  <a:pt x="51218" y="108155"/>
                </a:lnTo>
                <a:lnTo>
                  <a:pt x="52886" y="93987"/>
                </a:lnTo>
                <a:lnTo>
                  <a:pt x="0" y="93987"/>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3" name="Shape 863"/>
          <p:cNvSpPr/>
          <p:nvPr/>
        </p:nvSpPr>
        <p:spPr>
          <a:xfrm>
            <a:off x="5582675" y="2063661"/>
            <a:ext cx="204208" cy="287135"/>
          </a:xfrm>
          <a:custGeom>
            <a:avLst/>
            <a:gdLst/>
            <a:ahLst/>
            <a:cxnLst/>
            <a:rect l="0" t="0" r="0" b="0"/>
            <a:pathLst>
              <a:path w="120000" h="120000" extrusionOk="0">
                <a:moveTo>
                  <a:pt x="49688" y="112012"/>
                </a:moveTo>
                <a:cubicBezTo>
                  <a:pt x="48135" y="112012"/>
                  <a:pt x="46876" y="112907"/>
                  <a:pt x="46876" y="114012"/>
                </a:cubicBezTo>
                <a:cubicBezTo>
                  <a:pt x="46876" y="115117"/>
                  <a:pt x="48135" y="116012"/>
                  <a:pt x="49688" y="116012"/>
                </a:cubicBezTo>
                <a:lnTo>
                  <a:pt x="70311" y="116012"/>
                </a:lnTo>
                <a:cubicBezTo>
                  <a:pt x="71864" y="116012"/>
                  <a:pt x="73123" y="115117"/>
                  <a:pt x="73123" y="114012"/>
                </a:cubicBezTo>
                <a:cubicBezTo>
                  <a:pt x="73123" y="112907"/>
                  <a:pt x="71864" y="112012"/>
                  <a:pt x="70311" y="112012"/>
                </a:cubicBezTo>
                <a:close/>
                <a:moveTo>
                  <a:pt x="6849" y="8320"/>
                </a:moveTo>
                <a:lnTo>
                  <a:pt x="6849" y="106998"/>
                </a:lnTo>
                <a:lnTo>
                  <a:pt x="113150" y="106998"/>
                </a:lnTo>
                <a:lnTo>
                  <a:pt x="113150" y="8320"/>
                </a:lnTo>
                <a:close/>
                <a:moveTo>
                  <a:pt x="48751" y="2722"/>
                </a:moveTo>
                <a:cubicBezTo>
                  <a:pt x="47715" y="2722"/>
                  <a:pt x="46876" y="3319"/>
                  <a:pt x="46876" y="4056"/>
                </a:cubicBezTo>
                <a:cubicBezTo>
                  <a:pt x="46876" y="4792"/>
                  <a:pt x="47715" y="5389"/>
                  <a:pt x="48751" y="5389"/>
                </a:cubicBezTo>
                <a:lnTo>
                  <a:pt x="71248" y="5389"/>
                </a:lnTo>
                <a:cubicBezTo>
                  <a:pt x="72284" y="5389"/>
                  <a:pt x="73123" y="4792"/>
                  <a:pt x="73123" y="4056"/>
                </a:cubicBezTo>
                <a:cubicBezTo>
                  <a:pt x="73123" y="3319"/>
                  <a:pt x="72284" y="2722"/>
                  <a:pt x="71248" y="2722"/>
                </a:cubicBezTo>
                <a:close/>
                <a:moveTo>
                  <a:pt x="8089" y="0"/>
                </a:moveTo>
                <a:lnTo>
                  <a:pt x="111910" y="0"/>
                </a:lnTo>
                <a:cubicBezTo>
                  <a:pt x="116378" y="0"/>
                  <a:pt x="120000" y="2575"/>
                  <a:pt x="120000" y="5752"/>
                </a:cubicBezTo>
                <a:lnTo>
                  <a:pt x="120000" y="114247"/>
                </a:lnTo>
                <a:cubicBezTo>
                  <a:pt x="120000" y="117424"/>
                  <a:pt x="116378" y="120000"/>
                  <a:pt x="111910" y="120000"/>
                </a:cubicBezTo>
                <a:lnTo>
                  <a:pt x="8089" y="120000"/>
                </a:lnTo>
                <a:cubicBezTo>
                  <a:pt x="3621" y="120000"/>
                  <a:pt x="0" y="117424"/>
                  <a:pt x="0" y="114247"/>
                </a:cubicBezTo>
                <a:lnTo>
                  <a:pt x="0" y="5752"/>
                </a:lnTo>
                <a:cubicBezTo>
                  <a:pt x="0" y="2575"/>
                  <a:pt x="3621" y="0"/>
                  <a:pt x="8089"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4" name="Shape 864"/>
          <p:cNvSpPr/>
          <p:nvPr/>
        </p:nvSpPr>
        <p:spPr>
          <a:xfrm>
            <a:off x="4739580" y="4101012"/>
            <a:ext cx="350089" cy="441784"/>
          </a:xfrm>
          <a:custGeom>
            <a:avLst/>
            <a:gdLst/>
            <a:ahLst/>
            <a:cxnLst/>
            <a:rect l="0" t="0" r="0" b="0"/>
            <a:pathLst>
              <a:path w="120000" h="120000" extrusionOk="0">
                <a:moveTo>
                  <a:pt x="46623" y="98551"/>
                </a:moveTo>
                <a:lnTo>
                  <a:pt x="46623" y="99937"/>
                </a:lnTo>
                <a:lnTo>
                  <a:pt x="42499" y="99937"/>
                </a:lnTo>
                <a:lnTo>
                  <a:pt x="42499" y="112549"/>
                </a:lnTo>
                <a:lnTo>
                  <a:pt x="46623" y="112549"/>
                </a:lnTo>
                <a:lnTo>
                  <a:pt x="46623" y="113935"/>
                </a:lnTo>
                <a:lnTo>
                  <a:pt x="73445" y="113935"/>
                </a:lnTo>
                <a:lnTo>
                  <a:pt x="73445" y="112549"/>
                </a:lnTo>
                <a:lnTo>
                  <a:pt x="77568" y="112549"/>
                </a:lnTo>
                <a:lnTo>
                  <a:pt x="77568" y="99937"/>
                </a:lnTo>
                <a:lnTo>
                  <a:pt x="73445" y="99937"/>
                </a:lnTo>
                <a:lnTo>
                  <a:pt x="73445" y="98551"/>
                </a:lnTo>
                <a:close/>
                <a:moveTo>
                  <a:pt x="109392" y="6024"/>
                </a:moveTo>
                <a:cubicBezTo>
                  <a:pt x="105941" y="5750"/>
                  <a:pt x="100649" y="9243"/>
                  <a:pt x="93641" y="14185"/>
                </a:cubicBezTo>
                <a:lnTo>
                  <a:pt x="93641" y="34190"/>
                </a:lnTo>
                <a:lnTo>
                  <a:pt x="93458" y="34190"/>
                </a:lnTo>
                <a:cubicBezTo>
                  <a:pt x="93229" y="37813"/>
                  <a:pt x="92436" y="41275"/>
                  <a:pt x="91161" y="44485"/>
                </a:cubicBezTo>
                <a:cubicBezTo>
                  <a:pt x="98403" y="46950"/>
                  <a:pt x="103438" y="44225"/>
                  <a:pt x="107258" y="40380"/>
                </a:cubicBezTo>
                <a:cubicBezTo>
                  <a:pt x="111150" y="36463"/>
                  <a:pt x="114102" y="27993"/>
                  <a:pt x="114088" y="20861"/>
                </a:cubicBezTo>
                <a:cubicBezTo>
                  <a:pt x="114495" y="10444"/>
                  <a:pt x="112888" y="6301"/>
                  <a:pt x="109392" y="6024"/>
                </a:cubicBezTo>
                <a:close/>
                <a:moveTo>
                  <a:pt x="10607" y="6024"/>
                </a:moveTo>
                <a:cubicBezTo>
                  <a:pt x="7111" y="6301"/>
                  <a:pt x="5504" y="10444"/>
                  <a:pt x="5911" y="20861"/>
                </a:cubicBezTo>
                <a:cubicBezTo>
                  <a:pt x="5897" y="27993"/>
                  <a:pt x="8849" y="36463"/>
                  <a:pt x="12741" y="40380"/>
                </a:cubicBezTo>
                <a:cubicBezTo>
                  <a:pt x="16574" y="44238"/>
                  <a:pt x="21629" y="46968"/>
                  <a:pt x="28912" y="44464"/>
                </a:cubicBezTo>
                <a:cubicBezTo>
                  <a:pt x="27645" y="41256"/>
                  <a:pt x="26859" y="37801"/>
                  <a:pt x="26639" y="34190"/>
                </a:cubicBezTo>
                <a:lnTo>
                  <a:pt x="26426" y="34190"/>
                </a:lnTo>
                <a:lnTo>
                  <a:pt x="26426" y="14232"/>
                </a:lnTo>
                <a:cubicBezTo>
                  <a:pt x="19384" y="9265"/>
                  <a:pt x="14069" y="5749"/>
                  <a:pt x="10607" y="6024"/>
                </a:cubicBezTo>
                <a:close/>
                <a:moveTo>
                  <a:pt x="9691" y="15"/>
                </a:moveTo>
                <a:cubicBezTo>
                  <a:pt x="15111" y="328"/>
                  <a:pt x="21705" y="5426"/>
                  <a:pt x="26426" y="8245"/>
                </a:cubicBezTo>
                <a:lnTo>
                  <a:pt x="26426" y="5707"/>
                </a:lnTo>
                <a:cubicBezTo>
                  <a:pt x="25235" y="5395"/>
                  <a:pt x="24390" y="4500"/>
                  <a:pt x="24390" y="3449"/>
                </a:cubicBezTo>
                <a:cubicBezTo>
                  <a:pt x="24390" y="2112"/>
                  <a:pt x="25758" y="1028"/>
                  <a:pt x="27445" y="1028"/>
                </a:cubicBezTo>
                <a:lnTo>
                  <a:pt x="92622" y="1028"/>
                </a:lnTo>
                <a:cubicBezTo>
                  <a:pt x="94310" y="1028"/>
                  <a:pt x="95677" y="2112"/>
                  <a:pt x="95677" y="3449"/>
                </a:cubicBezTo>
                <a:cubicBezTo>
                  <a:pt x="95677" y="4500"/>
                  <a:pt x="94832" y="5395"/>
                  <a:pt x="93641" y="5707"/>
                </a:cubicBezTo>
                <a:lnTo>
                  <a:pt x="93641" y="8202"/>
                </a:lnTo>
                <a:cubicBezTo>
                  <a:pt x="98358" y="5376"/>
                  <a:pt x="104914" y="326"/>
                  <a:pt x="110308" y="15"/>
                </a:cubicBezTo>
                <a:cubicBezTo>
                  <a:pt x="115811" y="-302"/>
                  <a:pt x="120105" y="4310"/>
                  <a:pt x="119998" y="21239"/>
                </a:cubicBezTo>
                <a:cubicBezTo>
                  <a:pt x="119784" y="30215"/>
                  <a:pt x="116477" y="39118"/>
                  <a:pt x="111249" y="43685"/>
                </a:cubicBezTo>
                <a:cubicBezTo>
                  <a:pt x="106099" y="48184"/>
                  <a:pt x="98485" y="51984"/>
                  <a:pt x="89073" y="48762"/>
                </a:cubicBezTo>
                <a:cubicBezTo>
                  <a:pt x="84776" y="56343"/>
                  <a:pt x="77598" y="62016"/>
                  <a:pt x="69049" y="64330"/>
                </a:cubicBezTo>
                <a:lnTo>
                  <a:pt x="69049" y="68332"/>
                </a:lnTo>
                <a:cubicBezTo>
                  <a:pt x="70315" y="68562"/>
                  <a:pt x="71236" y="69470"/>
                  <a:pt x="71236" y="70549"/>
                </a:cubicBezTo>
                <a:lnTo>
                  <a:pt x="71236" y="79904"/>
                </a:lnTo>
                <a:cubicBezTo>
                  <a:pt x="71236" y="80983"/>
                  <a:pt x="70315" y="81891"/>
                  <a:pt x="69049" y="82121"/>
                </a:cubicBezTo>
                <a:lnTo>
                  <a:pt x="69049" y="85184"/>
                </a:lnTo>
                <a:cubicBezTo>
                  <a:pt x="69049" y="85573"/>
                  <a:pt x="68929" y="85939"/>
                  <a:pt x="68685" y="86249"/>
                </a:cubicBezTo>
                <a:cubicBezTo>
                  <a:pt x="83757" y="86965"/>
                  <a:pt x="94658" y="89496"/>
                  <a:pt x="95176" y="92486"/>
                </a:cubicBezTo>
                <a:lnTo>
                  <a:pt x="108922" y="92486"/>
                </a:lnTo>
                <a:lnTo>
                  <a:pt x="108922" y="120000"/>
                </a:lnTo>
                <a:lnTo>
                  <a:pt x="11145" y="120000"/>
                </a:lnTo>
                <a:lnTo>
                  <a:pt x="11145" y="92486"/>
                </a:lnTo>
                <a:lnTo>
                  <a:pt x="24186" y="92486"/>
                </a:lnTo>
                <a:cubicBezTo>
                  <a:pt x="24693" y="89455"/>
                  <a:pt x="35896" y="86889"/>
                  <a:pt x="51356" y="86219"/>
                </a:cubicBezTo>
                <a:cubicBezTo>
                  <a:pt x="51130" y="85915"/>
                  <a:pt x="51018" y="85560"/>
                  <a:pt x="51018" y="85184"/>
                </a:cubicBezTo>
                <a:lnTo>
                  <a:pt x="51018" y="82121"/>
                </a:lnTo>
                <a:cubicBezTo>
                  <a:pt x="49752" y="81891"/>
                  <a:pt x="48831" y="80983"/>
                  <a:pt x="48831" y="79904"/>
                </a:cubicBezTo>
                <a:lnTo>
                  <a:pt x="48831" y="70549"/>
                </a:lnTo>
                <a:cubicBezTo>
                  <a:pt x="48831" y="69470"/>
                  <a:pt x="49752" y="68562"/>
                  <a:pt x="51018" y="68332"/>
                </a:cubicBezTo>
                <a:lnTo>
                  <a:pt x="51018" y="64347"/>
                </a:lnTo>
                <a:cubicBezTo>
                  <a:pt x="42445" y="62018"/>
                  <a:pt x="35275" y="56324"/>
                  <a:pt x="30992" y="48744"/>
                </a:cubicBezTo>
                <a:cubicBezTo>
                  <a:pt x="21549" y="52001"/>
                  <a:pt x="13912" y="48194"/>
                  <a:pt x="8750" y="43685"/>
                </a:cubicBezTo>
                <a:cubicBezTo>
                  <a:pt x="3522" y="39118"/>
                  <a:pt x="215" y="30215"/>
                  <a:pt x="1" y="21239"/>
                </a:cubicBezTo>
                <a:cubicBezTo>
                  <a:pt x="-105" y="4310"/>
                  <a:pt x="4188" y="-302"/>
                  <a:pt x="9691" y="15"/>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5" name="Shape 865"/>
          <p:cNvSpPr/>
          <p:nvPr/>
        </p:nvSpPr>
        <p:spPr>
          <a:xfrm>
            <a:off x="3709353" y="2008765"/>
            <a:ext cx="347025" cy="352816"/>
          </a:xfrm>
          <a:custGeom>
            <a:avLst/>
            <a:gdLst/>
            <a:ahLst/>
            <a:cxnLst/>
            <a:rect l="0" t="0" r="0" b="0"/>
            <a:pathLst>
              <a:path w="120000" h="120000" extrusionOk="0">
                <a:moveTo>
                  <a:pt x="39382" y="105720"/>
                </a:moveTo>
                <a:lnTo>
                  <a:pt x="80049" y="105720"/>
                </a:lnTo>
                <a:lnTo>
                  <a:pt x="80049" y="109954"/>
                </a:lnTo>
                <a:lnTo>
                  <a:pt x="39382" y="109954"/>
                </a:lnTo>
                <a:close/>
                <a:moveTo>
                  <a:pt x="39382" y="94499"/>
                </a:moveTo>
                <a:lnTo>
                  <a:pt x="80049" y="94499"/>
                </a:lnTo>
                <a:lnTo>
                  <a:pt x="80049" y="98733"/>
                </a:lnTo>
                <a:lnTo>
                  <a:pt x="39382" y="98733"/>
                </a:lnTo>
                <a:close/>
                <a:moveTo>
                  <a:pt x="39382" y="83278"/>
                </a:moveTo>
                <a:lnTo>
                  <a:pt x="80049" y="83278"/>
                </a:lnTo>
                <a:lnTo>
                  <a:pt x="80049" y="87512"/>
                </a:lnTo>
                <a:lnTo>
                  <a:pt x="39382" y="87512"/>
                </a:lnTo>
                <a:close/>
                <a:moveTo>
                  <a:pt x="33985" y="76713"/>
                </a:moveTo>
                <a:lnTo>
                  <a:pt x="33985" y="82688"/>
                </a:lnTo>
                <a:lnTo>
                  <a:pt x="33985" y="85675"/>
                </a:lnTo>
                <a:lnTo>
                  <a:pt x="33985" y="93158"/>
                </a:lnTo>
                <a:lnTo>
                  <a:pt x="33985" y="116589"/>
                </a:lnTo>
                <a:lnTo>
                  <a:pt x="86014" y="116589"/>
                </a:lnTo>
                <a:lnTo>
                  <a:pt x="86014" y="93158"/>
                </a:lnTo>
                <a:lnTo>
                  <a:pt x="86014" y="85675"/>
                </a:lnTo>
                <a:lnTo>
                  <a:pt x="86014" y="82688"/>
                </a:lnTo>
                <a:lnTo>
                  <a:pt x="86014" y="76713"/>
                </a:lnTo>
                <a:close/>
                <a:moveTo>
                  <a:pt x="17666" y="67751"/>
                </a:moveTo>
                <a:lnTo>
                  <a:pt x="17666" y="85675"/>
                </a:lnTo>
                <a:lnTo>
                  <a:pt x="28886" y="85675"/>
                </a:lnTo>
                <a:lnTo>
                  <a:pt x="28886" y="82688"/>
                </a:lnTo>
                <a:lnTo>
                  <a:pt x="20536" y="82688"/>
                </a:lnTo>
                <a:lnTo>
                  <a:pt x="20536" y="70739"/>
                </a:lnTo>
                <a:lnTo>
                  <a:pt x="99463" y="70739"/>
                </a:lnTo>
                <a:lnTo>
                  <a:pt x="99463" y="82688"/>
                </a:lnTo>
                <a:lnTo>
                  <a:pt x="91113" y="82688"/>
                </a:lnTo>
                <a:lnTo>
                  <a:pt x="91113" y="85675"/>
                </a:lnTo>
                <a:lnTo>
                  <a:pt x="102333" y="85675"/>
                </a:lnTo>
                <a:lnTo>
                  <a:pt x="102333" y="67751"/>
                </a:lnTo>
                <a:close/>
                <a:moveTo>
                  <a:pt x="106149" y="52960"/>
                </a:moveTo>
                <a:cubicBezTo>
                  <a:pt x="104277" y="52960"/>
                  <a:pt x="102760" y="54540"/>
                  <a:pt x="102760" y="56489"/>
                </a:cubicBezTo>
                <a:cubicBezTo>
                  <a:pt x="102760" y="58438"/>
                  <a:pt x="104277" y="60018"/>
                  <a:pt x="106149" y="60018"/>
                </a:cubicBezTo>
                <a:cubicBezTo>
                  <a:pt x="108021" y="60018"/>
                  <a:pt x="109539" y="58438"/>
                  <a:pt x="109539" y="56489"/>
                </a:cubicBezTo>
                <a:cubicBezTo>
                  <a:pt x="109539" y="54540"/>
                  <a:pt x="108021" y="52960"/>
                  <a:pt x="106149" y="52960"/>
                </a:cubicBezTo>
                <a:close/>
                <a:moveTo>
                  <a:pt x="94503" y="52960"/>
                </a:moveTo>
                <a:cubicBezTo>
                  <a:pt x="92631" y="52960"/>
                  <a:pt x="91113" y="54540"/>
                  <a:pt x="91113" y="56489"/>
                </a:cubicBezTo>
                <a:cubicBezTo>
                  <a:pt x="91113" y="58438"/>
                  <a:pt x="92631" y="60018"/>
                  <a:pt x="94503" y="60018"/>
                </a:cubicBezTo>
                <a:cubicBezTo>
                  <a:pt x="96374" y="60018"/>
                  <a:pt x="97892" y="58438"/>
                  <a:pt x="97892" y="56489"/>
                </a:cubicBezTo>
                <a:cubicBezTo>
                  <a:pt x="97892" y="54540"/>
                  <a:pt x="96374" y="52960"/>
                  <a:pt x="94503" y="52960"/>
                </a:cubicBezTo>
                <a:close/>
                <a:moveTo>
                  <a:pt x="7380" y="47057"/>
                </a:moveTo>
                <a:lnTo>
                  <a:pt x="112619" y="47057"/>
                </a:lnTo>
                <a:cubicBezTo>
                  <a:pt x="116695" y="47057"/>
                  <a:pt x="120000" y="50497"/>
                  <a:pt x="120000" y="54741"/>
                </a:cubicBezTo>
                <a:lnTo>
                  <a:pt x="120000" y="85475"/>
                </a:lnTo>
                <a:cubicBezTo>
                  <a:pt x="120000" y="89718"/>
                  <a:pt x="116695" y="93158"/>
                  <a:pt x="112619" y="93158"/>
                </a:cubicBezTo>
                <a:lnTo>
                  <a:pt x="91113" y="93158"/>
                </a:lnTo>
                <a:lnTo>
                  <a:pt x="91113" y="119999"/>
                </a:lnTo>
                <a:lnTo>
                  <a:pt x="28886" y="119999"/>
                </a:lnTo>
                <a:lnTo>
                  <a:pt x="28886" y="93158"/>
                </a:lnTo>
                <a:lnTo>
                  <a:pt x="7380" y="93158"/>
                </a:lnTo>
                <a:cubicBezTo>
                  <a:pt x="3304" y="93158"/>
                  <a:pt x="0" y="89718"/>
                  <a:pt x="0" y="85475"/>
                </a:cubicBezTo>
                <a:lnTo>
                  <a:pt x="0" y="54741"/>
                </a:lnTo>
                <a:cubicBezTo>
                  <a:pt x="0" y="50497"/>
                  <a:pt x="3304" y="47057"/>
                  <a:pt x="7380" y="47057"/>
                </a:cubicBezTo>
                <a:close/>
                <a:moveTo>
                  <a:pt x="28886" y="0"/>
                </a:moveTo>
                <a:lnTo>
                  <a:pt x="91113" y="0"/>
                </a:lnTo>
                <a:lnTo>
                  <a:pt x="91113" y="7471"/>
                </a:lnTo>
                <a:lnTo>
                  <a:pt x="96594" y="7471"/>
                </a:lnTo>
                <a:cubicBezTo>
                  <a:pt x="99763" y="7471"/>
                  <a:pt x="102333" y="10146"/>
                  <a:pt x="102333" y="13446"/>
                </a:cubicBezTo>
                <a:lnTo>
                  <a:pt x="102333" y="43319"/>
                </a:lnTo>
                <a:lnTo>
                  <a:pt x="86014" y="43319"/>
                </a:lnTo>
                <a:lnTo>
                  <a:pt x="86014" y="43286"/>
                </a:lnTo>
                <a:lnTo>
                  <a:pt x="86014" y="7471"/>
                </a:lnTo>
                <a:lnTo>
                  <a:pt x="86014" y="3784"/>
                </a:lnTo>
                <a:lnTo>
                  <a:pt x="33985" y="3784"/>
                </a:lnTo>
                <a:lnTo>
                  <a:pt x="33985" y="7471"/>
                </a:lnTo>
                <a:lnTo>
                  <a:pt x="33985" y="43286"/>
                </a:lnTo>
                <a:lnTo>
                  <a:pt x="33985" y="43319"/>
                </a:lnTo>
                <a:lnTo>
                  <a:pt x="17666" y="43319"/>
                </a:lnTo>
                <a:lnTo>
                  <a:pt x="17666" y="13446"/>
                </a:lnTo>
                <a:cubicBezTo>
                  <a:pt x="17666" y="10146"/>
                  <a:pt x="20236" y="7471"/>
                  <a:pt x="23405" y="7471"/>
                </a:cubicBezTo>
                <a:lnTo>
                  <a:pt x="28886" y="7471"/>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6" name="Shape 866"/>
          <p:cNvSpPr/>
          <p:nvPr/>
        </p:nvSpPr>
        <p:spPr>
          <a:xfrm rot="-900000">
            <a:off x="4888177" y="2802702"/>
            <a:ext cx="374701" cy="320961"/>
          </a:xfrm>
          <a:custGeom>
            <a:avLst/>
            <a:gdLst/>
            <a:ahLst/>
            <a:cxnLst/>
            <a:rect l="0" t="0" r="0" b="0"/>
            <a:pathLst>
              <a:path w="120000" h="120000" extrusionOk="0">
                <a:moveTo>
                  <a:pt x="120000" y="426"/>
                </a:moveTo>
                <a:lnTo>
                  <a:pt x="119341" y="3367"/>
                </a:lnTo>
                <a:lnTo>
                  <a:pt x="119546" y="3431"/>
                </a:lnTo>
                <a:lnTo>
                  <a:pt x="96423" y="104174"/>
                </a:lnTo>
                <a:lnTo>
                  <a:pt x="96051" y="104058"/>
                </a:lnTo>
                <a:cubicBezTo>
                  <a:pt x="95616" y="112947"/>
                  <a:pt x="88002" y="120000"/>
                  <a:pt x="78684" y="120000"/>
                </a:cubicBezTo>
                <a:cubicBezTo>
                  <a:pt x="69039" y="120000"/>
                  <a:pt x="61219" y="112443"/>
                  <a:pt x="61219" y="103121"/>
                </a:cubicBezTo>
                <a:cubicBezTo>
                  <a:pt x="61219" y="93799"/>
                  <a:pt x="69039" y="86242"/>
                  <a:pt x="78684" y="86242"/>
                </a:cubicBezTo>
                <a:cubicBezTo>
                  <a:pt x="83798" y="86242"/>
                  <a:pt x="88398" y="88366"/>
                  <a:pt x="91556" y="91798"/>
                </a:cubicBezTo>
                <a:lnTo>
                  <a:pt x="106992" y="24547"/>
                </a:lnTo>
                <a:lnTo>
                  <a:pt x="53077" y="24547"/>
                </a:lnTo>
                <a:lnTo>
                  <a:pt x="35073" y="102992"/>
                </a:lnTo>
                <a:lnTo>
                  <a:pt x="34816" y="102912"/>
                </a:lnTo>
                <a:cubicBezTo>
                  <a:pt x="34312" y="111733"/>
                  <a:pt x="26731" y="118708"/>
                  <a:pt x="17464" y="118708"/>
                </a:cubicBezTo>
                <a:cubicBezTo>
                  <a:pt x="7819" y="118708"/>
                  <a:pt x="0" y="111151"/>
                  <a:pt x="0" y="101829"/>
                </a:cubicBezTo>
                <a:cubicBezTo>
                  <a:pt x="0" y="92507"/>
                  <a:pt x="7819" y="84950"/>
                  <a:pt x="17464" y="84950"/>
                </a:cubicBezTo>
                <a:cubicBezTo>
                  <a:pt x="22532" y="84950"/>
                  <a:pt x="27095" y="87036"/>
                  <a:pt x="30253" y="90409"/>
                </a:cubicBezTo>
                <a:lnTo>
                  <a:pt x="51004" y="0"/>
                </a:lnTo>
                <a:lnTo>
                  <a:pt x="52367" y="426"/>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7" name="Shape 867"/>
          <p:cNvSpPr/>
          <p:nvPr/>
        </p:nvSpPr>
        <p:spPr>
          <a:xfrm rot="10800000">
            <a:off x="4239875" y="4067280"/>
            <a:ext cx="257149" cy="509250"/>
          </a:xfrm>
          <a:custGeom>
            <a:avLst/>
            <a:gdLst/>
            <a:ahLst/>
            <a:cxnLst/>
            <a:rect l="0" t="0" r="0" b="0"/>
            <a:pathLst>
              <a:path w="120000" h="120000" extrusionOk="0">
                <a:moveTo>
                  <a:pt x="100281" y="75593"/>
                </a:moveTo>
                <a:lnTo>
                  <a:pt x="19652" y="75593"/>
                </a:lnTo>
                <a:cubicBezTo>
                  <a:pt x="7411" y="72553"/>
                  <a:pt x="12" y="68130"/>
                  <a:pt x="0" y="63339"/>
                </a:cubicBezTo>
                <a:lnTo>
                  <a:pt x="53306" y="63035"/>
                </a:lnTo>
                <a:lnTo>
                  <a:pt x="53306" y="13519"/>
                </a:lnTo>
                <a:lnTo>
                  <a:pt x="53306" y="13349"/>
                </a:lnTo>
                <a:lnTo>
                  <a:pt x="53390" y="13349"/>
                </a:lnTo>
                <a:lnTo>
                  <a:pt x="60000" y="0"/>
                </a:lnTo>
                <a:lnTo>
                  <a:pt x="66609" y="13349"/>
                </a:lnTo>
                <a:lnTo>
                  <a:pt x="66693" y="13349"/>
                </a:lnTo>
                <a:lnTo>
                  <a:pt x="66693" y="13519"/>
                </a:lnTo>
                <a:lnTo>
                  <a:pt x="66693" y="62958"/>
                </a:lnTo>
                <a:lnTo>
                  <a:pt x="119950" y="62655"/>
                </a:lnTo>
                <a:cubicBezTo>
                  <a:pt x="120684" y="67694"/>
                  <a:pt x="113183" y="72411"/>
                  <a:pt x="100281" y="75593"/>
                </a:cubicBezTo>
                <a:close/>
                <a:moveTo>
                  <a:pt x="87452" y="109221"/>
                </a:moveTo>
                <a:lnTo>
                  <a:pt x="32547" y="109221"/>
                </a:lnTo>
                <a:lnTo>
                  <a:pt x="18634" y="78259"/>
                </a:lnTo>
                <a:lnTo>
                  <a:pt x="101364" y="78259"/>
                </a:lnTo>
                <a:close/>
                <a:moveTo>
                  <a:pt x="85968" y="120000"/>
                </a:moveTo>
                <a:lnTo>
                  <a:pt x="34030" y="120000"/>
                </a:lnTo>
                <a:cubicBezTo>
                  <a:pt x="29594" y="120000"/>
                  <a:pt x="25998" y="118183"/>
                  <a:pt x="25998" y="115943"/>
                </a:cubicBezTo>
                <a:cubicBezTo>
                  <a:pt x="25998" y="113703"/>
                  <a:pt x="29594" y="111887"/>
                  <a:pt x="34030" y="111887"/>
                </a:cubicBezTo>
                <a:lnTo>
                  <a:pt x="85968" y="111887"/>
                </a:lnTo>
                <a:cubicBezTo>
                  <a:pt x="90404" y="111887"/>
                  <a:pt x="94001" y="113703"/>
                  <a:pt x="94001" y="115943"/>
                </a:cubicBezTo>
                <a:cubicBezTo>
                  <a:pt x="94001" y="118183"/>
                  <a:pt x="90404" y="120000"/>
                  <a:pt x="85968" y="12000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8" name="Shape 868"/>
          <p:cNvSpPr/>
          <p:nvPr/>
        </p:nvSpPr>
        <p:spPr>
          <a:xfrm>
            <a:off x="5898553" y="4130712"/>
            <a:ext cx="382386" cy="382386"/>
          </a:xfrm>
          <a:custGeom>
            <a:avLst/>
            <a:gdLst/>
            <a:ahLst/>
            <a:cxnLst/>
            <a:rect l="0" t="0" r="0" b="0"/>
            <a:pathLst>
              <a:path w="120000" h="120000" extrusionOk="0">
                <a:moveTo>
                  <a:pt x="75062" y="82041"/>
                </a:moveTo>
                <a:cubicBezTo>
                  <a:pt x="72579" y="88096"/>
                  <a:pt x="66712" y="92076"/>
                  <a:pt x="60167" y="92144"/>
                </a:cubicBezTo>
                <a:cubicBezTo>
                  <a:pt x="53623" y="92211"/>
                  <a:pt x="47675" y="88353"/>
                  <a:pt x="45067" y="82350"/>
                </a:cubicBezTo>
                <a:lnTo>
                  <a:pt x="38485" y="85209"/>
                </a:lnTo>
                <a:cubicBezTo>
                  <a:pt x="42242" y="93858"/>
                  <a:pt x="50812" y="99417"/>
                  <a:pt x="60241" y="99320"/>
                </a:cubicBezTo>
                <a:cubicBezTo>
                  <a:pt x="69670" y="99222"/>
                  <a:pt x="78125" y="93488"/>
                  <a:pt x="81702" y="84764"/>
                </a:cubicBezTo>
                <a:close/>
                <a:moveTo>
                  <a:pt x="80200" y="36526"/>
                </a:moveTo>
                <a:cubicBezTo>
                  <a:pt x="76763" y="36526"/>
                  <a:pt x="73977" y="39313"/>
                  <a:pt x="73977" y="42750"/>
                </a:cubicBezTo>
                <a:cubicBezTo>
                  <a:pt x="73977" y="46187"/>
                  <a:pt x="76763" y="48973"/>
                  <a:pt x="80200" y="48973"/>
                </a:cubicBezTo>
                <a:cubicBezTo>
                  <a:pt x="83637" y="48973"/>
                  <a:pt x="86424" y="46187"/>
                  <a:pt x="86424" y="42750"/>
                </a:cubicBezTo>
                <a:cubicBezTo>
                  <a:pt x="86424" y="39313"/>
                  <a:pt x="83637" y="36526"/>
                  <a:pt x="80200" y="36526"/>
                </a:cubicBezTo>
                <a:close/>
                <a:moveTo>
                  <a:pt x="41014" y="36526"/>
                </a:moveTo>
                <a:cubicBezTo>
                  <a:pt x="37577" y="36526"/>
                  <a:pt x="34791" y="39313"/>
                  <a:pt x="34791" y="42750"/>
                </a:cubicBezTo>
                <a:cubicBezTo>
                  <a:pt x="34791" y="46187"/>
                  <a:pt x="37577" y="48973"/>
                  <a:pt x="41014" y="48973"/>
                </a:cubicBezTo>
                <a:cubicBezTo>
                  <a:pt x="44451" y="48973"/>
                  <a:pt x="47238" y="46187"/>
                  <a:pt x="47238" y="42750"/>
                </a:cubicBezTo>
                <a:cubicBezTo>
                  <a:pt x="47238" y="39313"/>
                  <a:pt x="44451" y="36526"/>
                  <a:pt x="41014" y="36526"/>
                </a:cubicBezTo>
                <a:close/>
                <a:moveTo>
                  <a:pt x="60000" y="0"/>
                </a:moveTo>
                <a:lnTo>
                  <a:pt x="66134" y="309"/>
                </a:lnTo>
                <a:lnTo>
                  <a:pt x="72092" y="1219"/>
                </a:lnTo>
                <a:lnTo>
                  <a:pt x="77842" y="2697"/>
                </a:lnTo>
                <a:lnTo>
                  <a:pt x="83354" y="4715"/>
                </a:lnTo>
                <a:lnTo>
                  <a:pt x="88599" y="7241"/>
                </a:lnTo>
                <a:lnTo>
                  <a:pt x="93546" y="10247"/>
                </a:lnTo>
                <a:lnTo>
                  <a:pt x="98165" y="13701"/>
                </a:lnTo>
                <a:lnTo>
                  <a:pt x="102426" y="17573"/>
                </a:lnTo>
                <a:lnTo>
                  <a:pt x="106298" y="21834"/>
                </a:lnTo>
                <a:lnTo>
                  <a:pt x="109752" y="26453"/>
                </a:lnTo>
                <a:lnTo>
                  <a:pt x="112758" y="31400"/>
                </a:lnTo>
                <a:lnTo>
                  <a:pt x="115284" y="36645"/>
                </a:lnTo>
                <a:lnTo>
                  <a:pt x="117302" y="42157"/>
                </a:lnTo>
                <a:lnTo>
                  <a:pt x="118781" y="47907"/>
                </a:lnTo>
                <a:lnTo>
                  <a:pt x="119690" y="53865"/>
                </a:lnTo>
                <a:lnTo>
                  <a:pt x="120000" y="60000"/>
                </a:lnTo>
                <a:lnTo>
                  <a:pt x="119690" y="66134"/>
                </a:lnTo>
                <a:lnTo>
                  <a:pt x="118781" y="72092"/>
                </a:lnTo>
                <a:lnTo>
                  <a:pt x="117302" y="77842"/>
                </a:lnTo>
                <a:lnTo>
                  <a:pt x="115284" y="83354"/>
                </a:lnTo>
                <a:lnTo>
                  <a:pt x="112758" y="88599"/>
                </a:lnTo>
                <a:lnTo>
                  <a:pt x="109752" y="93546"/>
                </a:lnTo>
                <a:lnTo>
                  <a:pt x="106298" y="98165"/>
                </a:lnTo>
                <a:lnTo>
                  <a:pt x="102426" y="102426"/>
                </a:lnTo>
                <a:lnTo>
                  <a:pt x="98165" y="106298"/>
                </a:lnTo>
                <a:lnTo>
                  <a:pt x="93546" y="109752"/>
                </a:lnTo>
                <a:lnTo>
                  <a:pt x="88599" y="112758"/>
                </a:lnTo>
                <a:lnTo>
                  <a:pt x="83354" y="115284"/>
                </a:lnTo>
                <a:lnTo>
                  <a:pt x="77842" y="117302"/>
                </a:lnTo>
                <a:lnTo>
                  <a:pt x="72092" y="118781"/>
                </a:lnTo>
                <a:lnTo>
                  <a:pt x="66134" y="119690"/>
                </a:lnTo>
                <a:cubicBezTo>
                  <a:pt x="64117" y="119895"/>
                  <a:pt x="62071" y="120000"/>
                  <a:pt x="60000" y="120000"/>
                </a:cubicBezTo>
                <a:cubicBezTo>
                  <a:pt x="55857" y="120000"/>
                  <a:pt x="51813" y="119580"/>
                  <a:pt x="47907" y="118781"/>
                </a:cubicBezTo>
                <a:cubicBezTo>
                  <a:pt x="45955" y="118381"/>
                  <a:pt x="44036" y="117886"/>
                  <a:pt x="42157" y="117302"/>
                </a:cubicBezTo>
                <a:cubicBezTo>
                  <a:pt x="40279" y="116718"/>
                  <a:pt x="38439" y="116043"/>
                  <a:pt x="36645" y="115284"/>
                </a:cubicBezTo>
                <a:cubicBezTo>
                  <a:pt x="34850" y="114525"/>
                  <a:pt x="33100" y="113682"/>
                  <a:pt x="31400" y="112758"/>
                </a:cubicBezTo>
                <a:cubicBezTo>
                  <a:pt x="29700" y="111834"/>
                  <a:pt x="28049" y="110831"/>
                  <a:pt x="26453" y="109752"/>
                </a:cubicBezTo>
                <a:cubicBezTo>
                  <a:pt x="24857" y="108674"/>
                  <a:pt x="23316" y="107521"/>
                  <a:pt x="21834" y="106298"/>
                </a:cubicBezTo>
                <a:cubicBezTo>
                  <a:pt x="20352" y="105076"/>
                  <a:pt x="18930" y="103783"/>
                  <a:pt x="17573" y="102426"/>
                </a:cubicBezTo>
                <a:cubicBezTo>
                  <a:pt x="16216" y="101069"/>
                  <a:pt x="14923" y="99647"/>
                  <a:pt x="13701" y="98165"/>
                </a:cubicBezTo>
                <a:cubicBezTo>
                  <a:pt x="12478" y="96683"/>
                  <a:pt x="11325" y="95142"/>
                  <a:pt x="10247" y="93546"/>
                </a:cubicBezTo>
                <a:cubicBezTo>
                  <a:pt x="9168" y="91950"/>
                  <a:pt x="8165" y="90299"/>
                  <a:pt x="7241" y="88599"/>
                </a:cubicBezTo>
                <a:cubicBezTo>
                  <a:pt x="6318" y="86899"/>
                  <a:pt x="5474" y="85149"/>
                  <a:pt x="4715" y="83354"/>
                </a:cubicBezTo>
                <a:cubicBezTo>
                  <a:pt x="3956" y="81560"/>
                  <a:pt x="3281" y="79720"/>
                  <a:pt x="2697" y="77842"/>
                </a:cubicBezTo>
                <a:cubicBezTo>
                  <a:pt x="2113" y="75963"/>
                  <a:pt x="1618" y="74045"/>
                  <a:pt x="1219" y="72092"/>
                </a:cubicBezTo>
                <a:cubicBezTo>
                  <a:pt x="819" y="70139"/>
                  <a:pt x="514" y="68151"/>
                  <a:pt x="309" y="66134"/>
                </a:cubicBezTo>
                <a:cubicBezTo>
                  <a:pt x="104" y="64117"/>
                  <a:pt x="0" y="62071"/>
                  <a:pt x="0" y="60000"/>
                </a:cubicBezTo>
                <a:cubicBezTo>
                  <a:pt x="0" y="55857"/>
                  <a:pt x="419" y="51813"/>
                  <a:pt x="1219" y="47907"/>
                </a:cubicBezTo>
                <a:cubicBezTo>
                  <a:pt x="1618" y="45955"/>
                  <a:pt x="2113" y="44036"/>
                  <a:pt x="2697" y="42157"/>
                </a:cubicBezTo>
                <a:cubicBezTo>
                  <a:pt x="3281" y="40279"/>
                  <a:pt x="3956" y="38439"/>
                  <a:pt x="4715" y="36645"/>
                </a:cubicBezTo>
                <a:cubicBezTo>
                  <a:pt x="5474" y="34850"/>
                  <a:pt x="6318" y="33100"/>
                  <a:pt x="7241" y="31400"/>
                </a:cubicBezTo>
                <a:cubicBezTo>
                  <a:pt x="8165" y="29700"/>
                  <a:pt x="9168" y="28049"/>
                  <a:pt x="10247" y="26453"/>
                </a:cubicBezTo>
                <a:cubicBezTo>
                  <a:pt x="11325" y="24857"/>
                  <a:pt x="12478" y="23316"/>
                  <a:pt x="13701" y="21834"/>
                </a:cubicBezTo>
                <a:cubicBezTo>
                  <a:pt x="14923" y="20352"/>
                  <a:pt x="16216" y="18930"/>
                  <a:pt x="17573" y="17573"/>
                </a:cubicBezTo>
                <a:cubicBezTo>
                  <a:pt x="18930" y="16216"/>
                  <a:pt x="20352" y="14923"/>
                  <a:pt x="21834" y="13701"/>
                </a:cubicBezTo>
                <a:cubicBezTo>
                  <a:pt x="23316" y="12478"/>
                  <a:pt x="24857" y="11325"/>
                  <a:pt x="26453" y="10247"/>
                </a:cubicBezTo>
                <a:cubicBezTo>
                  <a:pt x="28049" y="9168"/>
                  <a:pt x="29700" y="8165"/>
                  <a:pt x="31400" y="7241"/>
                </a:cubicBezTo>
                <a:cubicBezTo>
                  <a:pt x="33100" y="6318"/>
                  <a:pt x="34850" y="5474"/>
                  <a:pt x="36645" y="4715"/>
                </a:cubicBezTo>
                <a:cubicBezTo>
                  <a:pt x="38439" y="3956"/>
                  <a:pt x="40279" y="3281"/>
                  <a:pt x="42157" y="2697"/>
                </a:cubicBezTo>
                <a:cubicBezTo>
                  <a:pt x="44036" y="2113"/>
                  <a:pt x="45955" y="1618"/>
                  <a:pt x="47907" y="1219"/>
                </a:cubicBezTo>
                <a:cubicBezTo>
                  <a:pt x="49860" y="819"/>
                  <a:pt x="51848" y="514"/>
                  <a:pt x="53865" y="309"/>
                </a:cubicBezTo>
                <a:cubicBezTo>
                  <a:pt x="55882" y="104"/>
                  <a:pt x="57928" y="0"/>
                  <a:pt x="60000"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69" name="Shape 869"/>
          <p:cNvSpPr/>
          <p:nvPr/>
        </p:nvSpPr>
        <p:spPr>
          <a:xfrm>
            <a:off x="7635600" y="4130712"/>
            <a:ext cx="382386" cy="382386"/>
          </a:xfrm>
          <a:custGeom>
            <a:avLst/>
            <a:gdLst/>
            <a:ahLst/>
            <a:cxnLst/>
            <a:rect l="0" t="0" r="0" b="0"/>
            <a:pathLst>
              <a:path w="120000" h="120000" extrusionOk="0">
                <a:moveTo>
                  <a:pt x="59758" y="76941"/>
                </a:moveTo>
                <a:cubicBezTo>
                  <a:pt x="50329" y="77038"/>
                  <a:pt x="41875" y="82772"/>
                  <a:pt x="38297" y="91497"/>
                </a:cubicBezTo>
                <a:lnTo>
                  <a:pt x="44937" y="94219"/>
                </a:lnTo>
                <a:cubicBezTo>
                  <a:pt x="47420" y="88164"/>
                  <a:pt x="53287" y="84184"/>
                  <a:pt x="59832" y="84117"/>
                </a:cubicBezTo>
                <a:cubicBezTo>
                  <a:pt x="66376" y="84049"/>
                  <a:pt x="72324" y="87907"/>
                  <a:pt x="74932" y="93910"/>
                </a:cubicBezTo>
                <a:lnTo>
                  <a:pt x="81514" y="91051"/>
                </a:lnTo>
                <a:cubicBezTo>
                  <a:pt x="77757" y="82402"/>
                  <a:pt x="69187" y="76844"/>
                  <a:pt x="59758" y="76941"/>
                </a:cubicBezTo>
                <a:close/>
                <a:moveTo>
                  <a:pt x="80200" y="36526"/>
                </a:moveTo>
                <a:cubicBezTo>
                  <a:pt x="76763" y="36526"/>
                  <a:pt x="73977" y="39313"/>
                  <a:pt x="73977" y="42750"/>
                </a:cubicBezTo>
                <a:cubicBezTo>
                  <a:pt x="73977" y="46187"/>
                  <a:pt x="76763" y="48973"/>
                  <a:pt x="80200" y="48973"/>
                </a:cubicBezTo>
                <a:cubicBezTo>
                  <a:pt x="83637" y="48973"/>
                  <a:pt x="86424" y="46187"/>
                  <a:pt x="86424" y="42750"/>
                </a:cubicBezTo>
                <a:cubicBezTo>
                  <a:pt x="86424" y="39313"/>
                  <a:pt x="83637" y="36526"/>
                  <a:pt x="80200" y="36526"/>
                </a:cubicBezTo>
                <a:close/>
                <a:moveTo>
                  <a:pt x="41014" y="36526"/>
                </a:moveTo>
                <a:cubicBezTo>
                  <a:pt x="37577" y="36526"/>
                  <a:pt x="34791" y="39313"/>
                  <a:pt x="34791" y="42750"/>
                </a:cubicBezTo>
                <a:cubicBezTo>
                  <a:pt x="34791" y="46187"/>
                  <a:pt x="37577" y="48973"/>
                  <a:pt x="41014" y="48973"/>
                </a:cubicBezTo>
                <a:cubicBezTo>
                  <a:pt x="44451" y="48973"/>
                  <a:pt x="47238" y="46187"/>
                  <a:pt x="47238" y="42750"/>
                </a:cubicBezTo>
                <a:cubicBezTo>
                  <a:pt x="47238" y="39313"/>
                  <a:pt x="44451" y="36526"/>
                  <a:pt x="41014" y="36526"/>
                </a:cubicBezTo>
                <a:close/>
                <a:moveTo>
                  <a:pt x="60000" y="0"/>
                </a:moveTo>
                <a:lnTo>
                  <a:pt x="66134" y="309"/>
                </a:lnTo>
                <a:lnTo>
                  <a:pt x="72092" y="1219"/>
                </a:lnTo>
                <a:lnTo>
                  <a:pt x="77842" y="2697"/>
                </a:lnTo>
                <a:lnTo>
                  <a:pt x="83354" y="4715"/>
                </a:lnTo>
                <a:lnTo>
                  <a:pt x="88599" y="7241"/>
                </a:lnTo>
                <a:lnTo>
                  <a:pt x="93546" y="10247"/>
                </a:lnTo>
                <a:lnTo>
                  <a:pt x="98165" y="13701"/>
                </a:lnTo>
                <a:lnTo>
                  <a:pt x="102426" y="17573"/>
                </a:lnTo>
                <a:lnTo>
                  <a:pt x="106298" y="21834"/>
                </a:lnTo>
                <a:lnTo>
                  <a:pt x="109752" y="26453"/>
                </a:lnTo>
                <a:lnTo>
                  <a:pt x="112758" y="31400"/>
                </a:lnTo>
                <a:lnTo>
                  <a:pt x="115284" y="36645"/>
                </a:lnTo>
                <a:lnTo>
                  <a:pt x="117302" y="42157"/>
                </a:lnTo>
                <a:lnTo>
                  <a:pt x="118781" y="47907"/>
                </a:lnTo>
                <a:lnTo>
                  <a:pt x="119690" y="53865"/>
                </a:lnTo>
                <a:lnTo>
                  <a:pt x="120000" y="60000"/>
                </a:lnTo>
                <a:lnTo>
                  <a:pt x="119690" y="66134"/>
                </a:lnTo>
                <a:lnTo>
                  <a:pt x="118781" y="72092"/>
                </a:lnTo>
                <a:lnTo>
                  <a:pt x="117302" y="77842"/>
                </a:lnTo>
                <a:lnTo>
                  <a:pt x="115284" y="83354"/>
                </a:lnTo>
                <a:lnTo>
                  <a:pt x="112758" y="88599"/>
                </a:lnTo>
                <a:lnTo>
                  <a:pt x="109752" y="93546"/>
                </a:lnTo>
                <a:lnTo>
                  <a:pt x="106298" y="98165"/>
                </a:lnTo>
                <a:lnTo>
                  <a:pt x="102426" y="102426"/>
                </a:lnTo>
                <a:lnTo>
                  <a:pt x="98165" y="106298"/>
                </a:lnTo>
                <a:lnTo>
                  <a:pt x="93546" y="109752"/>
                </a:lnTo>
                <a:lnTo>
                  <a:pt x="88599" y="112758"/>
                </a:lnTo>
                <a:lnTo>
                  <a:pt x="83354" y="115284"/>
                </a:lnTo>
                <a:lnTo>
                  <a:pt x="77842" y="117302"/>
                </a:lnTo>
                <a:lnTo>
                  <a:pt x="72092" y="118781"/>
                </a:lnTo>
                <a:lnTo>
                  <a:pt x="66134" y="119690"/>
                </a:lnTo>
                <a:cubicBezTo>
                  <a:pt x="64117" y="119895"/>
                  <a:pt x="62071" y="120000"/>
                  <a:pt x="60000" y="120000"/>
                </a:cubicBezTo>
                <a:cubicBezTo>
                  <a:pt x="55857" y="120000"/>
                  <a:pt x="51813" y="119580"/>
                  <a:pt x="47907" y="118781"/>
                </a:cubicBezTo>
                <a:cubicBezTo>
                  <a:pt x="45955" y="118381"/>
                  <a:pt x="44036" y="117886"/>
                  <a:pt x="42157" y="117302"/>
                </a:cubicBezTo>
                <a:cubicBezTo>
                  <a:pt x="40279" y="116718"/>
                  <a:pt x="38439" y="116043"/>
                  <a:pt x="36645" y="115284"/>
                </a:cubicBezTo>
                <a:cubicBezTo>
                  <a:pt x="34850" y="114525"/>
                  <a:pt x="33100" y="113682"/>
                  <a:pt x="31400" y="112758"/>
                </a:cubicBezTo>
                <a:cubicBezTo>
                  <a:pt x="29700" y="111834"/>
                  <a:pt x="28049" y="110831"/>
                  <a:pt x="26453" y="109752"/>
                </a:cubicBezTo>
                <a:cubicBezTo>
                  <a:pt x="24857" y="108674"/>
                  <a:pt x="23316" y="107521"/>
                  <a:pt x="21834" y="106298"/>
                </a:cubicBezTo>
                <a:cubicBezTo>
                  <a:pt x="20352" y="105076"/>
                  <a:pt x="18930" y="103783"/>
                  <a:pt x="17573" y="102426"/>
                </a:cubicBezTo>
                <a:cubicBezTo>
                  <a:pt x="16216" y="101069"/>
                  <a:pt x="14923" y="99647"/>
                  <a:pt x="13701" y="98165"/>
                </a:cubicBezTo>
                <a:cubicBezTo>
                  <a:pt x="12478" y="96683"/>
                  <a:pt x="11325" y="95142"/>
                  <a:pt x="10247" y="93546"/>
                </a:cubicBezTo>
                <a:cubicBezTo>
                  <a:pt x="9168" y="91950"/>
                  <a:pt x="8165" y="90299"/>
                  <a:pt x="7241" y="88599"/>
                </a:cubicBezTo>
                <a:cubicBezTo>
                  <a:pt x="6318" y="86899"/>
                  <a:pt x="5474" y="85149"/>
                  <a:pt x="4715" y="83354"/>
                </a:cubicBezTo>
                <a:cubicBezTo>
                  <a:pt x="3956" y="81560"/>
                  <a:pt x="3281" y="79720"/>
                  <a:pt x="2697" y="77842"/>
                </a:cubicBezTo>
                <a:cubicBezTo>
                  <a:pt x="2113" y="75963"/>
                  <a:pt x="1618" y="74045"/>
                  <a:pt x="1219" y="72092"/>
                </a:cubicBezTo>
                <a:cubicBezTo>
                  <a:pt x="819" y="70139"/>
                  <a:pt x="514" y="68151"/>
                  <a:pt x="309" y="66134"/>
                </a:cubicBezTo>
                <a:cubicBezTo>
                  <a:pt x="104" y="64117"/>
                  <a:pt x="0" y="62071"/>
                  <a:pt x="0" y="60000"/>
                </a:cubicBezTo>
                <a:cubicBezTo>
                  <a:pt x="0" y="55857"/>
                  <a:pt x="419" y="51813"/>
                  <a:pt x="1219" y="47907"/>
                </a:cubicBezTo>
                <a:cubicBezTo>
                  <a:pt x="1618" y="45955"/>
                  <a:pt x="2113" y="44036"/>
                  <a:pt x="2697" y="42157"/>
                </a:cubicBezTo>
                <a:cubicBezTo>
                  <a:pt x="3281" y="40279"/>
                  <a:pt x="3956" y="38439"/>
                  <a:pt x="4715" y="36645"/>
                </a:cubicBezTo>
                <a:cubicBezTo>
                  <a:pt x="5474" y="34850"/>
                  <a:pt x="6318" y="33100"/>
                  <a:pt x="7241" y="31400"/>
                </a:cubicBezTo>
                <a:cubicBezTo>
                  <a:pt x="8165" y="29700"/>
                  <a:pt x="9168" y="28049"/>
                  <a:pt x="10247" y="26453"/>
                </a:cubicBezTo>
                <a:cubicBezTo>
                  <a:pt x="11325" y="24857"/>
                  <a:pt x="12478" y="23316"/>
                  <a:pt x="13701" y="21834"/>
                </a:cubicBezTo>
                <a:cubicBezTo>
                  <a:pt x="14923" y="20352"/>
                  <a:pt x="16216" y="18930"/>
                  <a:pt x="17573" y="17573"/>
                </a:cubicBezTo>
                <a:cubicBezTo>
                  <a:pt x="18930" y="16216"/>
                  <a:pt x="20352" y="14923"/>
                  <a:pt x="21834" y="13701"/>
                </a:cubicBezTo>
                <a:cubicBezTo>
                  <a:pt x="23316" y="12478"/>
                  <a:pt x="24857" y="11325"/>
                  <a:pt x="26453" y="10247"/>
                </a:cubicBezTo>
                <a:cubicBezTo>
                  <a:pt x="28049" y="9168"/>
                  <a:pt x="29700" y="8165"/>
                  <a:pt x="31400" y="7241"/>
                </a:cubicBezTo>
                <a:cubicBezTo>
                  <a:pt x="33100" y="6318"/>
                  <a:pt x="34850" y="5474"/>
                  <a:pt x="36645" y="4715"/>
                </a:cubicBezTo>
                <a:cubicBezTo>
                  <a:pt x="38439" y="3956"/>
                  <a:pt x="40279" y="3281"/>
                  <a:pt x="42157" y="2697"/>
                </a:cubicBezTo>
                <a:cubicBezTo>
                  <a:pt x="44036" y="2113"/>
                  <a:pt x="45955" y="1618"/>
                  <a:pt x="47907" y="1219"/>
                </a:cubicBezTo>
                <a:cubicBezTo>
                  <a:pt x="49860" y="819"/>
                  <a:pt x="51848" y="514"/>
                  <a:pt x="53865" y="309"/>
                </a:cubicBezTo>
                <a:cubicBezTo>
                  <a:pt x="55882" y="104"/>
                  <a:pt x="57928" y="0"/>
                  <a:pt x="60000"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0" name="Shape 870"/>
          <p:cNvSpPr/>
          <p:nvPr/>
        </p:nvSpPr>
        <p:spPr>
          <a:xfrm>
            <a:off x="6480364" y="4132808"/>
            <a:ext cx="378192" cy="378192"/>
          </a:xfrm>
          <a:custGeom>
            <a:avLst/>
            <a:gdLst/>
            <a:ahLst/>
            <a:cxnLst/>
            <a:rect l="0" t="0" r="0" b="0"/>
            <a:pathLst>
              <a:path w="120000" h="120000" extrusionOk="0">
                <a:moveTo>
                  <a:pt x="85127" y="78312"/>
                </a:moveTo>
                <a:lnTo>
                  <a:pt x="50189" y="87674"/>
                </a:lnTo>
                <a:lnTo>
                  <a:pt x="52259" y="95401"/>
                </a:lnTo>
                <a:lnTo>
                  <a:pt x="87197" y="86040"/>
                </a:lnTo>
                <a:close/>
                <a:moveTo>
                  <a:pt x="80200" y="36526"/>
                </a:moveTo>
                <a:cubicBezTo>
                  <a:pt x="76763" y="36526"/>
                  <a:pt x="73977" y="39313"/>
                  <a:pt x="73977" y="42750"/>
                </a:cubicBezTo>
                <a:cubicBezTo>
                  <a:pt x="73977" y="46187"/>
                  <a:pt x="76763" y="48973"/>
                  <a:pt x="80200" y="48973"/>
                </a:cubicBezTo>
                <a:cubicBezTo>
                  <a:pt x="83637" y="48973"/>
                  <a:pt x="86424" y="46187"/>
                  <a:pt x="86424" y="42750"/>
                </a:cubicBezTo>
                <a:cubicBezTo>
                  <a:pt x="86424" y="39313"/>
                  <a:pt x="83637" y="36526"/>
                  <a:pt x="80200" y="36526"/>
                </a:cubicBezTo>
                <a:close/>
                <a:moveTo>
                  <a:pt x="41014" y="36526"/>
                </a:moveTo>
                <a:cubicBezTo>
                  <a:pt x="37577" y="36526"/>
                  <a:pt x="34791" y="39313"/>
                  <a:pt x="34791" y="42750"/>
                </a:cubicBezTo>
                <a:cubicBezTo>
                  <a:pt x="34791" y="46187"/>
                  <a:pt x="37577" y="48973"/>
                  <a:pt x="41014" y="48973"/>
                </a:cubicBezTo>
                <a:cubicBezTo>
                  <a:pt x="44451" y="48973"/>
                  <a:pt x="47238" y="46187"/>
                  <a:pt x="47238" y="42750"/>
                </a:cubicBezTo>
                <a:cubicBezTo>
                  <a:pt x="47238" y="39313"/>
                  <a:pt x="44451" y="36526"/>
                  <a:pt x="41014" y="36526"/>
                </a:cubicBezTo>
                <a:close/>
                <a:moveTo>
                  <a:pt x="60000" y="0"/>
                </a:moveTo>
                <a:lnTo>
                  <a:pt x="66134" y="309"/>
                </a:lnTo>
                <a:lnTo>
                  <a:pt x="72092" y="1219"/>
                </a:lnTo>
                <a:lnTo>
                  <a:pt x="77842" y="2697"/>
                </a:lnTo>
                <a:lnTo>
                  <a:pt x="83354" y="4715"/>
                </a:lnTo>
                <a:lnTo>
                  <a:pt x="88599" y="7241"/>
                </a:lnTo>
                <a:lnTo>
                  <a:pt x="93546" y="10247"/>
                </a:lnTo>
                <a:lnTo>
                  <a:pt x="98165" y="13701"/>
                </a:lnTo>
                <a:lnTo>
                  <a:pt x="102426" y="17573"/>
                </a:lnTo>
                <a:lnTo>
                  <a:pt x="106298" y="21834"/>
                </a:lnTo>
                <a:lnTo>
                  <a:pt x="109752" y="26453"/>
                </a:lnTo>
                <a:lnTo>
                  <a:pt x="112758" y="31400"/>
                </a:lnTo>
                <a:lnTo>
                  <a:pt x="115284" y="36645"/>
                </a:lnTo>
                <a:lnTo>
                  <a:pt x="117302" y="42157"/>
                </a:lnTo>
                <a:lnTo>
                  <a:pt x="118781" y="47907"/>
                </a:lnTo>
                <a:lnTo>
                  <a:pt x="119690" y="53865"/>
                </a:lnTo>
                <a:lnTo>
                  <a:pt x="120000" y="60000"/>
                </a:lnTo>
                <a:lnTo>
                  <a:pt x="119690" y="66134"/>
                </a:lnTo>
                <a:lnTo>
                  <a:pt x="118781" y="72092"/>
                </a:lnTo>
                <a:lnTo>
                  <a:pt x="117302" y="77842"/>
                </a:lnTo>
                <a:lnTo>
                  <a:pt x="115284" y="83354"/>
                </a:lnTo>
                <a:lnTo>
                  <a:pt x="112758" y="88599"/>
                </a:lnTo>
                <a:lnTo>
                  <a:pt x="109752" y="93546"/>
                </a:lnTo>
                <a:lnTo>
                  <a:pt x="106298" y="98165"/>
                </a:lnTo>
                <a:lnTo>
                  <a:pt x="102426" y="102426"/>
                </a:lnTo>
                <a:lnTo>
                  <a:pt x="98165" y="106298"/>
                </a:lnTo>
                <a:lnTo>
                  <a:pt x="93546" y="109752"/>
                </a:lnTo>
                <a:lnTo>
                  <a:pt x="88599" y="112758"/>
                </a:lnTo>
                <a:lnTo>
                  <a:pt x="83354" y="115284"/>
                </a:lnTo>
                <a:lnTo>
                  <a:pt x="77842" y="117302"/>
                </a:lnTo>
                <a:lnTo>
                  <a:pt x="72092" y="118781"/>
                </a:lnTo>
                <a:lnTo>
                  <a:pt x="66134" y="119690"/>
                </a:lnTo>
                <a:cubicBezTo>
                  <a:pt x="64117" y="119895"/>
                  <a:pt x="62071" y="120000"/>
                  <a:pt x="60000" y="120000"/>
                </a:cubicBezTo>
                <a:cubicBezTo>
                  <a:pt x="55857" y="120000"/>
                  <a:pt x="51813" y="119580"/>
                  <a:pt x="47907" y="118781"/>
                </a:cubicBezTo>
                <a:cubicBezTo>
                  <a:pt x="45955" y="118381"/>
                  <a:pt x="44036" y="117886"/>
                  <a:pt x="42157" y="117302"/>
                </a:cubicBezTo>
                <a:cubicBezTo>
                  <a:pt x="40279" y="116718"/>
                  <a:pt x="38439" y="116043"/>
                  <a:pt x="36645" y="115284"/>
                </a:cubicBezTo>
                <a:cubicBezTo>
                  <a:pt x="34850" y="114525"/>
                  <a:pt x="33100" y="113682"/>
                  <a:pt x="31400" y="112758"/>
                </a:cubicBezTo>
                <a:cubicBezTo>
                  <a:pt x="29700" y="111834"/>
                  <a:pt x="28049" y="110831"/>
                  <a:pt x="26453" y="109752"/>
                </a:cubicBezTo>
                <a:cubicBezTo>
                  <a:pt x="24857" y="108674"/>
                  <a:pt x="23316" y="107521"/>
                  <a:pt x="21834" y="106298"/>
                </a:cubicBezTo>
                <a:cubicBezTo>
                  <a:pt x="20352" y="105076"/>
                  <a:pt x="18930" y="103783"/>
                  <a:pt x="17573" y="102426"/>
                </a:cubicBezTo>
                <a:cubicBezTo>
                  <a:pt x="16216" y="101069"/>
                  <a:pt x="14923" y="99647"/>
                  <a:pt x="13701" y="98165"/>
                </a:cubicBezTo>
                <a:cubicBezTo>
                  <a:pt x="12478" y="96683"/>
                  <a:pt x="11325" y="95142"/>
                  <a:pt x="10247" y="93546"/>
                </a:cubicBezTo>
                <a:cubicBezTo>
                  <a:pt x="9168" y="91950"/>
                  <a:pt x="8165" y="90299"/>
                  <a:pt x="7241" y="88599"/>
                </a:cubicBezTo>
                <a:cubicBezTo>
                  <a:pt x="6318" y="86899"/>
                  <a:pt x="5474" y="85149"/>
                  <a:pt x="4715" y="83354"/>
                </a:cubicBezTo>
                <a:cubicBezTo>
                  <a:pt x="3956" y="81560"/>
                  <a:pt x="3281" y="79720"/>
                  <a:pt x="2697" y="77842"/>
                </a:cubicBezTo>
                <a:cubicBezTo>
                  <a:pt x="2113" y="75963"/>
                  <a:pt x="1618" y="74045"/>
                  <a:pt x="1219" y="72092"/>
                </a:cubicBezTo>
                <a:cubicBezTo>
                  <a:pt x="819" y="70139"/>
                  <a:pt x="514" y="68151"/>
                  <a:pt x="309" y="66134"/>
                </a:cubicBezTo>
                <a:cubicBezTo>
                  <a:pt x="104" y="64117"/>
                  <a:pt x="0" y="62071"/>
                  <a:pt x="0" y="60000"/>
                </a:cubicBezTo>
                <a:cubicBezTo>
                  <a:pt x="0" y="55857"/>
                  <a:pt x="419" y="51813"/>
                  <a:pt x="1219" y="47907"/>
                </a:cubicBezTo>
                <a:cubicBezTo>
                  <a:pt x="1618" y="45955"/>
                  <a:pt x="2113" y="44036"/>
                  <a:pt x="2697" y="42157"/>
                </a:cubicBezTo>
                <a:cubicBezTo>
                  <a:pt x="3281" y="40279"/>
                  <a:pt x="3956" y="38439"/>
                  <a:pt x="4715" y="36645"/>
                </a:cubicBezTo>
                <a:cubicBezTo>
                  <a:pt x="5474" y="34850"/>
                  <a:pt x="6318" y="33100"/>
                  <a:pt x="7241" y="31400"/>
                </a:cubicBezTo>
                <a:cubicBezTo>
                  <a:pt x="8165" y="29700"/>
                  <a:pt x="9168" y="28049"/>
                  <a:pt x="10247" y="26453"/>
                </a:cubicBezTo>
                <a:cubicBezTo>
                  <a:pt x="11325" y="24857"/>
                  <a:pt x="12478" y="23316"/>
                  <a:pt x="13701" y="21834"/>
                </a:cubicBezTo>
                <a:cubicBezTo>
                  <a:pt x="14923" y="20352"/>
                  <a:pt x="16216" y="18930"/>
                  <a:pt x="17573" y="17573"/>
                </a:cubicBezTo>
                <a:cubicBezTo>
                  <a:pt x="18930" y="16216"/>
                  <a:pt x="20352" y="14923"/>
                  <a:pt x="21834" y="13701"/>
                </a:cubicBezTo>
                <a:cubicBezTo>
                  <a:pt x="23316" y="12478"/>
                  <a:pt x="24857" y="11325"/>
                  <a:pt x="26453" y="10247"/>
                </a:cubicBezTo>
                <a:cubicBezTo>
                  <a:pt x="28049" y="9168"/>
                  <a:pt x="29700" y="8165"/>
                  <a:pt x="31400" y="7241"/>
                </a:cubicBezTo>
                <a:cubicBezTo>
                  <a:pt x="33100" y="6318"/>
                  <a:pt x="34850" y="5474"/>
                  <a:pt x="36645" y="4715"/>
                </a:cubicBezTo>
                <a:cubicBezTo>
                  <a:pt x="38439" y="3956"/>
                  <a:pt x="40279" y="3281"/>
                  <a:pt x="42157" y="2697"/>
                </a:cubicBezTo>
                <a:cubicBezTo>
                  <a:pt x="44036" y="2113"/>
                  <a:pt x="45955" y="1618"/>
                  <a:pt x="47907" y="1219"/>
                </a:cubicBezTo>
                <a:cubicBezTo>
                  <a:pt x="49860" y="819"/>
                  <a:pt x="51848" y="514"/>
                  <a:pt x="53865" y="309"/>
                </a:cubicBezTo>
                <a:cubicBezTo>
                  <a:pt x="55882" y="104"/>
                  <a:pt x="57928" y="0"/>
                  <a:pt x="60000"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1" name="Shape 871"/>
          <p:cNvSpPr/>
          <p:nvPr/>
        </p:nvSpPr>
        <p:spPr>
          <a:xfrm>
            <a:off x="8217414" y="4128387"/>
            <a:ext cx="387033" cy="387033"/>
          </a:xfrm>
          <a:custGeom>
            <a:avLst/>
            <a:gdLst/>
            <a:ahLst/>
            <a:cxnLst/>
            <a:rect l="0" t="0" r="0" b="0"/>
            <a:pathLst>
              <a:path w="120000" h="120000" extrusionOk="0">
                <a:moveTo>
                  <a:pt x="83333" y="78421"/>
                </a:moveTo>
                <a:lnTo>
                  <a:pt x="36673" y="78954"/>
                </a:lnTo>
                <a:cubicBezTo>
                  <a:pt x="36988" y="91717"/>
                  <a:pt x="47500" y="101857"/>
                  <a:pt x="60266" y="101711"/>
                </a:cubicBezTo>
                <a:cubicBezTo>
                  <a:pt x="73032" y="101565"/>
                  <a:pt x="83310" y="91188"/>
                  <a:pt x="83333" y="78421"/>
                </a:cubicBezTo>
                <a:close/>
                <a:moveTo>
                  <a:pt x="92790" y="29049"/>
                </a:moveTo>
                <a:lnTo>
                  <a:pt x="69234" y="52920"/>
                </a:lnTo>
                <a:lnTo>
                  <a:pt x="92790" y="56374"/>
                </a:lnTo>
                <a:lnTo>
                  <a:pt x="92790" y="51059"/>
                </a:lnTo>
                <a:lnTo>
                  <a:pt x="81032" y="49334"/>
                </a:lnTo>
                <a:lnTo>
                  <a:pt x="92790" y="37419"/>
                </a:lnTo>
                <a:close/>
                <a:moveTo>
                  <a:pt x="27209" y="29049"/>
                </a:moveTo>
                <a:lnTo>
                  <a:pt x="27209" y="37419"/>
                </a:lnTo>
                <a:lnTo>
                  <a:pt x="38967" y="49334"/>
                </a:lnTo>
                <a:lnTo>
                  <a:pt x="27209" y="51059"/>
                </a:lnTo>
                <a:lnTo>
                  <a:pt x="27209" y="56374"/>
                </a:lnTo>
                <a:lnTo>
                  <a:pt x="50765" y="52920"/>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2" name="Shape 872"/>
          <p:cNvSpPr/>
          <p:nvPr/>
        </p:nvSpPr>
        <p:spPr>
          <a:xfrm>
            <a:off x="7057982" y="4132808"/>
            <a:ext cx="378192" cy="378192"/>
          </a:xfrm>
          <a:custGeom>
            <a:avLst/>
            <a:gdLst/>
            <a:ahLst/>
            <a:cxnLst/>
            <a:rect l="0" t="0" r="0" b="0"/>
            <a:pathLst>
              <a:path w="120000" h="120000" extrusionOk="0">
                <a:moveTo>
                  <a:pt x="75062" y="82041"/>
                </a:moveTo>
                <a:cubicBezTo>
                  <a:pt x="72579" y="88096"/>
                  <a:pt x="66712" y="92076"/>
                  <a:pt x="60167" y="92144"/>
                </a:cubicBezTo>
                <a:cubicBezTo>
                  <a:pt x="53623" y="92211"/>
                  <a:pt x="47675" y="88353"/>
                  <a:pt x="45067" y="82350"/>
                </a:cubicBezTo>
                <a:lnTo>
                  <a:pt x="38485" y="85209"/>
                </a:lnTo>
                <a:cubicBezTo>
                  <a:pt x="42242" y="93858"/>
                  <a:pt x="50812" y="99417"/>
                  <a:pt x="60241" y="99320"/>
                </a:cubicBezTo>
                <a:cubicBezTo>
                  <a:pt x="69670" y="99222"/>
                  <a:pt x="78125" y="93488"/>
                  <a:pt x="81702" y="84764"/>
                </a:cubicBezTo>
                <a:close/>
                <a:moveTo>
                  <a:pt x="34739" y="36539"/>
                </a:moveTo>
                <a:cubicBezTo>
                  <a:pt x="31511" y="36421"/>
                  <a:pt x="28252" y="37139"/>
                  <a:pt x="25299" y="38707"/>
                </a:cubicBezTo>
                <a:cubicBezTo>
                  <a:pt x="19394" y="41843"/>
                  <a:pt x="15617" y="47898"/>
                  <a:pt x="15397" y="54580"/>
                </a:cubicBezTo>
                <a:lnTo>
                  <a:pt x="22809" y="54824"/>
                </a:lnTo>
                <a:cubicBezTo>
                  <a:pt x="22942" y="50796"/>
                  <a:pt x="25218" y="47147"/>
                  <a:pt x="28778" y="45257"/>
                </a:cubicBezTo>
                <a:cubicBezTo>
                  <a:pt x="32337" y="43367"/>
                  <a:pt x="36635" y="43524"/>
                  <a:pt x="40047" y="45670"/>
                </a:cubicBezTo>
                <a:cubicBezTo>
                  <a:pt x="43458" y="47816"/>
                  <a:pt x="45462" y="51622"/>
                  <a:pt x="45299" y="55649"/>
                </a:cubicBezTo>
                <a:lnTo>
                  <a:pt x="52709" y="55947"/>
                </a:lnTo>
                <a:cubicBezTo>
                  <a:pt x="52979" y="49267"/>
                  <a:pt x="49655" y="42952"/>
                  <a:pt x="43995" y="39392"/>
                </a:cubicBezTo>
                <a:cubicBezTo>
                  <a:pt x="41165" y="37613"/>
                  <a:pt x="37968" y="36657"/>
                  <a:pt x="34739" y="36539"/>
                </a:cubicBezTo>
                <a:close/>
                <a:moveTo>
                  <a:pt x="85412" y="36539"/>
                </a:moveTo>
                <a:cubicBezTo>
                  <a:pt x="82183" y="36421"/>
                  <a:pt x="78924" y="37139"/>
                  <a:pt x="75972" y="38707"/>
                </a:cubicBezTo>
                <a:cubicBezTo>
                  <a:pt x="70067" y="41843"/>
                  <a:pt x="66290" y="47898"/>
                  <a:pt x="66069" y="54580"/>
                </a:cubicBezTo>
                <a:lnTo>
                  <a:pt x="73481" y="54824"/>
                </a:lnTo>
                <a:cubicBezTo>
                  <a:pt x="73614" y="50796"/>
                  <a:pt x="75891" y="47147"/>
                  <a:pt x="79450" y="45257"/>
                </a:cubicBezTo>
                <a:cubicBezTo>
                  <a:pt x="83009" y="43367"/>
                  <a:pt x="87308" y="43524"/>
                  <a:pt x="90719" y="45670"/>
                </a:cubicBezTo>
                <a:cubicBezTo>
                  <a:pt x="94130" y="47816"/>
                  <a:pt x="96134" y="51622"/>
                  <a:pt x="95971" y="55649"/>
                </a:cubicBezTo>
                <a:lnTo>
                  <a:pt x="103381" y="55947"/>
                </a:lnTo>
                <a:cubicBezTo>
                  <a:pt x="103651" y="49267"/>
                  <a:pt x="100327" y="42952"/>
                  <a:pt x="94667" y="39392"/>
                </a:cubicBezTo>
                <a:cubicBezTo>
                  <a:pt x="91838" y="37613"/>
                  <a:pt x="88640" y="36657"/>
                  <a:pt x="85412" y="36539"/>
                </a:cubicBezTo>
                <a:close/>
                <a:moveTo>
                  <a:pt x="60000" y="0"/>
                </a:moveTo>
                <a:lnTo>
                  <a:pt x="66134" y="309"/>
                </a:lnTo>
                <a:lnTo>
                  <a:pt x="72092" y="1219"/>
                </a:lnTo>
                <a:lnTo>
                  <a:pt x="77842" y="2697"/>
                </a:lnTo>
                <a:lnTo>
                  <a:pt x="83354" y="4715"/>
                </a:lnTo>
                <a:lnTo>
                  <a:pt x="88599" y="7241"/>
                </a:lnTo>
                <a:lnTo>
                  <a:pt x="93546" y="10247"/>
                </a:lnTo>
                <a:lnTo>
                  <a:pt x="98165" y="13701"/>
                </a:lnTo>
                <a:lnTo>
                  <a:pt x="102426" y="17573"/>
                </a:lnTo>
                <a:lnTo>
                  <a:pt x="106298" y="21834"/>
                </a:lnTo>
                <a:lnTo>
                  <a:pt x="109752" y="26453"/>
                </a:lnTo>
                <a:lnTo>
                  <a:pt x="112758" y="31400"/>
                </a:lnTo>
                <a:lnTo>
                  <a:pt x="115284" y="36645"/>
                </a:lnTo>
                <a:lnTo>
                  <a:pt x="117302" y="42157"/>
                </a:lnTo>
                <a:lnTo>
                  <a:pt x="118781" y="47907"/>
                </a:lnTo>
                <a:lnTo>
                  <a:pt x="119690" y="53865"/>
                </a:lnTo>
                <a:lnTo>
                  <a:pt x="120000" y="60000"/>
                </a:lnTo>
                <a:lnTo>
                  <a:pt x="119690" y="66134"/>
                </a:lnTo>
                <a:lnTo>
                  <a:pt x="118781" y="72092"/>
                </a:lnTo>
                <a:lnTo>
                  <a:pt x="117302" y="77842"/>
                </a:lnTo>
                <a:lnTo>
                  <a:pt x="115284" y="83354"/>
                </a:lnTo>
                <a:lnTo>
                  <a:pt x="112758" y="88599"/>
                </a:lnTo>
                <a:lnTo>
                  <a:pt x="109752" y="93546"/>
                </a:lnTo>
                <a:lnTo>
                  <a:pt x="106298" y="98165"/>
                </a:lnTo>
                <a:lnTo>
                  <a:pt x="102426" y="102426"/>
                </a:lnTo>
                <a:lnTo>
                  <a:pt x="98165" y="106298"/>
                </a:lnTo>
                <a:lnTo>
                  <a:pt x="93546" y="109752"/>
                </a:lnTo>
                <a:lnTo>
                  <a:pt x="88599" y="112758"/>
                </a:lnTo>
                <a:lnTo>
                  <a:pt x="83354" y="115284"/>
                </a:lnTo>
                <a:lnTo>
                  <a:pt x="77842" y="117302"/>
                </a:lnTo>
                <a:lnTo>
                  <a:pt x="72092" y="118781"/>
                </a:lnTo>
                <a:lnTo>
                  <a:pt x="66134" y="119690"/>
                </a:lnTo>
                <a:cubicBezTo>
                  <a:pt x="64117" y="119895"/>
                  <a:pt x="62071" y="120000"/>
                  <a:pt x="60000" y="120000"/>
                </a:cubicBezTo>
                <a:cubicBezTo>
                  <a:pt x="55857" y="120000"/>
                  <a:pt x="51813" y="119580"/>
                  <a:pt x="47907" y="118781"/>
                </a:cubicBezTo>
                <a:cubicBezTo>
                  <a:pt x="45955" y="118381"/>
                  <a:pt x="44036" y="117886"/>
                  <a:pt x="42157" y="117302"/>
                </a:cubicBezTo>
                <a:cubicBezTo>
                  <a:pt x="40279" y="116718"/>
                  <a:pt x="38439" y="116043"/>
                  <a:pt x="36645" y="115284"/>
                </a:cubicBezTo>
                <a:cubicBezTo>
                  <a:pt x="34850" y="114525"/>
                  <a:pt x="33100" y="113682"/>
                  <a:pt x="31400" y="112758"/>
                </a:cubicBezTo>
                <a:cubicBezTo>
                  <a:pt x="29700" y="111834"/>
                  <a:pt x="28049" y="110831"/>
                  <a:pt x="26453" y="109752"/>
                </a:cubicBezTo>
                <a:cubicBezTo>
                  <a:pt x="24857" y="108674"/>
                  <a:pt x="23316" y="107521"/>
                  <a:pt x="21834" y="106298"/>
                </a:cubicBezTo>
                <a:cubicBezTo>
                  <a:pt x="20352" y="105076"/>
                  <a:pt x="18930" y="103783"/>
                  <a:pt x="17573" y="102426"/>
                </a:cubicBezTo>
                <a:cubicBezTo>
                  <a:pt x="16216" y="101069"/>
                  <a:pt x="14923" y="99647"/>
                  <a:pt x="13701" y="98165"/>
                </a:cubicBezTo>
                <a:cubicBezTo>
                  <a:pt x="12478" y="96683"/>
                  <a:pt x="11325" y="95142"/>
                  <a:pt x="10247" y="93546"/>
                </a:cubicBezTo>
                <a:cubicBezTo>
                  <a:pt x="9168" y="91950"/>
                  <a:pt x="8165" y="90299"/>
                  <a:pt x="7241" y="88599"/>
                </a:cubicBezTo>
                <a:cubicBezTo>
                  <a:pt x="6318" y="86899"/>
                  <a:pt x="5474" y="85149"/>
                  <a:pt x="4715" y="83354"/>
                </a:cubicBezTo>
                <a:cubicBezTo>
                  <a:pt x="3956" y="81560"/>
                  <a:pt x="3281" y="79720"/>
                  <a:pt x="2697" y="77842"/>
                </a:cubicBezTo>
                <a:cubicBezTo>
                  <a:pt x="2113" y="75963"/>
                  <a:pt x="1618" y="74045"/>
                  <a:pt x="1219" y="72092"/>
                </a:cubicBezTo>
                <a:cubicBezTo>
                  <a:pt x="819" y="70139"/>
                  <a:pt x="514" y="68151"/>
                  <a:pt x="309" y="66134"/>
                </a:cubicBezTo>
                <a:cubicBezTo>
                  <a:pt x="104" y="64117"/>
                  <a:pt x="0" y="62071"/>
                  <a:pt x="0" y="60000"/>
                </a:cubicBezTo>
                <a:cubicBezTo>
                  <a:pt x="0" y="55857"/>
                  <a:pt x="419" y="51813"/>
                  <a:pt x="1219" y="47907"/>
                </a:cubicBezTo>
                <a:cubicBezTo>
                  <a:pt x="1618" y="45955"/>
                  <a:pt x="2113" y="44036"/>
                  <a:pt x="2697" y="42157"/>
                </a:cubicBezTo>
                <a:cubicBezTo>
                  <a:pt x="3281" y="40279"/>
                  <a:pt x="3956" y="38439"/>
                  <a:pt x="4715" y="36645"/>
                </a:cubicBezTo>
                <a:cubicBezTo>
                  <a:pt x="5474" y="34850"/>
                  <a:pt x="6318" y="33100"/>
                  <a:pt x="7241" y="31400"/>
                </a:cubicBezTo>
                <a:cubicBezTo>
                  <a:pt x="8165" y="29700"/>
                  <a:pt x="9168" y="28049"/>
                  <a:pt x="10247" y="26453"/>
                </a:cubicBezTo>
                <a:cubicBezTo>
                  <a:pt x="11325" y="24857"/>
                  <a:pt x="12478" y="23316"/>
                  <a:pt x="13701" y="21834"/>
                </a:cubicBezTo>
                <a:cubicBezTo>
                  <a:pt x="14923" y="20352"/>
                  <a:pt x="16216" y="18930"/>
                  <a:pt x="17573" y="17573"/>
                </a:cubicBezTo>
                <a:cubicBezTo>
                  <a:pt x="18930" y="16216"/>
                  <a:pt x="20352" y="14923"/>
                  <a:pt x="21834" y="13701"/>
                </a:cubicBezTo>
                <a:cubicBezTo>
                  <a:pt x="23316" y="12478"/>
                  <a:pt x="24857" y="11325"/>
                  <a:pt x="26453" y="10247"/>
                </a:cubicBezTo>
                <a:cubicBezTo>
                  <a:pt x="28049" y="9168"/>
                  <a:pt x="29700" y="8165"/>
                  <a:pt x="31400" y="7241"/>
                </a:cubicBezTo>
                <a:cubicBezTo>
                  <a:pt x="33100" y="6318"/>
                  <a:pt x="34850" y="5474"/>
                  <a:pt x="36645" y="4715"/>
                </a:cubicBezTo>
                <a:cubicBezTo>
                  <a:pt x="38439" y="3956"/>
                  <a:pt x="40279" y="3281"/>
                  <a:pt x="42157" y="2697"/>
                </a:cubicBezTo>
                <a:cubicBezTo>
                  <a:pt x="44036" y="2113"/>
                  <a:pt x="45955" y="1618"/>
                  <a:pt x="47907" y="1219"/>
                </a:cubicBezTo>
                <a:cubicBezTo>
                  <a:pt x="49860" y="819"/>
                  <a:pt x="51848" y="514"/>
                  <a:pt x="53865" y="309"/>
                </a:cubicBezTo>
                <a:cubicBezTo>
                  <a:pt x="55882" y="104"/>
                  <a:pt x="57928" y="0"/>
                  <a:pt x="60000"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3" name="Shape 873"/>
          <p:cNvSpPr/>
          <p:nvPr/>
        </p:nvSpPr>
        <p:spPr>
          <a:xfrm rot="2700000">
            <a:off x="4333759" y="2724810"/>
            <a:ext cx="265919" cy="476744"/>
          </a:xfrm>
          <a:custGeom>
            <a:avLst/>
            <a:gdLst/>
            <a:ahLst/>
            <a:cxnLst/>
            <a:rect l="0" t="0" r="0" b="0"/>
            <a:pathLst>
              <a:path w="120000" h="120000" extrusionOk="0">
                <a:moveTo>
                  <a:pt x="60041" y="0"/>
                </a:moveTo>
                <a:cubicBezTo>
                  <a:pt x="68312" y="142"/>
                  <a:pt x="77049" y="3617"/>
                  <a:pt x="77802" y="9249"/>
                </a:cubicBezTo>
                <a:cubicBezTo>
                  <a:pt x="79731" y="16341"/>
                  <a:pt x="68983" y="18083"/>
                  <a:pt x="72034" y="26607"/>
                </a:cubicBezTo>
                <a:lnTo>
                  <a:pt x="120000" y="26607"/>
                </a:lnTo>
                <a:lnTo>
                  <a:pt x="120000" y="53320"/>
                </a:lnTo>
                <a:cubicBezTo>
                  <a:pt x="105180" y="54850"/>
                  <a:pt x="101982" y="49006"/>
                  <a:pt x="89415" y="50069"/>
                </a:cubicBezTo>
                <a:cubicBezTo>
                  <a:pt x="79319" y="50489"/>
                  <a:pt x="73089" y="55363"/>
                  <a:pt x="72833" y="59977"/>
                </a:cubicBezTo>
                <a:cubicBezTo>
                  <a:pt x="73004" y="64029"/>
                  <a:pt x="79442" y="70012"/>
                  <a:pt x="91464" y="70060"/>
                </a:cubicBezTo>
                <a:cubicBezTo>
                  <a:pt x="106013" y="69226"/>
                  <a:pt x="103877" y="65247"/>
                  <a:pt x="120000" y="65606"/>
                </a:cubicBezTo>
                <a:lnTo>
                  <a:pt x="120000" y="93541"/>
                </a:lnTo>
                <a:lnTo>
                  <a:pt x="70059" y="93541"/>
                </a:lnTo>
                <a:cubicBezTo>
                  <a:pt x="69329" y="102697"/>
                  <a:pt x="76533" y="101447"/>
                  <a:pt x="78036" y="109608"/>
                </a:cubicBezTo>
                <a:cubicBezTo>
                  <a:pt x="77950" y="116314"/>
                  <a:pt x="67224" y="119904"/>
                  <a:pt x="59959" y="120000"/>
                </a:cubicBezTo>
                <a:cubicBezTo>
                  <a:pt x="51687" y="119857"/>
                  <a:pt x="42950" y="116382"/>
                  <a:pt x="42197" y="110750"/>
                </a:cubicBezTo>
                <a:cubicBezTo>
                  <a:pt x="40279" y="103699"/>
                  <a:pt x="50892" y="101936"/>
                  <a:pt x="47995" y="93541"/>
                </a:cubicBezTo>
                <a:lnTo>
                  <a:pt x="0" y="93541"/>
                </a:lnTo>
                <a:lnTo>
                  <a:pt x="0" y="66075"/>
                </a:lnTo>
                <a:cubicBezTo>
                  <a:pt x="15368" y="64341"/>
                  <a:pt x="18478" y="70364"/>
                  <a:pt x="31219" y="69286"/>
                </a:cubicBezTo>
                <a:cubicBezTo>
                  <a:pt x="41315" y="68866"/>
                  <a:pt x="47545" y="63992"/>
                  <a:pt x="47801" y="59379"/>
                </a:cubicBezTo>
                <a:cubicBezTo>
                  <a:pt x="47631" y="55326"/>
                  <a:pt x="41193" y="49343"/>
                  <a:pt x="29171" y="49296"/>
                </a:cubicBezTo>
                <a:cubicBezTo>
                  <a:pt x="14433" y="50140"/>
                  <a:pt x="16816" y="54212"/>
                  <a:pt x="0" y="53739"/>
                </a:cubicBezTo>
                <a:lnTo>
                  <a:pt x="0" y="26607"/>
                </a:lnTo>
                <a:lnTo>
                  <a:pt x="49932" y="26607"/>
                </a:lnTo>
                <a:cubicBezTo>
                  <a:pt x="50748" y="17288"/>
                  <a:pt x="43474" y="18596"/>
                  <a:pt x="41963" y="10391"/>
                </a:cubicBezTo>
                <a:cubicBezTo>
                  <a:pt x="42049" y="3685"/>
                  <a:pt x="52775" y="95"/>
                  <a:pt x="60041"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4" name="Shape 874"/>
          <p:cNvSpPr/>
          <p:nvPr/>
        </p:nvSpPr>
        <p:spPr>
          <a:xfrm>
            <a:off x="3702389" y="2741950"/>
            <a:ext cx="360125" cy="337108"/>
          </a:xfrm>
          <a:custGeom>
            <a:avLst/>
            <a:gdLst/>
            <a:ahLst/>
            <a:cxnLst/>
            <a:rect l="0" t="0" r="0" b="0"/>
            <a:pathLst>
              <a:path w="120000" h="120000" extrusionOk="0">
                <a:moveTo>
                  <a:pt x="58392" y="109921"/>
                </a:moveTo>
                <a:cubicBezTo>
                  <a:pt x="58392" y="109945"/>
                  <a:pt x="61607" y="110494"/>
                  <a:pt x="61607" y="109921"/>
                </a:cubicBezTo>
                <a:lnTo>
                  <a:pt x="61607" y="109851"/>
                </a:lnTo>
                <a:cubicBezTo>
                  <a:pt x="80929" y="103093"/>
                  <a:pt x="90538" y="98937"/>
                  <a:pt x="110790" y="107213"/>
                </a:cubicBezTo>
                <a:lnTo>
                  <a:pt x="111142" y="20850"/>
                </a:lnTo>
                <a:lnTo>
                  <a:pt x="105743" y="20850"/>
                </a:lnTo>
                <a:cubicBezTo>
                  <a:pt x="105821" y="46504"/>
                  <a:pt x="105899" y="72157"/>
                  <a:pt x="105976" y="97811"/>
                </a:cubicBezTo>
                <a:cubicBezTo>
                  <a:pt x="91995" y="91718"/>
                  <a:pt x="76016" y="96522"/>
                  <a:pt x="61607" y="109411"/>
                </a:cubicBezTo>
                <a:lnTo>
                  <a:pt x="61607" y="20850"/>
                </a:lnTo>
                <a:lnTo>
                  <a:pt x="61607" y="17030"/>
                </a:lnTo>
                <a:lnTo>
                  <a:pt x="61607" y="15907"/>
                </a:lnTo>
                <a:cubicBezTo>
                  <a:pt x="70238" y="5918"/>
                  <a:pt x="78364" y="83"/>
                  <a:pt x="89113" y="0"/>
                </a:cubicBezTo>
                <a:cubicBezTo>
                  <a:pt x="93999" y="-36"/>
                  <a:pt x="99427" y="1114"/>
                  <a:pt x="105691" y="3604"/>
                </a:cubicBezTo>
                <a:cubicBezTo>
                  <a:pt x="105705" y="8079"/>
                  <a:pt x="105718" y="12555"/>
                  <a:pt x="105732" y="17030"/>
                </a:cubicBezTo>
                <a:lnTo>
                  <a:pt x="115580" y="16954"/>
                </a:lnTo>
                <a:lnTo>
                  <a:pt x="115580" y="29213"/>
                </a:lnTo>
                <a:lnTo>
                  <a:pt x="120000" y="29213"/>
                </a:lnTo>
                <a:lnTo>
                  <a:pt x="120000" y="120000"/>
                </a:lnTo>
                <a:lnTo>
                  <a:pt x="0" y="120000"/>
                </a:lnTo>
                <a:lnTo>
                  <a:pt x="0" y="29213"/>
                </a:lnTo>
                <a:lnTo>
                  <a:pt x="3795" y="29213"/>
                </a:lnTo>
                <a:lnTo>
                  <a:pt x="3795" y="16954"/>
                </a:lnTo>
                <a:lnTo>
                  <a:pt x="14267" y="17030"/>
                </a:lnTo>
                <a:cubicBezTo>
                  <a:pt x="14281" y="12555"/>
                  <a:pt x="14294" y="8079"/>
                  <a:pt x="14308" y="3604"/>
                </a:cubicBezTo>
                <a:cubicBezTo>
                  <a:pt x="20572" y="1114"/>
                  <a:pt x="26000" y="-36"/>
                  <a:pt x="30886" y="0"/>
                </a:cubicBezTo>
                <a:cubicBezTo>
                  <a:pt x="41635" y="83"/>
                  <a:pt x="49761" y="5918"/>
                  <a:pt x="58392" y="15907"/>
                </a:cubicBezTo>
                <a:lnTo>
                  <a:pt x="58392" y="17030"/>
                </a:lnTo>
                <a:lnTo>
                  <a:pt x="58392" y="20850"/>
                </a:lnTo>
                <a:lnTo>
                  <a:pt x="58392" y="109411"/>
                </a:lnTo>
                <a:cubicBezTo>
                  <a:pt x="43983" y="96522"/>
                  <a:pt x="28004" y="91718"/>
                  <a:pt x="14023" y="97811"/>
                </a:cubicBezTo>
                <a:lnTo>
                  <a:pt x="14256" y="20850"/>
                </a:lnTo>
                <a:lnTo>
                  <a:pt x="8857" y="20850"/>
                </a:lnTo>
                <a:lnTo>
                  <a:pt x="8504" y="106459"/>
                </a:lnTo>
                <a:cubicBezTo>
                  <a:pt x="28638" y="97578"/>
                  <a:pt x="40064" y="103903"/>
                  <a:pt x="58392" y="109851"/>
                </a:cubicBezTo>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5" name="Shape 875"/>
          <p:cNvSpPr/>
          <p:nvPr/>
        </p:nvSpPr>
        <p:spPr>
          <a:xfrm rot="2700000">
            <a:off x="5462843" y="4060818"/>
            <a:ext cx="130246" cy="522172"/>
          </a:xfrm>
          <a:custGeom>
            <a:avLst/>
            <a:gdLst/>
            <a:ahLst/>
            <a:cxnLst/>
            <a:rect l="0" t="0" r="0" b="0"/>
            <a:pathLst>
              <a:path w="120000" h="120000" extrusionOk="0">
                <a:moveTo>
                  <a:pt x="32145" y="108615"/>
                </a:moveTo>
                <a:lnTo>
                  <a:pt x="87853" y="108615"/>
                </a:lnTo>
                <a:lnTo>
                  <a:pt x="59999" y="120000"/>
                </a:lnTo>
                <a:close/>
                <a:moveTo>
                  <a:pt x="4936" y="85089"/>
                </a:moveTo>
                <a:cubicBezTo>
                  <a:pt x="17830" y="84991"/>
                  <a:pt x="28554" y="83488"/>
                  <a:pt x="31934" y="81452"/>
                </a:cubicBezTo>
                <a:cubicBezTo>
                  <a:pt x="35290" y="83578"/>
                  <a:pt x="46771" y="85117"/>
                  <a:pt x="60364" y="85117"/>
                </a:cubicBezTo>
                <a:cubicBezTo>
                  <a:pt x="73958" y="85117"/>
                  <a:pt x="85439" y="83578"/>
                  <a:pt x="88795" y="81452"/>
                </a:cubicBezTo>
                <a:cubicBezTo>
                  <a:pt x="92107" y="83449"/>
                  <a:pt x="102492" y="84934"/>
                  <a:pt x="115063" y="85077"/>
                </a:cubicBezTo>
                <a:lnTo>
                  <a:pt x="89988" y="105672"/>
                </a:lnTo>
                <a:lnTo>
                  <a:pt x="29995" y="105672"/>
                </a:lnTo>
                <a:close/>
                <a:moveTo>
                  <a:pt x="93725" y="16312"/>
                </a:moveTo>
                <a:lnTo>
                  <a:pt x="119999" y="16312"/>
                </a:lnTo>
                <a:lnTo>
                  <a:pt x="119999" y="82020"/>
                </a:lnTo>
                <a:cubicBezTo>
                  <a:pt x="119266" y="82070"/>
                  <a:pt x="118512" y="82079"/>
                  <a:pt x="117749" y="82079"/>
                </a:cubicBezTo>
                <a:cubicBezTo>
                  <a:pt x="104481" y="82079"/>
                  <a:pt x="93725" y="79273"/>
                  <a:pt x="93725" y="75812"/>
                </a:cubicBezTo>
                <a:close/>
                <a:moveTo>
                  <a:pt x="35976" y="16312"/>
                </a:moveTo>
                <a:lnTo>
                  <a:pt x="84023" y="16312"/>
                </a:lnTo>
                <a:lnTo>
                  <a:pt x="84023" y="76087"/>
                </a:lnTo>
                <a:cubicBezTo>
                  <a:pt x="84023" y="79397"/>
                  <a:pt x="73268" y="82079"/>
                  <a:pt x="60000" y="82079"/>
                </a:cubicBezTo>
                <a:cubicBezTo>
                  <a:pt x="46731" y="82079"/>
                  <a:pt x="35976" y="79397"/>
                  <a:pt x="35976" y="76087"/>
                </a:cubicBezTo>
                <a:close/>
                <a:moveTo>
                  <a:pt x="0" y="16312"/>
                </a:moveTo>
                <a:lnTo>
                  <a:pt x="26273" y="16312"/>
                </a:lnTo>
                <a:lnTo>
                  <a:pt x="26273" y="75812"/>
                </a:lnTo>
                <a:cubicBezTo>
                  <a:pt x="26273" y="79273"/>
                  <a:pt x="15518" y="82079"/>
                  <a:pt x="2250" y="82079"/>
                </a:cubicBezTo>
                <a:cubicBezTo>
                  <a:pt x="1487" y="82079"/>
                  <a:pt x="733" y="82070"/>
                  <a:pt x="0" y="82020"/>
                </a:cubicBezTo>
                <a:close/>
                <a:moveTo>
                  <a:pt x="8336" y="2079"/>
                </a:moveTo>
                <a:cubicBezTo>
                  <a:pt x="13486" y="794"/>
                  <a:pt x="20602" y="0"/>
                  <a:pt x="28461" y="0"/>
                </a:cubicBezTo>
                <a:lnTo>
                  <a:pt x="91538" y="0"/>
                </a:lnTo>
                <a:cubicBezTo>
                  <a:pt x="107257" y="0"/>
                  <a:pt x="120000" y="3178"/>
                  <a:pt x="120000" y="7099"/>
                </a:cubicBezTo>
                <a:cubicBezTo>
                  <a:pt x="120000" y="9465"/>
                  <a:pt x="119999" y="11832"/>
                  <a:pt x="119999" y="14198"/>
                </a:cubicBezTo>
                <a:lnTo>
                  <a:pt x="0" y="14198"/>
                </a:lnTo>
                <a:lnTo>
                  <a:pt x="0" y="7099"/>
                </a:lnTo>
                <a:cubicBezTo>
                  <a:pt x="0" y="5138"/>
                  <a:pt x="3185" y="3364"/>
                  <a:pt x="8336" y="2079"/>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6" name="Shape 876"/>
          <p:cNvSpPr/>
          <p:nvPr/>
        </p:nvSpPr>
        <p:spPr>
          <a:xfrm>
            <a:off x="3685357" y="3471419"/>
            <a:ext cx="347025" cy="347025"/>
          </a:xfrm>
          <a:custGeom>
            <a:avLst/>
            <a:gdLst/>
            <a:ahLst/>
            <a:cxnLst/>
            <a:rect l="0" t="0" r="0" b="0"/>
            <a:pathLst>
              <a:path w="120000" h="120000" extrusionOk="0">
                <a:moveTo>
                  <a:pt x="15387" y="14094"/>
                </a:moveTo>
                <a:lnTo>
                  <a:pt x="15387" y="14271"/>
                </a:lnTo>
                <a:lnTo>
                  <a:pt x="14271" y="14271"/>
                </a:lnTo>
                <a:lnTo>
                  <a:pt x="14271" y="105728"/>
                </a:lnTo>
                <a:lnTo>
                  <a:pt x="56634" y="105728"/>
                </a:lnTo>
                <a:cubicBezTo>
                  <a:pt x="46930" y="90026"/>
                  <a:pt x="36945" y="63771"/>
                  <a:pt x="16148" y="61948"/>
                </a:cubicBezTo>
                <a:lnTo>
                  <a:pt x="22230" y="43893"/>
                </a:lnTo>
                <a:cubicBezTo>
                  <a:pt x="41955" y="50354"/>
                  <a:pt x="47363" y="57438"/>
                  <a:pt x="57212" y="71256"/>
                </a:cubicBezTo>
                <a:cubicBezTo>
                  <a:pt x="66276" y="51088"/>
                  <a:pt x="71373" y="40322"/>
                  <a:pt x="82718" y="22095"/>
                </a:cubicBezTo>
                <a:lnTo>
                  <a:pt x="102617" y="22095"/>
                </a:lnTo>
                <a:cubicBezTo>
                  <a:pt x="86351" y="45202"/>
                  <a:pt x="70652" y="78291"/>
                  <a:pt x="58462" y="105728"/>
                </a:cubicBezTo>
                <a:lnTo>
                  <a:pt x="105728" y="105728"/>
                </a:lnTo>
                <a:lnTo>
                  <a:pt x="105728" y="22095"/>
                </a:lnTo>
                <a:lnTo>
                  <a:pt x="105866" y="22095"/>
                </a:lnTo>
                <a:lnTo>
                  <a:pt x="105866" y="14094"/>
                </a:lnTo>
                <a:close/>
                <a:moveTo>
                  <a:pt x="0" y="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7" name="Shape 877"/>
          <p:cNvSpPr/>
          <p:nvPr/>
        </p:nvSpPr>
        <p:spPr>
          <a:xfrm flipH="1">
            <a:off x="7595853" y="2065084"/>
            <a:ext cx="344621" cy="284290"/>
          </a:xfrm>
          <a:custGeom>
            <a:avLst/>
            <a:gdLst/>
            <a:ahLst/>
            <a:cxnLst/>
            <a:rect l="0" t="0" r="0" b="0"/>
            <a:pathLst>
              <a:path w="120000" h="120000" extrusionOk="0">
                <a:moveTo>
                  <a:pt x="51626" y="29908"/>
                </a:moveTo>
                <a:cubicBezTo>
                  <a:pt x="55535" y="29908"/>
                  <a:pt x="58705" y="33750"/>
                  <a:pt x="58705" y="38489"/>
                </a:cubicBezTo>
                <a:cubicBezTo>
                  <a:pt x="58705" y="43229"/>
                  <a:pt x="55535" y="47071"/>
                  <a:pt x="51626" y="47071"/>
                </a:cubicBezTo>
                <a:cubicBezTo>
                  <a:pt x="47716" y="47071"/>
                  <a:pt x="44546" y="43229"/>
                  <a:pt x="44546" y="38489"/>
                </a:cubicBezTo>
                <a:cubicBezTo>
                  <a:pt x="44546" y="33750"/>
                  <a:pt x="47716" y="29908"/>
                  <a:pt x="51626" y="29908"/>
                </a:cubicBezTo>
                <a:close/>
                <a:moveTo>
                  <a:pt x="74345" y="29908"/>
                </a:moveTo>
                <a:cubicBezTo>
                  <a:pt x="78255" y="29908"/>
                  <a:pt x="81424" y="33750"/>
                  <a:pt x="81424" y="38489"/>
                </a:cubicBezTo>
                <a:cubicBezTo>
                  <a:pt x="81424" y="43229"/>
                  <a:pt x="78255" y="47071"/>
                  <a:pt x="74345" y="47071"/>
                </a:cubicBezTo>
                <a:cubicBezTo>
                  <a:pt x="70435" y="47071"/>
                  <a:pt x="67266" y="43229"/>
                  <a:pt x="67266" y="38489"/>
                </a:cubicBezTo>
                <a:cubicBezTo>
                  <a:pt x="67266" y="33750"/>
                  <a:pt x="70435" y="29908"/>
                  <a:pt x="74345" y="29908"/>
                </a:cubicBezTo>
                <a:close/>
                <a:moveTo>
                  <a:pt x="97064" y="29908"/>
                </a:moveTo>
                <a:cubicBezTo>
                  <a:pt x="100974" y="29908"/>
                  <a:pt x="104143" y="33750"/>
                  <a:pt x="104143" y="38489"/>
                </a:cubicBezTo>
                <a:cubicBezTo>
                  <a:pt x="104143" y="43229"/>
                  <a:pt x="100974" y="47071"/>
                  <a:pt x="97064" y="47071"/>
                </a:cubicBezTo>
                <a:cubicBezTo>
                  <a:pt x="93154" y="47071"/>
                  <a:pt x="89985" y="43229"/>
                  <a:pt x="89985" y="38489"/>
                </a:cubicBezTo>
                <a:cubicBezTo>
                  <a:pt x="89985" y="33750"/>
                  <a:pt x="93154" y="29908"/>
                  <a:pt x="97064" y="29908"/>
                </a:cubicBezTo>
                <a:close/>
                <a:moveTo>
                  <a:pt x="25253" y="25746"/>
                </a:moveTo>
                <a:lnTo>
                  <a:pt x="12341" y="25746"/>
                </a:lnTo>
                <a:cubicBezTo>
                  <a:pt x="5525" y="25746"/>
                  <a:pt x="0" y="32444"/>
                  <a:pt x="0" y="40707"/>
                </a:cubicBezTo>
                <a:lnTo>
                  <a:pt x="0" y="88250"/>
                </a:lnTo>
                <a:cubicBezTo>
                  <a:pt x="0" y="96512"/>
                  <a:pt x="5525" y="103210"/>
                  <a:pt x="12341" y="103210"/>
                </a:cubicBezTo>
                <a:lnTo>
                  <a:pt x="26542" y="103210"/>
                </a:lnTo>
                <a:cubicBezTo>
                  <a:pt x="23858" y="108250"/>
                  <a:pt x="24133" y="111919"/>
                  <a:pt x="10259" y="120000"/>
                </a:cubicBezTo>
                <a:cubicBezTo>
                  <a:pt x="33603" y="116808"/>
                  <a:pt x="37236" y="115403"/>
                  <a:pt x="48279" y="103210"/>
                </a:cubicBezTo>
                <a:lnTo>
                  <a:pt x="78967" y="103210"/>
                </a:lnTo>
                <a:cubicBezTo>
                  <a:pt x="83972" y="103210"/>
                  <a:pt x="88281" y="99599"/>
                  <a:pt x="90194" y="94396"/>
                </a:cubicBezTo>
                <a:cubicBezTo>
                  <a:pt x="82256" y="91458"/>
                  <a:pt x="75819" y="87372"/>
                  <a:pt x="68282" y="81348"/>
                </a:cubicBezTo>
                <a:lnTo>
                  <a:pt x="37594" y="81348"/>
                </a:lnTo>
                <a:cubicBezTo>
                  <a:pt x="30778" y="81348"/>
                  <a:pt x="25253" y="74650"/>
                  <a:pt x="25253" y="66387"/>
                </a:cubicBezTo>
                <a:lnTo>
                  <a:pt x="25253" y="25746"/>
                </a:lnTo>
                <a:close/>
                <a:moveTo>
                  <a:pt x="107658" y="0"/>
                </a:moveTo>
                <a:lnTo>
                  <a:pt x="41032" y="0"/>
                </a:lnTo>
                <a:cubicBezTo>
                  <a:pt x="34216" y="0"/>
                  <a:pt x="28690" y="6698"/>
                  <a:pt x="28690" y="14960"/>
                </a:cubicBezTo>
                <a:lnTo>
                  <a:pt x="28690" y="62503"/>
                </a:lnTo>
                <a:cubicBezTo>
                  <a:pt x="28690" y="70766"/>
                  <a:pt x="34216" y="77464"/>
                  <a:pt x="41032" y="77464"/>
                </a:cubicBezTo>
                <a:lnTo>
                  <a:pt x="71720" y="77464"/>
                </a:lnTo>
                <a:cubicBezTo>
                  <a:pt x="85817" y="88731"/>
                  <a:pt x="91486" y="90753"/>
                  <a:pt x="114830" y="93944"/>
                </a:cubicBezTo>
                <a:cubicBezTo>
                  <a:pt x="101210" y="84938"/>
                  <a:pt x="99704" y="85896"/>
                  <a:pt x="93457" y="77464"/>
                </a:cubicBezTo>
                <a:lnTo>
                  <a:pt x="107658" y="77464"/>
                </a:lnTo>
                <a:cubicBezTo>
                  <a:pt x="114474" y="77464"/>
                  <a:pt x="120000" y="70766"/>
                  <a:pt x="120000" y="62503"/>
                </a:cubicBezTo>
                <a:lnTo>
                  <a:pt x="120000" y="14960"/>
                </a:lnTo>
                <a:cubicBezTo>
                  <a:pt x="120000" y="6698"/>
                  <a:pt x="114474" y="0"/>
                  <a:pt x="107658"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8" name="Shape 878"/>
          <p:cNvSpPr/>
          <p:nvPr/>
        </p:nvSpPr>
        <p:spPr>
          <a:xfrm rot="-2794009">
            <a:off x="7612429" y="1372091"/>
            <a:ext cx="376862" cy="372930"/>
          </a:xfrm>
          <a:custGeom>
            <a:avLst/>
            <a:gdLst/>
            <a:ahLst/>
            <a:cxnLst/>
            <a:rect l="0" t="0" r="0" b="0"/>
            <a:pathLst>
              <a:path w="120000" h="120000" extrusionOk="0">
                <a:moveTo>
                  <a:pt x="47334" y="74990"/>
                </a:moveTo>
                <a:cubicBezTo>
                  <a:pt x="51205" y="79300"/>
                  <a:pt x="53855" y="84271"/>
                  <a:pt x="56301" y="90451"/>
                </a:cubicBezTo>
                <a:cubicBezTo>
                  <a:pt x="54085" y="95207"/>
                  <a:pt x="50058" y="98908"/>
                  <a:pt x="45089" y="100537"/>
                </a:cubicBezTo>
                <a:lnTo>
                  <a:pt x="20466" y="74255"/>
                </a:lnTo>
                <a:cubicBezTo>
                  <a:pt x="22347" y="69330"/>
                  <a:pt x="26224" y="65469"/>
                  <a:pt x="31044" y="63492"/>
                </a:cubicBezTo>
                <a:cubicBezTo>
                  <a:pt x="38372" y="67030"/>
                  <a:pt x="43463" y="70679"/>
                  <a:pt x="47334" y="74990"/>
                </a:cubicBezTo>
                <a:close/>
                <a:moveTo>
                  <a:pt x="68957" y="26765"/>
                </a:moveTo>
                <a:lnTo>
                  <a:pt x="93328" y="52778"/>
                </a:lnTo>
                <a:cubicBezTo>
                  <a:pt x="91264" y="53615"/>
                  <a:pt x="89002" y="53968"/>
                  <a:pt x="86655" y="53903"/>
                </a:cubicBezTo>
                <a:lnTo>
                  <a:pt x="66941" y="53358"/>
                </a:lnTo>
                <a:lnTo>
                  <a:pt x="67481" y="33437"/>
                </a:lnTo>
                <a:cubicBezTo>
                  <a:pt x="67545" y="31065"/>
                  <a:pt x="68017" y="28801"/>
                  <a:pt x="68957" y="26765"/>
                </a:cubicBezTo>
                <a:close/>
                <a:moveTo>
                  <a:pt x="72901" y="14687"/>
                </a:moveTo>
                <a:cubicBezTo>
                  <a:pt x="65907" y="18741"/>
                  <a:pt x="61211" y="26362"/>
                  <a:pt x="61157" y="35110"/>
                </a:cubicBezTo>
                <a:lnTo>
                  <a:pt x="61030" y="55609"/>
                </a:lnTo>
                <a:lnTo>
                  <a:pt x="55172" y="61454"/>
                </a:lnTo>
                <a:lnTo>
                  <a:pt x="34887" y="61326"/>
                </a:lnTo>
                <a:cubicBezTo>
                  <a:pt x="26818" y="61275"/>
                  <a:pt x="19666" y="65311"/>
                  <a:pt x="15561" y="71651"/>
                </a:cubicBezTo>
                <a:lnTo>
                  <a:pt x="47162" y="105381"/>
                </a:lnTo>
                <a:cubicBezTo>
                  <a:pt x="53907" y="101345"/>
                  <a:pt x="58352" y="93901"/>
                  <a:pt x="58405" y="85392"/>
                </a:cubicBezTo>
                <a:lnTo>
                  <a:pt x="58532" y="64892"/>
                </a:lnTo>
                <a:lnTo>
                  <a:pt x="64389" y="59047"/>
                </a:lnTo>
                <a:lnTo>
                  <a:pt x="84675" y="59176"/>
                </a:lnTo>
                <a:cubicBezTo>
                  <a:pt x="92977" y="59228"/>
                  <a:pt x="100307" y="54955"/>
                  <a:pt x="104481" y="48395"/>
                </a:cubicBezTo>
                <a:close/>
                <a:moveTo>
                  <a:pt x="77219" y="1871"/>
                </a:moveTo>
                <a:lnTo>
                  <a:pt x="118376" y="45803"/>
                </a:lnTo>
                <a:cubicBezTo>
                  <a:pt x="120627" y="48205"/>
                  <a:pt x="120524" y="51996"/>
                  <a:pt x="118147" y="54270"/>
                </a:cubicBezTo>
                <a:cubicBezTo>
                  <a:pt x="115770" y="56544"/>
                  <a:pt x="112019" y="56440"/>
                  <a:pt x="109768" y="54038"/>
                </a:cubicBezTo>
                <a:lnTo>
                  <a:pt x="109161" y="53390"/>
                </a:lnTo>
                <a:cubicBezTo>
                  <a:pt x="103702" y="61079"/>
                  <a:pt x="94727" y="66001"/>
                  <a:pt x="84633" y="65937"/>
                </a:cubicBezTo>
                <a:lnTo>
                  <a:pt x="65096" y="65813"/>
                </a:lnTo>
                <a:lnTo>
                  <a:pt x="65096" y="85242"/>
                </a:lnTo>
                <a:cubicBezTo>
                  <a:pt x="65096" y="95779"/>
                  <a:pt x="59839" y="105076"/>
                  <a:pt x="51775" y="110516"/>
                </a:cubicBezTo>
                <a:cubicBezTo>
                  <a:pt x="53611" y="112855"/>
                  <a:pt x="53358" y="116256"/>
                  <a:pt x="51159" y="118359"/>
                </a:cubicBezTo>
                <a:cubicBezTo>
                  <a:pt x="48782" y="120634"/>
                  <a:pt x="45031" y="120530"/>
                  <a:pt x="42780" y="118128"/>
                </a:cubicBezTo>
                <a:lnTo>
                  <a:pt x="1622" y="74196"/>
                </a:lnTo>
                <a:cubicBezTo>
                  <a:pt x="-627" y="71794"/>
                  <a:pt x="-524" y="68003"/>
                  <a:pt x="1852" y="65729"/>
                </a:cubicBezTo>
                <a:cubicBezTo>
                  <a:pt x="4229" y="63455"/>
                  <a:pt x="7980" y="63559"/>
                  <a:pt x="10231" y="65961"/>
                </a:cubicBezTo>
                <a:lnTo>
                  <a:pt x="10838" y="66610"/>
                </a:lnTo>
                <a:cubicBezTo>
                  <a:pt x="16252" y="59240"/>
                  <a:pt x="24955" y="54564"/>
                  <a:pt x="34738" y="54564"/>
                </a:cubicBezTo>
                <a:lnTo>
                  <a:pt x="54345" y="54564"/>
                </a:lnTo>
                <a:lnTo>
                  <a:pt x="54466" y="35067"/>
                </a:lnTo>
                <a:cubicBezTo>
                  <a:pt x="54532" y="24365"/>
                  <a:pt x="60014" y="14977"/>
                  <a:pt x="68321" y="9640"/>
                </a:cubicBezTo>
                <a:cubicBezTo>
                  <a:pt x="66378" y="7286"/>
                  <a:pt x="66595" y="3787"/>
                  <a:pt x="68840" y="1640"/>
                </a:cubicBezTo>
                <a:cubicBezTo>
                  <a:pt x="71217" y="-634"/>
                  <a:pt x="74968" y="-530"/>
                  <a:pt x="77219" y="1871"/>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79" name="Shape 879"/>
          <p:cNvSpPr/>
          <p:nvPr/>
        </p:nvSpPr>
        <p:spPr>
          <a:xfrm>
            <a:off x="8162946" y="1372137"/>
            <a:ext cx="371899" cy="373587"/>
          </a:xfrm>
          <a:custGeom>
            <a:avLst/>
            <a:gdLst/>
            <a:ahLst/>
            <a:cxnLst/>
            <a:rect l="0" t="0" r="0" b="0"/>
            <a:pathLst>
              <a:path w="120000" h="120000" extrusionOk="0">
                <a:moveTo>
                  <a:pt x="95858" y="41469"/>
                </a:moveTo>
                <a:lnTo>
                  <a:pt x="91725" y="70581"/>
                </a:lnTo>
                <a:lnTo>
                  <a:pt x="98573" y="70581"/>
                </a:lnTo>
                <a:lnTo>
                  <a:pt x="107448" y="41469"/>
                </a:lnTo>
                <a:close/>
                <a:moveTo>
                  <a:pt x="73653" y="41469"/>
                </a:moveTo>
                <a:lnTo>
                  <a:pt x="73653" y="70581"/>
                </a:lnTo>
                <a:lnTo>
                  <a:pt x="80927" y="70581"/>
                </a:lnTo>
                <a:lnTo>
                  <a:pt x="85059" y="41469"/>
                </a:lnTo>
                <a:close/>
                <a:moveTo>
                  <a:pt x="50665" y="41469"/>
                </a:moveTo>
                <a:lnTo>
                  <a:pt x="56733" y="70581"/>
                </a:lnTo>
                <a:lnTo>
                  <a:pt x="62961" y="70581"/>
                </a:lnTo>
                <a:lnTo>
                  <a:pt x="62961" y="41469"/>
                </a:lnTo>
                <a:close/>
                <a:moveTo>
                  <a:pt x="30036" y="41469"/>
                </a:moveTo>
                <a:lnTo>
                  <a:pt x="37872" y="70581"/>
                </a:lnTo>
                <a:lnTo>
                  <a:pt x="45813" y="70581"/>
                </a:lnTo>
                <a:lnTo>
                  <a:pt x="39745" y="41469"/>
                </a:lnTo>
                <a:close/>
                <a:moveTo>
                  <a:pt x="18874" y="0"/>
                </a:moveTo>
                <a:lnTo>
                  <a:pt x="27171" y="30826"/>
                </a:lnTo>
                <a:lnTo>
                  <a:pt x="114335" y="30826"/>
                </a:lnTo>
                <a:lnTo>
                  <a:pt x="114335" y="31297"/>
                </a:lnTo>
                <a:cubicBezTo>
                  <a:pt x="114897" y="30879"/>
                  <a:pt x="115491" y="30949"/>
                  <a:pt x="116078" y="31126"/>
                </a:cubicBezTo>
                <a:lnTo>
                  <a:pt x="116279" y="31187"/>
                </a:lnTo>
                <a:cubicBezTo>
                  <a:pt x="119049" y="32024"/>
                  <a:pt x="120613" y="34937"/>
                  <a:pt x="119772" y="37695"/>
                </a:cubicBezTo>
                <a:lnTo>
                  <a:pt x="107557" y="77763"/>
                </a:lnTo>
                <a:cubicBezTo>
                  <a:pt x="106993" y="79614"/>
                  <a:pt x="105489" y="80923"/>
                  <a:pt x="103642" y="80983"/>
                </a:cubicBezTo>
                <a:lnTo>
                  <a:pt x="103642" y="81225"/>
                </a:lnTo>
                <a:lnTo>
                  <a:pt x="101180" y="81225"/>
                </a:lnTo>
                <a:cubicBezTo>
                  <a:pt x="101116" y="81269"/>
                  <a:pt x="101068" y="81255"/>
                  <a:pt x="101020" y="81240"/>
                </a:cubicBezTo>
                <a:lnTo>
                  <a:pt x="100968" y="81225"/>
                </a:lnTo>
                <a:lnTo>
                  <a:pt x="40737" y="81225"/>
                </a:lnTo>
                <a:lnTo>
                  <a:pt x="43228" y="90480"/>
                </a:lnTo>
                <a:lnTo>
                  <a:pt x="103600" y="90480"/>
                </a:lnTo>
                <a:lnTo>
                  <a:pt x="103600" y="101124"/>
                </a:lnTo>
                <a:lnTo>
                  <a:pt x="102763" y="101124"/>
                </a:lnTo>
                <a:cubicBezTo>
                  <a:pt x="106355" y="102244"/>
                  <a:pt x="108549" y="105667"/>
                  <a:pt x="108549" y="109601"/>
                </a:cubicBezTo>
                <a:cubicBezTo>
                  <a:pt x="108549" y="115344"/>
                  <a:pt x="103873" y="120000"/>
                  <a:pt x="98104" y="120000"/>
                </a:cubicBezTo>
                <a:cubicBezTo>
                  <a:pt x="92335" y="120000"/>
                  <a:pt x="87658" y="115344"/>
                  <a:pt x="87658" y="109601"/>
                </a:cubicBezTo>
                <a:cubicBezTo>
                  <a:pt x="87658" y="105667"/>
                  <a:pt x="89852" y="102244"/>
                  <a:pt x="93445" y="101124"/>
                </a:cubicBezTo>
                <a:lnTo>
                  <a:pt x="46093" y="101124"/>
                </a:lnTo>
                <a:lnTo>
                  <a:pt x="46269" y="101780"/>
                </a:lnTo>
                <a:cubicBezTo>
                  <a:pt x="48925" y="103368"/>
                  <a:pt x="50465" y="106306"/>
                  <a:pt x="50465" y="109601"/>
                </a:cubicBezTo>
                <a:cubicBezTo>
                  <a:pt x="50465" y="115344"/>
                  <a:pt x="45788" y="120000"/>
                  <a:pt x="40019" y="120000"/>
                </a:cubicBezTo>
                <a:cubicBezTo>
                  <a:pt x="34250" y="120000"/>
                  <a:pt x="29574" y="115344"/>
                  <a:pt x="29574" y="109601"/>
                </a:cubicBezTo>
                <a:cubicBezTo>
                  <a:pt x="29574" y="105792"/>
                  <a:pt x="31631" y="102461"/>
                  <a:pt x="35057" y="101249"/>
                </a:cubicBezTo>
                <a:lnTo>
                  <a:pt x="10822" y="11213"/>
                </a:lnTo>
                <a:lnTo>
                  <a:pt x="0" y="11213"/>
                </a:lnTo>
                <a:lnTo>
                  <a:pt x="0" y="569"/>
                </a:lnTo>
                <a:lnTo>
                  <a:pt x="16739" y="569"/>
                </a:ln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80" name="Shape 880"/>
          <p:cNvSpPr/>
          <p:nvPr/>
        </p:nvSpPr>
        <p:spPr>
          <a:xfrm>
            <a:off x="7091217" y="3447251"/>
            <a:ext cx="326534" cy="388800"/>
          </a:xfrm>
          <a:custGeom>
            <a:avLst/>
            <a:gdLst/>
            <a:ahLst/>
            <a:cxnLst/>
            <a:rect l="0" t="0" r="0" b="0"/>
            <a:pathLst>
              <a:path w="120000" h="120000" extrusionOk="0">
                <a:moveTo>
                  <a:pt x="88169" y="96424"/>
                </a:moveTo>
                <a:lnTo>
                  <a:pt x="88169" y="102696"/>
                </a:lnTo>
                <a:lnTo>
                  <a:pt x="111506" y="102696"/>
                </a:lnTo>
                <a:lnTo>
                  <a:pt x="111506" y="96424"/>
                </a:lnTo>
                <a:close/>
                <a:moveTo>
                  <a:pt x="99837" y="82627"/>
                </a:moveTo>
                <a:cubicBezTo>
                  <a:pt x="110973" y="82627"/>
                  <a:pt x="120000" y="90208"/>
                  <a:pt x="120000" y="99560"/>
                </a:cubicBezTo>
                <a:cubicBezTo>
                  <a:pt x="120000" y="108912"/>
                  <a:pt x="110973" y="116493"/>
                  <a:pt x="99837" y="116493"/>
                </a:cubicBezTo>
                <a:cubicBezTo>
                  <a:pt x="88702" y="116493"/>
                  <a:pt x="79675" y="108912"/>
                  <a:pt x="79675" y="99560"/>
                </a:cubicBezTo>
                <a:cubicBezTo>
                  <a:pt x="79675" y="90208"/>
                  <a:pt x="88702" y="82627"/>
                  <a:pt x="99837" y="82627"/>
                </a:cubicBezTo>
                <a:close/>
                <a:moveTo>
                  <a:pt x="69506" y="630"/>
                </a:moveTo>
                <a:lnTo>
                  <a:pt x="100402" y="630"/>
                </a:lnTo>
                <a:lnTo>
                  <a:pt x="100402" y="630"/>
                </a:lnTo>
                <a:lnTo>
                  <a:pt x="69506" y="630"/>
                </a:lnTo>
                <a:close/>
                <a:moveTo>
                  <a:pt x="0" y="630"/>
                </a:moveTo>
                <a:lnTo>
                  <a:pt x="58294" y="630"/>
                </a:lnTo>
                <a:lnTo>
                  <a:pt x="58294" y="36893"/>
                </a:lnTo>
                <a:lnTo>
                  <a:pt x="100402" y="36893"/>
                </a:lnTo>
                <a:lnTo>
                  <a:pt x="100402" y="80006"/>
                </a:lnTo>
                <a:cubicBezTo>
                  <a:pt x="87288" y="80037"/>
                  <a:pt x="76670" y="88977"/>
                  <a:pt x="76670" y="100000"/>
                </a:cubicBezTo>
                <a:cubicBezTo>
                  <a:pt x="76670" y="111022"/>
                  <a:pt x="87288" y="119962"/>
                  <a:pt x="100402" y="119993"/>
                </a:cubicBezTo>
                <a:lnTo>
                  <a:pt x="100402" y="120000"/>
                </a:lnTo>
                <a:lnTo>
                  <a:pt x="0" y="120000"/>
                </a:lnTo>
                <a:close/>
                <a:moveTo>
                  <a:pt x="63330" y="0"/>
                </a:moveTo>
                <a:lnTo>
                  <a:pt x="100885" y="32918"/>
                </a:lnTo>
                <a:lnTo>
                  <a:pt x="63330" y="32918"/>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81" name="Shape 881"/>
          <p:cNvSpPr/>
          <p:nvPr/>
        </p:nvSpPr>
        <p:spPr>
          <a:xfrm>
            <a:off x="6493637" y="3447251"/>
            <a:ext cx="326534" cy="388800"/>
          </a:xfrm>
          <a:custGeom>
            <a:avLst/>
            <a:gdLst/>
            <a:ahLst/>
            <a:cxnLst/>
            <a:rect l="0" t="0" r="0" b="0"/>
            <a:pathLst>
              <a:path w="120000" h="120000" extrusionOk="0">
                <a:moveTo>
                  <a:pt x="96103" y="90058"/>
                </a:moveTo>
                <a:lnTo>
                  <a:pt x="96103" y="96721"/>
                </a:lnTo>
                <a:lnTo>
                  <a:pt x="88169" y="96721"/>
                </a:lnTo>
                <a:lnTo>
                  <a:pt x="88169" y="102994"/>
                </a:lnTo>
                <a:lnTo>
                  <a:pt x="96103" y="102994"/>
                </a:lnTo>
                <a:lnTo>
                  <a:pt x="96103" y="109657"/>
                </a:lnTo>
                <a:lnTo>
                  <a:pt x="103572" y="109657"/>
                </a:lnTo>
                <a:lnTo>
                  <a:pt x="103572" y="102994"/>
                </a:lnTo>
                <a:lnTo>
                  <a:pt x="111506" y="102994"/>
                </a:lnTo>
                <a:lnTo>
                  <a:pt x="111506" y="96721"/>
                </a:lnTo>
                <a:lnTo>
                  <a:pt x="103572" y="96721"/>
                </a:lnTo>
                <a:lnTo>
                  <a:pt x="103572" y="90058"/>
                </a:lnTo>
                <a:close/>
                <a:moveTo>
                  <a:pt x="99837" y="82924"/>
                </a:moveTo>
                <a:cubicBezTo>
                  <a:pt x="110973" y="82924"/>
                  <a:pt x="120000" y="90506"/>
                  <a:pt x="120000" y="99858"/>
                </a:cubicBezTo>
                <a:cubicBezTo>
                  <a:pt x="120000" y="109210"/>
                  <a:pt x="110973" y="116791"/>
                  <a:pt x="99837" y="116791"/>
                </a:cubicBezTo>
                <a:cubicBezTo>
                  <a:pt x="88702" y="116791"/>
                  <a:pt x="79675" y="109210"/>
                  <a:pt x="79675" y="99858"/>
                </a:cubicBezTo>
                <a:cubicBezTo>
                  <a:pt x="79675" y="90506"/>
                  <a:pt x="88702" y="82924"/>
                  <a:pt x="99837" y="82924"/>
                </a:cubicBezTo>
                <a:close/>
                <a:moveTo>
                  <a:pt x="69506" y="630"/>
                </a:moveTo>
                <a:lnTo>
                  <a:pt x="100402" y="630"/>
                </a:lnTo>
                <a:lnTo>
                  <a:pt x="100402" y="630"/>
                </a:lnTo>
                <a:lnTo>
                  <a:pt x="69506" y="630"/>
                </a:lnTo>
                <a:close/>
                <a:moveTo>
                  <a:pt x="0" y="630"/>
                </a:moveTo>
                <a:lnTo>
                  <a:pt x="58294" y="630"/>
                </a:lnTo>
                <a:lnTo>
                  <a:pt x="58294" y="36893"/>
                </a:lnTo>
                <a:lnTo>
                  <a:pt x="100402" y="36893"/>
                </a:lnTo>
                <a:lnTo>
                  <a:pt x="100402" y="80006"/>
                </a:lnTo>
                <a:cubicBezTo>
                  <a:pt x="87288" y="80037"/>
                  <a:pt x="76670" y="88977"/>
                  <a:pt x="76670" y="100000"/>
                </a:cubicBezTo>
                <a:cubicBezTo>
                  <a:pt x="76670" y="111022"/>
                  <a:pt x="87288" y="119962"/>
                  <a:pt x="100402" y="119993"/>
                </a:cubicBezTo>
                <a:lnTo>
                  <a:pt x="100402" y="120000"/>
                </a:lnTo>
                <a:lnTo>
                  <a:pt x="0" y="120000"/>
                </a:lnTo>
                <a:close/>
                <a:moveTo>
                  <a:pt x="63330" y="0"/>
                </a:moveTo>
                <a:lnTo>
                  <a:pt x="100885" y="32918"/>
                </a:lnTo>
                <a:lnTo>
                  <a:pt x="63330" y="32918"/>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82" name="Shape 882"/>
          <p:cNvSpPr/>
          <p:nvPr/>
        </p:nvSpPr>
        <p:spPr>
          <a:xfrm>
            <a:off x="7688796" y="3447251"/>
            <a:ext cx="326534" cy="388800"/>
          </a:xfrm>
          <a:custGeom>
            <a:avLst/>
            <a:gdLst/>
            <a:ahLst/>
            <a:cxnLst/>
            <a:rect l="0" t="0" r="0" b="0"/>
            <a:pathLst>
              <a:path w="120000" h="120000" extrusionOk="0">
                <a:moveTo>
                  <a:pt x="94227" y="90710"/>
                </a:moveTo>
                <a:lnTo>
                  <a:pt x="88946" y="95146"/>
                </a:lnTo>
                <a:lnTo>
                  <a:pt x="94556" y="99858"/>
                </a:lnTo>
                <a:lnTo>
                  <a:pt x="88946" y="104569"/>
                </a:lnTo>
                <a:lnTo>
                  <a:pt x="94227" y="109005"/>
                </a:lnTo>
                <a:lnTo>
                  <a:pt x="99837" y="104293"/>
                </a:lnTo>
                <a:lnTo>
                  <a:pt x="105447" y="109005"/>
                </a:lnTo>
                <a:lnTo>
                  <a:pt x="110729" y="104569"/>
                </a:lnTo>
                <a:lnTo>
                  <a:pt x="105118" y="99858"/>
                </a:lnTo>
                <a:lnTo>
                  <a:pt x="110729" y="95146"/>
                </a:lnTo>
                <a:lnTo>
                  <a:pt x="105447" y="90710"/>
                </a:lnTo>
                <a:lnTo>
                  <a:pt x="99837" y="95422"/>
                </a:lnTo>
                <a:close/>
                <a:moveTo>
                  <a:pt x="99837" y="82924"/>
                </a:moveTo>
                <a:cubicBezTo>
                  <a:pt x="110973" y="82924"/>
                  <a:pt x="120000" y="90506"/>
                  <a:pt x="120000" y="99858"/>
                </a:cubicBezTo>
                <a:cubicBezTo>
                  <a:pt x="120000" y="109210"/>
                  <a:pt x="110973" y="116791"/>
                  <a:pt x="99837" y="116791"/>
                </a:cubicBezTo>
                <a:cubicBezTo>
                  <a:pt x="88702" y="116791"/>
                  <a:pt x="79675" y="109210"/>
                  <a:pt x="79675" y="99858"/>
                </a:cubicBezTo>
                <a:cubicBezTo>
                  <a:pt x="79675" y="90506"/>
                  <a:pt x="88702" y="82924"/>
                  <a:pt x="99837" y="82924"/>
                </a:cubicBezTo>
                <a:close/>
                <a:moveTo>
                  <a:pt x="69506" y="630"/>
                </a:moveTo>
                <a:lnTo>
                  <a:pt x="100402" y="630"/>
                </a:lnTo>
                <a:lnTo>
                  <a:pt x="100402" y="630"/>
                </a:lnTo>
                <a:lnTo>
                  <a:pt x="69506" y="630"/>
                </a:lnTo>
                <a:close/>
                <a:moveTo>
                  <a:pt x="0" y="630"/>
                </a:moveTo>
                <a:lnTo>
                  <a:pt x="58294" y="630"/>
                </a:lnTo>
                <a:lnTo>
                  <a:pt x="58294" y="36893"/>
                </a:lnTo>
                <a:lnTo>
                  <a:pt x="100402" y="36893"/>
                </a:lnTo>
                <a:lnTo>
                  <a:pt x="100402" y="80006"/>
                </a:lnTo>
                <a:cubicBezTo>
                  <a:pt x="87288" y="80037"/>
                  <a:pt x="76670" y="88977"/>
                  <a:pt x="76670" y="100000"/>
                </a:cubicBezTo>
                <a:cubicBezTo>
                  <a:pt x="76670" y="111022"/>
                  <a:pt x="87288" y="119962"/>
                  <a:pt x="100402" y="119993"/>
                </a:cubicBezTo>
                <a:lnTo>
                  <a:pt x="100402" y="120000"/>
                </a:lnTo>
                <a:lnTo>
                  <a:pt x="0" y="120000"/>
                </a:lnTo>
                <a:close/>
                <a:moveTo>
                  <a:pt x="63330" y="0"/>
                </a:moveTo>
                <a:lnTo>
                  <a:pt x="100885" y="32918"/>
                </a:lnTo>
                <a:lnTo>
                  <a:pt x="63330" y="32918"/>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83" name="Shape 883"/>
          <p:cNvSpPr/>
          <p:nvPr/>
        </p:nvSpPr>
        <p:spPr>
          <a:xfrm>
            <a:off x="8286375" y="3447251"/>
            <a:ext cx="326534" cy="388800"/>
          </a:xfrm>
          <a:custGeom>
            <a:avLst/>
            <a:gdLst/>
            <a:ahLst/>
            <a:cxnLst/>
            <a:rect l="0" t="0" r="0" b="0"/>
            <a:pathLst>
              <a:path w="120000" h="120000" extrusionOk="0">
                <a:moveTo>
                  <a:pt x="111123" y="91467"/>
                </a:moveTo>
                <a:lnTo>
                  <a:pt x="97097" y="103247"/>
                </a:lnTo>
                <a:lnTo>
                  <a:pt x="88332" y="95886"/>
                </a:lnTo>
                <a:lnTo>
                  <a:pt x="83862" y="99640"/>
                </a:lnTo>
                <a:lnTo>
                  <a:pt x="97189" y="110832"/>
                </a:lnTo>
                <a:lnTo>
                  <a:pt x="101659" y="107078"/>
                </a:lnTo>
                <a:lnTo>
                  <a:pt x="101567" y="107001"/>
                </a:lnTo>
                <a:lnTo>
                  <a:pt x="115593" y="95221"/>
                </a:lnTo>
                <a:close/>
                <a:moveTo>
                  <a:pt x="99837" y="82924"/>
                </a:moveTo>
                <a:cubicBezTo>
                  <a:pt x="110973" y="82924"/>
                  <a:pt x="120000" y="90506"/>
                  <a:pt x="120000" y="99858"/>
                </a:cubicBezTo>
                <a:cubicBezTo>
                  <a:pt x="120000" y="109210"/>
                  <a:pt x="110973" y="116791"/>
                  <a:pt x="99837" y="116791"/>
                </a:cubicBezTo>
                <a:cubicBezTo>
                  <a:pt x="88702" y="116791"/>
                  <a:pt x="79675" y="109210"/>
                  <a:pt x="79675" y="99858"/>
                </a:cubicBezTo>
                <a:cubicBezTo>
                  <a:pt x="79675" y="90506"/>
                  <a:pt x="88702" y="82924"/>
                  <a:pt x="99837" y="82924"/>
                </a:cubicBezTo>
                <a:close/>
                <a:moveTo>
                  <a:pt x="69506" y="630"/>
                </a:moveTo>
                <a:lnTo>
                  <a:pt x="100402" y="630"/>
                </a:lnTo>
                <a:lnTo>
                  <a:pt x="100402" y="630"/>
                </a:lnTo>
                <a:lnTo>
                  <a:pt x="69506" y="630"/>
                </a:lnTo>
                <a:close/>
                <a:moveTo>
                  <a:pt x="0" y="630"/>
                </a:moveTo>
                <a:lnTo>
                  <a:pt x="58294" y="630"/>
                </a:lnTo>
                <a:lnTo>
                  <a:pt x="58294" y="36893"/>
                </a:lnTo>
                <a:lnTo>
                  <a:pt x="100402" y="36893"/>
                </a:lnTo>
                <a:lnTo>
                  <a:pt x="100402" y="80006"/>
                </a:lnTo>
                <a:cubicBezTo>
                  <a:pt x="87288" y="80037"/>
                  <a:pt x="76670" y="88977"/>
                  <a:pt x="76670" y="100000"/>
                </a:cubicBezTo>
                <a:cubicBezTo>
                  <a:pt x="76670" y="111022"/>
                  <a:pt x="87288" y="119962"/>
                  <a:pt x="100402" y="119993"/>
                </a:cubicBezTo>
                <a:lnTo>
                  <a:pt x="100402" y="120000"/>
                </a:lnTo>
                <a:lnTo>
                  <a:pt x="0" y="120000"/>
                </a:lnTo>
                <a:close/>
                <a:moveTo>
                  <a:pt x="63330" y="0"/>
                </a:moveTo>
                <a:lnTo>
                  <a:pt x="100885" y="32918"/>
                </a:lnTo>
                <a:lnTo>
                  <a:pt x="63330" y="32918"/>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Shape 888"/>
          <p:cNvSpPr txBox="1">
            <a:spLocks noGrp="1"/>
          </p:cNvSpPr>
          <p:nvPr>
            <p:ph type="body" idx="1"/>
          </p:nvPr>
        </p:nvSpPr>
        <p:spPr>
          <a:xfrm>
            <a:off x="0" y="123478"/>
            <a:ext cx="9144000" cy="576064"/>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Arial"/>
              <a:buNone/>
            </a:pPr>
            <a:r>
              <a:rPr lang="en" sz="3200" b="0" i="0" u="none" strike="noStrike" cap="none"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Fully Editable Icon Sets : B</a:t>
            </a:r>
          </a:p>
        </p:txBody>
      </p:sp>
      <p:sp>
        <p:nvSpPr>
          <p:cNvPr id="889" name="Shape 889"/>
          <p:cNvSpPr/>
          <p:nvPr/>
        </p:nvSpPr>
        <p:spPr>
          <a:xfrm rot="10800000">
            <a:off x="6076602" y="3430121"/>
            <a:ext cx="154974" cy="482618"/>
          </a:xfrm>
          <a:custGeom>
            <a:avLst/>
            <a:gdLst/>
            <a:ahLst/>
            <a:cxnLst/>
            <a:rect l="0" t="0" r="0" b="0"/>
            <a:pathLst>
              <a:path w="120000" h="120000" extrusionOk="0">
                <a:moveTo>
                  <a:pt x="4768" y="34839"/>
                </a:moveTo>
                <a:lnTo>
                  <a:pt x="143" y="24200"/>
                </a:lnTo>
                <a:lnTo>
                  <a:pt x="0" y="24200"/>
                </a:lnTo>
                <a:lnTo>
                  <a:pt x="121" y="24151"/>
                </a:lnTo>
                <a:lnTo>
                  <a:pt x="51" y="23989"/>
                </a:lnTo>
                <a:lnTo>
                  <a:pt x="522" y="23989"/>
                </a:lnTo>
                <a:lnTo>
                  <a:pt x="60000" y="0"/>
                </a:lnTo>
                <a:lnTo>
                  <a:pt x="76021" y="6462"/>
                </a:lnTo>
                <a:close/>
                <a:moveTo>
                  <a:pt x="11721" y="50831"/>
                </a:moveTo>
                <a:lnTo>
                  <a:pt x="7130" y="40271"/>
                </a:lnTo>
                <a:lnTo>
                  <a:pt x="83971" y="9668"/>
                </a:lnTo>
                <a:lnTo>
                  <a:pt x="100403" y="16296"/>
                </a:lnTo>
                <a:lnTo>
                  <a:pt x="99211" y="15987"/>
                </a:lnTo>
                <a:close/>
                <a:moveTo>
                  <a:pt x="18611" y="66681"/>
                </a:moveTo>
                <a:lnTo>
                  <a:pt x="14082" y="56263"/>
                </a:lnTo>
                <a:lnTo>
                  <a:pt x="107376" y="19108"/>
                </a:lnTo>
                <a:lnTo>
                  <a:pt x="119477" y="23989"/>
                </a:lnTo>
                <a:lnTo>
                  <a:pt x="119948" y="23989"/>
                </a:lnTo>
                <a:lnTo>
                  <a:pt x="119878" y="24151"/>
                </a:lnTo>
                <a:lnTo>
                  <a:pt x="120000" y="24200"/>
                </a:lnTo>
                <a:lnTo>
                  <a:pt x="119856" y="24200"/>
                </a:lnTo>
                <a:lnTo>
                  <a:pt x="118721" y="26811"/>
                </a:lnTo>
                <a:close/>
                <a:moveTo>
                  <a:pt x="25131" y="81678"/>
                </a:moveTo>
                <a:lnTo>
                  <a:pt x="20973" y="72113"/>
                </a:lnTo>
                <a:lnTo>
                  <a:pt x="115370" y="34518"/>
                </a:lnTo>
                <a:lnTo>
                  <a:pt x="109470" y="48089"/>
                </a:lnTo>
                <a:close/>
                <a:moveTo>
                  <a:pt x="38084" y="94971"/>
                </a:moveTo>
                <a:lnTo>
                  <a:pt x="30910" y="94971"/>
                </a:lnTo>
                <a:lnTo>
                  <a:pt x="27347" y="86774"/>
                </a:lnTo>
                <a:lnTo>
                  <a:pt x="27947" y="86930"/>
                </a:lnTo>
                <a:lnTo>
                  <a:pt x="106120" y="55797"/>
                </a:lnTo>
                <a:lnTo>
                  <a:pt x="99769" y="70404"/>
                </a:lnTo>
                <a:close/>
                <a:moveTo>
                  <a:pt x="89089" y="94971"/>
                </a:moveTo>
                <a:lnTo>
                  <a:pt x="54085" y="94971"/>
                </a:lnTo>
                <a:lnTo>
                  <a:pt x="96419" y="78111"/>
                </a:lnTo>
                <a:close/>
                <a:moveTo>
                  <a:pt x="102888" y="120000"/>
                </a:moveTo>
                <a:lnTo>
                  <a:pt x="17111" y="120000"/>
                </a:lnTo>
                <a:lnTo>
                  <a:pt x="31850" y="98664"/>
                </a:lnTo>
                <a:lnTo>
                  <a:pt x="88149" y="98664"/>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0" name="Shape 890"/>
          <p:cNvSpPr/>
          <p:nvPr/>
        </p:nvSpPr>
        <p:spPr>
          <a:xfrm>
            <a:off x="6472357" y="3485841"/>
            <a:ext cx="371781" cy="371178"/>
          </a:xfrm>
          <a:custGeom>
            <a:avLst/>
            <a:gdLst/>
            <a:ahLst/>
            <a:cxnLst/>
            <a:rect l="0" t="0" r="0" b="0"/>
            <a:pathLst>
              <a:path w="120000" h="120000" extrusionOk="0">
                <a:moveTo>
                  <a:pt x="60219" y="23920"/>
                </a:moveTo>
                <a:lnTo>
                  <a:pt x="99031" y="62795"/>
                </a:lnTo>
                <a:lnTo>
                  <a:pt x="99031" y="62795"/>
                </a:lnTo>
                <a:lnTo>
                  <a:pt x="99031" y="119999"/>
                </a:lnTo>
                <a:lnTo>
                  <a:pt x="74902" y="119999"/>
                </a:lnTo>
                <a:lnTo>
                  <a:pt x="74902" y="93509"/>
                </a:lnTo>
                <a:cubicBezTo>
                  <a:pt x="74902" y="89337"/>
                  <a:pt x="71525" y="85954"/>
                  <a:pt x="67359" y="85954"/>
                </a:cubicBezTo>
                <a:lnTo>
                  <a:pt x="53078" y="85954"/>
                </a:lnTo>
                <a:cubicBezTo>
                  <a:pt x="48912" y="85954"/>
                  <a:pt x="45535" y="89337"/>
                  <a:pt x="45535" y="93509"/>
                </a:cubicBezTo>
                <a:lnTo>
                  <a:pt x="45535" y="119999"/>
                </a:lnTo>
                <a:lnTo>
                  <a:pt x="21406" y="119999"/>
                </a:lnTo>
                <a:lnTo>
                  <a:pt x="21406" y="62795"/>
                </a:lnTo>
                <a:lnTo>
                  <a:pt x="21406" y="62795"/>
                </a:lnTo>
                <a:close/>
                <a:moveTo>
                  <a:pt x="18957" y="4568"/>
                </a:moveTo>
                <a:lnTo>
                  <a:pt x="35017" y="4568"/>
                </a:lnTo>
                <a:lnTo>
                  <a:pt x="35017" y="20200"/>
                </a:lnTo>
                <a:lnTo>
                  <a:pt x="18957" y="36287"/>
                </a:lnTo>
                <a:close/>
                <a:moveTo>
                  <a:pt x="60219" y="264"/>
                </a:moveTo>
                <a:lnTo>
                  <a:pt x="120000" y="62795"/>
                </a:lnTo>
                <a:lnTo>
                  <a:pt x="107816" y="62795"/>
                </a:lnTo>
                <a:lnTo>
                  <a:pt x="60219" y="13008"/>
                </a:lnTo>
                <a:close/>
                <a:moveTo>
                  <a:pt x="60219" y="0"/>
                </a:moveTo>
                <a:lnTo>
                  <a:pt x="60219" y="12744"/>
                </a:lnTo>
                <a:lnTo>
                  <a:pt x="12273" y="62531"/>
                </a:lnTo>
                <a:lnTo>
                  <a:pt x="0" y="62531"/>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1" name="Shape 891"/>
          <p:cNvSpPr/>
          <p:nvPr/>
        </p:nvSpPr>
        <p:spPr>
          <a:xfrm rot="-5400000">
            <a:off x="3610095" y="2744880"/>
            <a:ext cx="311874" cy="371835"/>
          </a:xfrm>
          <a:custGeom>
            <a:avLst/>
            <a:gdLst/>
            <a:ahLst/>
            <a:cxnLst/>
            <a:rect l="0" t="0" r="0" b="0"/>
            <a:pathLst>
              <a:path w="120000" h="120000" extrusionOk="0">
                <a:moveTo>
                  <a:pt x="83978" y="74523"/>
                </a:moveTo>
                <a:cubicBezTo>
                  <a:pt x="78392" y="81626"/>
                  <a:pt x="69112" y="86077"/>
                  <a:pt x="58980" y="86514"/>
                </a:cubicBezTo>
                <a:cubicBezTo>
                  <a:pt x="48849" y="86950"/>
                  <a:pt x="39074" y="83319"/>
                  <a:pt x="32650" y="76733"/>
                </a:cubicBezTo>
                <a:lnTo>
                  <a:pt x="39256" y="72200"/>
                </a:lnTo>
                <a:cubicBezTo>
                  <a:pt x="43961" y="77024"/>
                  <a:pt x="51122" y="79684"/>
                  <a:pt x="58543" y="79365"/>
                </a:cubicBezTo>
                <a:cubicBezTo>
                  <a:pt x="65964" y="79045"/>
                  <a:pt x="72762" y="75784"/>
                  <a:pt x="76854" y="70582"/>
                </a:cubicBezTo>
                <a:close/>
                <a:moveTo>
                  <a:pt x="102595" y="81014"/>
                </a:moveTo>
                <a:cubicBezTo>
                  <a:pt x="94164" y="93660"/>
                  <a:pt x="78776" y="101953"/>
                  <a:pt x="61558" y="103130"/>
                </a:cubicBezTo>
                <a:cubicBezTo>
                  <a:pt x="44340" y="104308"/>
                  <a:pt x="27554" y="98215"/>
                  <a:pt x="16791" y="86882"/>
                </a:cubicBezTo>
                <a:lnTo>
                  <a:pt x="23020" y="82720"/>
                </a:lnTo>
                <a:cubicBezTo>
                  <a:pt x="32130" y="92313"/>
                  <a:pt x="46338" y="97470"/>
                  <a:pt x="60911" y="96473"/>
                </a:cubicBezTo>
                <a:cubicBezTo>
                  <a:pt x="75484" y="95476"/>
                  <a:pt x="88508" y="88457"/>
                  <a:pt x="95645" y="77753"/>
                </a:cubicBezTo>
                <a:close/>
                <a:moveTo>
                  <a:pt x="102626" y="60025"/>
                </a:moveTo>
                <a:lnTo>
                  <a:pt x="12063" y="60025"/>
                </a:lnTo>
                <a:lnTo>
                  <a:pt x="38665" y="24761"/>
                </a:lnTo>
                <a:lnTo>
                  <a:pt x="38665" y="8173"/>
                </a:lnTo>
                <a:cubicBezTo>
                  <a:pt x="38665" y="3667"/>
                  <a:pt x="43020" y="14"/>
                  <a:pt x="48392" y="14"/>
                </a:cubicBezTo>
                <a:lnTo>
                  <a:pt x="57333" y="14"/>
                </a:lnTo>
                <a:lnTo>
                  <a:pt x="57345" y="0"/>
                </a:lnTo>
                <a:lnTo>
                  <a:pt x="57356" y="14"/>
                </a:lnTo>
                <a:lnTo>
                  <a:pt x="65150" y="14"/>
                </a:lnTo>
                <a:cubicBezTo>
                  <a:pt x="70522" y="14"/>
                  <a:pt x="74877" y="3667"/>
                  <a:pt x="74877" y="8173"/>
                </a:cubicBezTo>
                <a:lnTo>
                  <a:pt x="74877" y="23241"/>
                </a:lnTo>
                <a:close/>
                <a:moveTo>
                  <a:pt x="120000" y="89177"/>
                </a:moveTo>
                <a:cubicBezTo>
                  <a:pt x="108156" y="106940"/>
                  <a:pt x="86415" y="118483"/>
                  <a:pt x="62206" y="119861"/>
                </a:cubicBezTo>
                <a:cubicBezTo>
                  <a:pt x="37997" y="121239"/>
                  <a:pt x="14596" y="112267"/>
                  <a:pt x="0" y="96009"/>
                </a:cubicBezTo>
                <a:lnTo>
                  <a:pt x="6343" y="92003"/>
                </a:lnTo>
                <a:cubicBezTo>
                  <a:pt x="19325" y="106462"/>
                  <a:pt x="40137" y="114442"/>
                  <a:pt x="61669" y="113216"/>
                </a:cubicBezTo>
                <a:cubicBezTo>
                  <a:pt x="83200" y="111990"/>
                  <a:pt x="102535" y="101724"/>
                  <a:pt x="113069" y="8592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2" name="Shape 892"/>
          <p:cNvSpPr/>
          <p:nvPr/>
        </p:nvSpPr>
        <p:spPr>
          <a:xfrm>
            <a:off x="7202343" y="2726749"/>
            <a:ext cx="341412" cy="408098"/>
          </a:xfrm>
          <a:custGeom>
            <a:avLst/>
            <a:gdLst/>
            <a:ahLst/>
            <a:cxnLst/>
            <a:rect l="0" t="0" r="0" b="0"/>
            <a:pathLst>
              <a:path w="120000" h="120000" extrusionOk="0">
                <a:moveTo>
                  <a:pt x="47143" y="20792"/>
                </a:moveTo>
                <a:lnTo>
                  <a:pt x="47143" y="33852"/>
                </a:lnTo>
                <a:cubicBezTo>
                  <a:pt x="28626" y="38460"/>
                  <a:pt x="15133" y="52814"/>
                  <a:pt x="15133" y="69804"/>
                </a:cubicBezTo>
                <a:cubicBezTo>
                  <a:pt x="15133" y="90534"/>
                  <a:pt x="35220" y="107339"/>
                  <a:pt x="60000" y="107339"/>
                </a:cubicBezTo>
                <a:cubicBezTo>
                  <a:pt x="84779" y="107339"/>
                  <a:pt x="104866" y="90534"/>
                  <a:pt x="104866" y="69804"/>
                </a:cubicBezTo>
                <a:cubicBezTo>
                  <a:pt x="104866" y="52814"/>
                  <a:pt x="91373" y="38460"/>
                  <a:pt x="72856" y="33852"/>
                </a:cubicBezTo>
                <a:lnTo>
                  <a:pt x="72856" y="20792"/>
                </a:lnTo>
                <a:cubicBezTo>
                  <a:pt x="99819" y="25691"/>
                  <a:pt x="120000" y="45776"/>
                  <a:pt x="120000" y="69804"/>
                </a:cubicBezTo>
                <a:cubicBezTo>
                  <a:pt x="120000" y="97526"/>
                  <a:pt x="93137" y="120000"/>
                  <a:pt x="60000" y="120000"/>
                </a:cubicBezTo>
                <a:cubicBezTo>
                  <a:pt x="26862" y="120000"/>
                  <a:pt x="0" y="97526"/>
                  <a:pt x="0" y="69804"/>
                </a:cubicBezTo>
                <a:cubicBezTo>
                  <a:pt x="0" y="45776"/>
                  <a:pt x="20180" y="25691"/>
                  <a:pt x="47143" y="20792"/>
                </a:cubicBezTo>
                <a:close/>
                <a:moveTo>
                  <a:pt x="60000" y="0"/>
                </a:moveTo>
                <a:cubicBezTo>
                  <a:pt x="64438" y="0"/>
                  <a:pt x="68036" y="3010"/>
                  <a:pt x="68036" y="6723"/>
                </a:cubicBezTo>
                <a:lnTo>
                  <a:pt x="68036" y="52773"/>
                </a:lnTo>
                <a:cubicBezTo>
                  <a:pt x="68036" y="56487"/>
                  <a:pt x="64438" y="59497"/>
                  <a:pt x="60000" y="59497"/>
                </a:cubicBezTo>
                <a:cubicBezTo>
                  <a:pt x="55561" y="59497"/>
                  <a:pt x="51963" y="56487"/>
                  <a:pt x="51963" y="52773"/>
                </a:cubicBezTo>
                <a:lnTo>
                  <a:pt x="51963" y="6723"/>
                </a:lnTo>
                <a:cubicBezTo>
                  <a:pt x="51963" y="3010"/>
                  <a:pt x="55561" y="0"/>
                  <a:pt x="60000"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3" name="Shape 893"/>
          <p:cNvSpPr/>
          <p:nvPr/>
        </p:nvSpPr>
        <p:spPr>
          <a:xfrm>
            <a:off x="7644582" y="3526542"/>
            <a:ext cx="359044" cy="289774"/>
          </a:xfrm>
          <a:custGeom>
            <a:avLst/>
            <a:gdLst/>
            <a:ahLst/>
            <a:cxnLst/>
            <a:rect l="0" t="0" r="0" b="0"/>
            <a:pathLst>
              <a:path w="120000" h="120000" extrusionOk="0">
                <a:moveTo>
                  <a:pt x="101354" y="66453"/>
                </a:moveTo>
                <a:cubicBezTo>
                  <a:pt x="100598" y="73511"/>
                  <a:pt x="98591" y="80214"/>
                  <a:pt x="95520" y="86122"/>
                </a:cubicBezTo>
                <a:cubicBezTo>
                  <a:pt x="97783" y="87736"/>
                  <a:pt x="100590" y="87907"/>
                  <a:pt x="103087" y="86492"/>
                </a:cubicBezTo>
                <a:cubicBezTo>
                  <a:pt x="106782" y="84398"/>
                  <a:pt x="108800" y="79398"/>
                  <a:pt x="107935" y="74479"/>
                </a:cubicBezTo>
                <a:cubicBezTo>
                  <a:pt x="107207" y="70342"/>
                  <a:pt x="104606" y="67204"/>
                  <a:pt x="101354" y="66453"/>
                </a:cubicBezTo>
                <a:close/>
                <a:moveTo>
                  <a:pt x="101854" y="56084"/>
                </a:moveTo>
                <a:lnTo>
                  <a:pt x="101849" y="56459"/>
                </a:lnTo>
                <a:cubicBezTo>
                  <a:pt x="108623" y="57615"/>
                  <a:pt x="114210" y="63908"/>
                  <a:pt x="115700" y="72383"/>
                </a:cubicBezTo>
                <a:cubicBezTo>
                  <a:pt x="117360" y="81826"/>
                  <a:pt x="113486" y="91427"/>
                  <a:pt x="106393" y="95447"/>
                </a:cubicBezTo>
                <a:cubicBezTo>
                  <a:pt x="101190" y="98396"/>
                  <a:pt x="95285" y="97757"/>
                  <a:pt x="90675" y="94127"/>
                </a:cubicBezTo>
                <a:cubicBezTo>
                  <a:pt x="88053" y="97659"/>
                  <a:pt x="85000" y="100750"/>
                  <a:pt x="81584" y="103294"/>
                </a:cubicBezTo>
                <a:cubicBezTo>
                  <a:pt x="79026" y="105198"/>
                  <a:pt x="76345" y="106736"/>
                  <a:pt x="73557" y="107796"/>
                </a:cubicBezTo>
                <a:lnTo>
                  <a:pt x="119999" y="107772"/>
                </a:lnTo>
                <a:cubicBezTo>
                  <a:pt x="118460" y="114618"/>
                  <a:pt x="92053" y="119999"/>
                  <a:pt x="59997" y="120000"/>
                </a:cubicBezTo>
                <a:cubicBezTo>
                  <a:pt x="28046" y="120000"/>
                  <a:pt x="1683" y="114654"/>
                  <a:pt x="0" y="107833"/>
                </a:cubicBezTo>
                <a:lnTo>
                  <a:pt x="46460" y="107809"/>
                </a:lnTo>
                <a:cubicBezTo>
                  <a:pt x="43670" y="106752"/>
                  <a:pt x="40986" y="105215"/>
                  <a:pt x="38425" y="103312"/>
                </a:cubicBezTo>
                <a:cubicBezTo>
                  <a:pt x="25142" y="93436"/>
                  <a:pt x="17337" y="75288"/>
                  <a:pt x="18129" y="56119"/>
                </a:cubicBezTo>
                <a:close/>
                <a:moveTo>
                  <a:pt x="48308" y="9068"/>
                </a:moveTo>
                <a:cubicBezTo>
                  <a:pt x="43763" y="13076"/>
                  <a:pt x="40804" y="13861"/>
                  <a:pt x="41078" y="19597"/>
                </a:cubicBezTo>
                <a:cubicBezTo>
                  <a:pt x="42114" y="28790"/>
                  <a:pt x="55431" y="27769"/>
                  <a:pt x="54374" y="37774"/>
                </a:cubicBezTo>
                <a:cubicBezTo>
                  <a:pt x="52789" y="43196"/>
                  <a:pt x="50633" y="44374"/>
                  <a:pt x="44038" y="47308"/>
                </a:cubicBezTo>
                <a:cubicBezTo>
                  <a:pt x="48287" y="43693"/>
                  <a:pt x="49491" y="41415"/>
                  <a:pt x="49365" y="36386"/>
                </a:cubicBezTo>
                <a:cubicBezTo>
                  <a:pt x="49365" y="29078"/>
                  <a:pt x="40317" y="28162"/>
                  <a:pt x="37020" y="22269"/>
                </a:cubicBezTo>
                <a:cubicBezTo>
                  <a:pt x="34145" y="16821"/>
                  <a:pt x="38500" y="12630"/>
                  <a:pt x="48308" y="9068"/>
                </a:cubicBezTo>
                <a:close/>
                <a:moveTo>
                  <a:pt x="78518" y="3606"/>
                </a:moveTo>
                <a:cubicBezTo>
                  <a:pt x="73324" y="8185"/>
                  <a:pt x="69942" y="9083"/>
                  <a:pt x="70256" y="15639"/>
                </a:cubicBezTo>
                <a:cubicBezTo>
                  <a:pt x="71440" y="26145"/>
                  <a:pt x="86660" y="24978"/>
                  <a:pt x="85452" y="36412"/>
                </a:cubicBezTo>
                <a:cubicBezTo>
                  <a:pt x="83640" y="42608"/>
                  <a:pt x="81176" y="43955"/>
                  <a:pt x="73638" y="47308"/>
                </a:cubicBezTo>
                <a:cubicBezTo>
                  <a:pt x="78494" y="43177"/>
                  <a:pt x="79871" y="40573"/>
                  <a:pt x="79726" y="34826"/>
                </a:cubicBezTo>
                <a:cubicBezTo>
                  <a:pt x="79726" y="26474"/>
                  <a:pt x="69387" y="25427"/>
                  <a:pt x="65618" y="18692"/>
                </a:cubicBezTo>
                <a:cubicBezTo>
                  <a:pt x="62332" y="12466"/>
                  <a:pt x="67309" y="7676"/>
                  <a:pt x="78518" y="3606"/>
                </a:cubicBezTo>
                <a:close/>
                <a:moveTo>
                  <a:pt x="63637" y="0"/>
                </a:moveTo>
                <a:cubicBezTo>
                  <a:pt x="57446" y="5458"/>
                  <a:pt x="53415" y="6529"/>
                  <a:pt x="53789" y="14343"/>
                </a:cubicBezTo>
                <a:cubicBezTo>
                  <a:pt x="55200" y="26866"/>
                  <a:pt x="73341" y="25474"/>
                  <a:pt x="71902" y="39104"/>
                </a:cubicBezTo>
                <a:cubicBezTo>
                  <a:pt x="69742" y="46489"/>
                  <a:pt x="66805" y="48095"/>
                  <a:pt x="57821" y="52091"/>
                </a:cubicBezTo>
                <a:cubicBezTo>
                  <a:pt x="63608" y="47167"/>
                  <a:pt x="65250" y="44063"/>
                  <a:pt x="65077" y="37213"/>
                </a:cubicBezTo>
                <a:cubicBezTo>
                  <a:pt x="65077" y="27258"/>
                  <a:pt x="52753" y="26010"/>
                  <a:pt x="48260" y="17982"/>
                </a:cubicBezTo>
                <a:cubicBezTo>
                  <a:pt x="44344" y="10561"/>
                  <a:pt x="50276" y="4852"/>
                  <a:pt x="63637" y="0"/>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4" name="Shape 894"/>
          <p:cNvSpPr/>
          <p:nvPr/>
        </p:nvSpPr>
        <p:spPr>
          <a:xfrm>
            <a:off x="7748035" y="2750159"/>
            <a:ext cx="361276" cy="361276"/>
          </a:xfrm>
          <a:custGeom>
            <a:avLst/>
            <a:gdLst/>
            <a:ahLst/>
            <a:cxnLst/>
            <a:rect l="0" t="0" r="0" b="0"/>
            <a:pathLst>
              <a:path w="120000" h="120000" extrusionOk="0">
                <a:moveTo>
                  <a:pt x="52419" y="72135"/>
                </a:moveTo>
                <a:lnTo>
                  <a:pt x="31039" y="106364"/>
                </a:lnTo>
                <a:cubicBezTo>
                  <a:pt x="48614" y="117343"/>
                  <a:pt x="70886" y="117439"/>
                  <a:pt x="88556" y="106615"/>
                </a:cubicBezTo>
                <a:lnTo>
                  <a:pt x="67470" y="72194"/>
                </a:lnTo>
                <a:cubicBezTo>
                  <a:pt x="65314" y="73574"/>
                  <a:pt x="62747" y="74346"/>
                  <a:pt x="60000" y="74346"/>
                </a:cubicBezTo>
                <a:cubicBezTo>
                  <a:pt x="57208" y="74346"/>
                  <a:pt x="54602" y="73548"/>
                  <a:pt x="52419" y="72135"/>
                </a:cubicBezTo>
                <a:close/>
                <a:moveTo>
                  <a:pt x="60000" y="50036"/>
                </a:moveTo>
                <a:cubicBezTo>
                  <a:pt x="54497" y="50036"/>
                  <a:pt x="50036" y="54497"/>
                  <a:pt x="50036" y="60000"/>
                </a:cubicBezTo>
                <a:cubicBezTo>
                  <a:pt x="50036" y="65503"/>
                  <a:pt x="54497" y="69964"/>
                  <a:pt x="60000" y="69964"/>
                </a:cubicBezTo>
                <a:cubicBezTo>
                  <a:pt x="65503" y="69964"/>
                  <a:pt x="69964" y="65503"/>
                  <a:pt x="69964" y="60000"/>
                </a:cubicBezTo>
                <a:cubicBezTo>
                  <a:pt x="69964" y="54497"/>
                  <a:pt x="65503" y="50036"/>
                  <a:pt x="60000" y="50036"/>
                </a:cubicBezTo>
                <a:close/>
                <a:moveTo>
                  <a:pt x="86091" y="11961"/>
                </a:moveTo>
                <a:lnTo>
                  <a:pt x="66816" y="47449"/>
                </a:lnTo>
                <a:cubicBezTo>
                  <a:pt x="71315" y="49821"/>
                  <a:pt x="74346" y="54556"/>
                  <a:pt x="74346" y="60000"/>
                </a:cubicBezTo>
                <a:lnTo>
                  <a:pt x="74296" y="60496"/>
                </a:lnTo>
                <a:lnTo>
                  <a:pt x="114633" y="61898"/>
                </a:lnTo>
                <a:cubicBezTo>
                  <a:pt x="115353" y="41188"/>
                  <a:pt x="104301" y="21852"/>
                  <a:pt x="86091" y="11961"/>
                </a:cubicBezTo>
                <a:close/>
                <a:moveTo>
                  <a:pt x="34327" y="11736"/>
                </a:moveTo>
                <a:cubicBezTo>
                  <a:pt x="16032" y="21468"/>
                  <a:pt x="4812" y="40707"/>
                  <a:pt x="5351" y="61423"/>
                </a:cubicBezTo>
                <a:lnTo>
                  <a:pt x="45691" y="60372"/>
                </a:lnTo>
                <a:cubicBezTo>
                  <a:pt x="45655" y="60249"/>
                  <a:pt x="45653" y="60124"/>
                  <a:pt x="45653" y="60000"/>
                </a:cubicBezTo>
                <a:cubicBezTo>
                  <a:pt x="45653" y="54512"/>
                  <a:pt x="48734" y="49744"/>
                  <a:pt x="53292" y="47390"/>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5" name="Shape 895"/>
          <p:cNvSpPr/>
          <p:nvPr/>
        </p:nvSpPr>
        <p:spPr>
          <a:xfrm>
            <a:off x="8271827" y="4162169"/>
            <a:ext cx="376669" cy="402560"/>
          </a:xfrm>
          <a:custGeom>
            <a:avLst/>
            <a:gdLst/>
            <a:ahLst/>
            <a:cxnLst/>
            <a:rect l="0" t="0" r="0" b="0"/>
            <a:pathLst>
              <a:path w="120000" h="120000" extrusionOk="0">
                <a:moveTo>
                  <a:pt x="46428" y="119828"/>
                </a:moveTo>
                <a:cubicBezTo>
                  <a:pt x="-2772" y="113177"/>
                  <a:pt x="11694" y="89749"/>
                  <a:pt x="0" y="66150"/>
                </a:cubicBezTo>
                <a:cubicBezTo>
                  <a:pt x="8557" y="64758"/>
                  <a:pt x="20956" y="86133"/>
                  <a:pt x="18169" y="76010"/>
                </a:cubicBezTo>
                <a:cubicBezTo>
                  <a:pt x="3546" y="36008"/>
                  <a:pt x="47286" y="34866"/>
                  <a:pt x="33395" y="0"/>
                </a:cubicBezTo>
                <a:cubicBezTo>
                  <a:pt x="76569" y="2283"/>
                  <a:pt x="63941" y="39831"/>
                  <a:pt x="84245" y="48962"/>
                </a:cubicBezTo>
                <a:cubicBezTo>
                  <a:pt x="89756" y="49884"/>
                  <a:pt x="96365" y="45670"/>
                  <a:pt x="84129" y="26905"/>
                </a:cubicBezTo>
                <a:cubicBezTo>
                  <a:pt x="155394" y="76596"/>
                  <a:pt x="105358" y="117214"/>
                  <a:pt x="63921" y="120000"/>
                </a:cubicBezTo>
                <a:cubicBezTo>
                  <a:pt x="82824" y="110336"/>
                  <a:pt x="89103" y="69002"/>
                  <a:pt x="50009" y="43246"/>
                </a:cubicBezTo>
                <a:cubicBezTo>
                  <a:pt x="59790" y="67234"/>
                  <a:pt x="53288" y="79068"/>
                  <a:pt x="46970" y="91073"/>
                </a:cubicBezTo>
                <a:cubicBezTo>
                  <a:pt x="46864" y="84970"/>
                  <a:pt x="53528" y="71848"/>
                  <a:pt x="37140" y="64205"/>
                </a:cubicBezTo>
                <a:cubicBezTo>
                  <a:pt x="44810" y="87197"/>
                  <a:pt x="12412" y="94439"/>
                  <a:pt x="46428" y="119828"/>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6" name="Shape 896"/>
          <p:cNvSpPr/>
          <p:nvPr/>
        </p:nvSpPr>
        <p:spPr>
          <a:xfrm>
            <a:off x="8254078" y="2047225"/>
            <a:ext cx="412167" cy="302053"/>
          </a:xfrm>
          <a:custGeom>
            <a:avLst/>
            <a:gdLst/>
            <a:ahLst/>
            <a:cxnLst/>
            <a:rect l="0" t="0" r="0" b="0"/>
            <a:pathLst>
              <a:path w="120000" h="120000" extrusionOk="0">
                <a:moveTo>
                  <a:pt x="44130" y="74204"/>
                </a:moveTo>
                <a:cubicBezTo>
                  <a:pt x="42477" y="74204"/>
                  <a:pt x="41136" y="76033"/>
                  <a:pt x="41136" y="78289"/>
                </a:cubicBezTo>
                <a:lnTo>
                  <a:pt x="41136" y="80686"/>
                </a:lnTo>
                <a:cubicBezTo>
                  <a:pt x="41136" y="82943"/>
                  <a:pt x="42477" y="84772"/>
                  <a:pt x="44130" y="84772"/>
                </a:cubicBezTo>
                <a:lnTo>
                  <a:pt x="76354" y="84772"/>
                </a:lnTo>
                <a:cubicBezTo>
                  <a:pt x="78007" y="84772"/>
                  <a:pt x="79348" y="82943"/>
                  <a:pt x="79348" y="80686"/>
                </a:cubicBezTo>
                <a:lnTo>
                  <a:pt x="79348" y="78289"/>
                </a:lnTo>
                <a:cubicBezTo>
                  <a:pt x="79348" y="76033"/>
                  <a:pt x="78007" y="74204"/>
                  <a:pt x="76354" y="74204"/>
                </a:cubicBezTo>
                <a:close/>
                <a:moveTo>
                  <a:pt x="95384" y="49718"/>
                </a:moveTo>
                <a:cubicBezTo>
                  <a:pt x="91500" y="49718"/>
                  <a:pt x="88351" y="54014"/>
                  <a:pt x="88351" y="59314"/>
                </a:cubicBezTo>
                <a:cubicBezTo>
                  <a:pt x="88351" y="64614"/>
                  <a:pt x="91500" y="68911"/>
                  <a:pt x="95384" y="68911"/>
                </a:cubicBezTo>
                <a:cubicBezTo>
                  <a:pt x="99268" y="68911"/>
                  <a:pt x="102416" y="64614"/>
                  <a:pt x="102416" y="59314"/>
                </a:cubicBezTo>
                <a:cubicBezTo>
                  <a:pt x="102416" y="54014"/>
                  <a:pt x="99268" y="49718"/>
                  <a:pt x="95384" y="49718"/>
                </a:cubicBezTo>
                <a:close/>
                <a:moveTo>
                  <a:pt x="25100" y="49718"/>
                </a:moveTo>
                <a:cubicBezTo>
                  <a:pt x="21216" y="49718"/>
                  <a:pt x="18068" y="54014"/>
                  <a:pt x="18068" y="59314"/>
                </a:cubicBezTo>
                <a:cubicBezTo>
                  <a:pt x="18068" y="64614"/>
                  <a:pt x="21216" y="68911"/>
                  <a:pt x="25100" y="68911"/>
                </a:cubicBezTo>
                <a:cubicBezTo>
                  <a:pt x="28984" y="68911"/>
                  <a:pt x="32133" y="64614"/>
                  <a:pt x="32133" y="59314"/>
                </a:cubicBezTo>
                <a:cubicBezTo>
                  <a:pt x="32133" y="54014"/>
                  <a:pt x="28984" y="49718"/>
                  <a:pt x="25100" y="49718"/>
                </a:cubicBezTo>
                <a:close/>
                <a:moveTo>
                  <a:pt x="32058" y="7852"/>
                </a:moveTo>
                <a:lnTo>
                  <a:pt x="26847" y="43272"/>
                </a:lnTo>
                <a:lnTo>
                  <a:pt x="93637" y="43272"/>
                </a:lnTo>
                <a:lnTo>
                  <a:pt x="88425" y="7852"/>
                </a:lnTo>
                <a:close/>
                <a:moveTo>
                  <a:pt x="25015" y="0"/>
                </a:moveTo>
                <a:lnTo>
                  <a:pt x="95469" y="0"/>
                </a:lnTo>
                <a:lnTo>
                  <a:pt x="101081" y="30634"/>
                </a:lnTo>
                <a:cubicBezTo>
                  <a:pt x="102175" y="29228"/>
                  <a:pt x="103657" y="28434"/>
                  <a:pt x="105275" y="28434"/>
                </a:cubicBezTo>
                <a:lnTo>
                  <a:pt x="113391" y="28434"/>
                </a:lnTo>
                <a:cubicBezTo>
                  <a:pt x="117041" y="28434"/>
                  <a:pt x="120000" y="32471"/>
                  <a:pt x="120000" y="37452"/>
                </a:cubicBezTo>
                <a:lnTo>
                  <a:pt x="120000" y="39953"/>
                </a:lnTo>
                <a:cubicBezTo>
                  <a:pt x="120000" y="44933"/>
                  <a:pt x="117041" y="48970"/>
                  <a:pt x="113391" y="48970"/>
                </a:cubicBezTo>
                <a:lnTo>
                  <a:pt x="112823" y="48970"/>
                </a:lnTo>
                <a:cubicBezTo>
                  <a:pt x="113048" y="49849"/>
                  <a:pt x="113150" y="50792"/>
                  <a:pt x="113150" y="51768"/>
                </a:cubicBezTo>
                <a:lnTo>
                  <a:pt x="113150" y="101607"/>
                </a:lnTo>
                <a:lnTo>
                  <a:pt x="106711" y="101607"/>
                </a:lnTo>
                <a:lnTo>
                  <a:pt x="106711" y="113923"/>
                </a:lnTo>
                <a:cubicBezTo>
                  <a:pt x="106711" y="117279"/>
                  <a:pt x="104718" y="120000"/>
                  <a:pt x="102258" y="120000"/>
                </a:cubicBezTo>
                <a:lnTo>
                  <a:pt x="84446" y="120000"/>
                </a:lnTo>
                <a:cubicBezTo>
                  <a:pt x="81987" y="120000"/>
                  <a:pt x="79993" y="117279"/>
                  <a:pt x="79993" y="113923"/>
                </a:cubicBezTo>
                <a:lnTo>
                  <a:pt x="79993" y="101607"/>
                </a:lnTo>
                <a:lnTo>
                  <a:pt x="40491" y="101607"/>
                </a:lnTo>
                <a:lnTo>
                  <a:pt x="40491" y="113923"/>
                </a:lnTo>
                <a:cubicBezTo>
                  <a:pt x="40491" y="117279"/>
                  <a:pt x="38497" y="120000"/>
                  <a:pt x="36038" y="120000"/>
                </a:cubicBezTo>
                <a:lnTo>
                  <a:pt x="18226" y="120000"/>
                </a:lnTo>
                <a:cubicBezTo>
                  <a:pt x="15766" y="120000"/>
                  <a:pt x="13773" y="117279"/>
                  <a:pt x="13773" y="113923"/>
                </a:cubicBezTo>
                <a:lnTo>
                  <a:pt x="13773" y="101607"/>
                </a:lnTo>
                <a:lnTo>
                  <a:pt x="7334" y="101607"/>
                </a:lnTo>
                <a:lnTo>
                  <a:pt x="7334" y="51768"/>
                </a:lnTo>
                <a:cubicBezTo>
                  <a:pt x="7334" y="50792"/>
                  <a:pt x="7436" y="49849"/>
                  <a:pt x="7661" y="48970"/>
                </a:cubicBezTo>
                <a:lnTo>
                  <a:pt x="6608" y="48970"/>
                </a:lnTo>
                <a:cubicBezTo>
                  <a:pt x="2958" y="48970"/>
                  <a:pt x="0" y="44933"/>
                  <a:pt x="0" y="39953"/>
                </a:cubicBezTo>
                <a:lnTo>
                  <a:pt x="0" y="37452"/>
                </a:lnTo>
                <a:cubicBezTo>
                  <a:pt x="0" y="32471"/>
                  <a:pt x="2958" y="28434"/>
                  <a:pt x="6608" y="28434"/>
                </a:cubicBezTo>
                <a:lnTo>
                  <a:pt x="14724" y="28434"/>
                </a:lnTo>
                <a:cubicBezTo>
                  <a:pt x="16521" y="28434"/>
                  <a:pt x="18151" y="29413"/>
                  <a:pt x="19333" y="3101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7" name="Shape 897"/>
          <p:cNvSpPr/>
          <p:nvPr/>
        </p:nvSpPr>
        <p:spPr>
          <a:xfrm>
            <a:off x="7187564" y="4163164"/>
            <a:ext cx="395556" cy="400567"/>
          </a:xfrm>
          <a:custGeom>
            <a:avLst/>
            <a:gdLst/>
            <a:ahLst/>
            <a:cxnLst/>
            <a:rect l="0" t="0" r="0" b="0"/>
            <a:pathLst>
              <a:path w="120000" h="120000" extrusionOk="0">
                <a:moveTo>
                  <a:pt x="100846" y="62585"/>
                </a:moveTo>
                <a:lnTo>
                  <a:pt x="120000" y="63779"/>
                </a:lnTo>
                <a:cubicBezTo>
                  <a:pt x="118339" y="89770"/>
                  <a:pt x="99887" y="111735"/>
                  <a:pt x="74327" y="118148"/>
                </a:cubicBezTo>
                <a:cubicBezTo>
                  <a:pt x="50271" y="124185"/>
                  <a:pt x="25088" y="115149"/>
                  <a:pt x="10673" y="95564"/>
                </a:cubicBezTo>
                <a:lnTo>
                  <a:pt x="4345" y="99172"/>
                </a:lnTo>
                <a:lnTo>
                  <a:pt x="4410" y="66816"/>
                </a:lnTo>
                <a:lnTo>
                  <a:pt x="32818" y="82939"/>
                </a:lnTo>
                <a:lnTo>
                  <a:pt x="27355" y="86053"/>
                </a:lnTo>
                <a:cubicBezTo>
                  <a:pt x="37414" y="98247"/>
                  <a:pt x="53859" y="103730"/>
                  <a:pt x="69600" y="99780"/>
                </a:cubicBezTo>
                <a:cubicBezTo>
                  <a:pt x="87087" y="95393"/>
                  <a:pt x="99710" y="80366"/>
                  <a:pt x="100846" y="62585"/>
                </a:cubicBezTo>
                <a:close/>
                <a:moveTo>
                  <a:pt x="60091" y="2"/>
                </a:moveTo>
                <a:cubicBezTo>
                  <a:pt x="79341" y="-169"/>
                  <a:pt x="97814" y="8730"/>
                  <a:pt x="109326" y="24436"/>
                </a:cubicBezTo>
                <a:lnTo>
                  <a:pt x="115655" y="20828"/>
                </a:lnTo>
                <a:lnTo>
                  <a:pt x="115589" y="53184"/>
                </a:lnTo>
                <a:lnTo>
                  <a:pt x="87182" y="37062"/>
                </a:lnTo>
                <a:lnTo>
                  <a:pt x="92644" y="33947"/>
                </a:lnTo>
                <a:cubicBezTo>
                  <a:pt x="82585" y="21753"/>
                  <a:pt x="66140" y="16270"/>
                  <a:pt x="50399" y="20220"/>
                </a:cubicBezTo>
                <a:cubicBezTo>
                  <a:pt x="32912" y="24607"/>
                  <a:pt x="20289" y="39634"/>
                  <a:pt x="19153" y="57415"/>
                </a:cubicBezTo>
                <a:lnTo>
                  <a:pt x="0" y="56221"/>
                </a:lnTo>
                <a:cubicBezTo>
                  <a:pt x="1660" y="30230"/>
                  <a:pt x="20112" y="8265"/>
                  <a:pt x="45672" y="1852"/>
                </a:cubicBezTo>
                <a:cubicBezTo>
                  <a:pt x="50465" y="649"/>
                  <a:pt x="55302" y="45"/>
                  <a:pt x="60091" y="2"/>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8" name="Shape 898"/>
          <p:cNvSpPr/>
          <p:nvPr/>
        </p:nvSpPr>
        <p:spPr>
          <a:xfrm rot="9900000">
            <a:off x="7717588" y="1270728"/>
            <a:ext cx="407173" cy="345815"/>
          </a:xfrm>
          <a:custGeom>
            <a:avLst/>
            <a:gdLst/>
            <a:ahLst/>
            <a:cxnLst/>
            <a:rect l="0" t="0" r="0" b="0"/>
            <a:pathLst>
              <a:path w="120000" h="120000" extrusionOk="0">
                <a:moveTo>
                  <a:pt x="91498" y="64811"/>
                </a:moveTo>
                <a:lnTo>
                  <a:pt x="91498" y="59339"/>
                </a:lnTo>
                <a:cubicBezTo>
                  <a:pt x="91498" y="57125"/>
                  <a:pt x="92418" y="55163"/>
                  <a:pt x="93892" y="54053"/>
                </a:cubicBezTo>
                <a:lnTo>
                  <a:pt x="93892" y="6687"/>
                </a:lnTo>
                <a:cubicBezTo>
                  <a:pt x="93892" y="2994"/>
                  <a:pt x="96435" y="0"/>
                  <a:pt x="99572" y="0"/>
                </a:cubicBezTo>
                <a:lnTo>
                  <a:pt x="104920" y="0"/>
                </a:lnTo>
                <a:cubicBezTo>
                  <a:pt x="108057" y="0"/>
                  <a:pt x="110600" y="2994"/>
                  <a:pt x="110600" y="6687"/>
                </a:cubicBezTo>
                <a:lnTo>
                  <a:pt x="110600" y="53345"/>
                </a:lnTo>
                <a:cubicBezTo>
                  <a:pt x="112546" y="54363"/>
                  <a:pt x="113886" y="56667"/>
                  <a:pt x="113886" y="59339"/>
                </a:cubicBezTo>
                <a:lnTo>
                  <a:pt x="113886" y="71875"/>
                </a:lnTo>
                <a:close/>
                <a:moveTo>
                  <a:pt x="9971" y="81365"/>
                </a:moveTo>
                <a:cubicBezTo>
                  <a:pt x="2859" y="79168"/>
                  <a:pt x="-1407" y="70617"/>
                  <a:pt x="424" y="62233"/>
                </a:cubicBezTo>
                <a:cubicBezTo>
                  <a:pt x="2256" y="53849"/>
                  <a:pt x="9498" y="48784"/>
                  <a:pt x="16628" y="50902"/>
                </a:cubicBezTo>
                <a:cubicBezTo>
                  <a:pt x="14409" y="61056"/>
                  <a:pt x="12190" y="71211"/>
                  <a:pt x="9971" y="81365"/>
                </a:cubicBezTo>
                <a:close/>
                <a:moveTo>
                  <a:pt x="106311" y="119785"/>
                </a:moveTo>
                <a:lnTo>
                  <a:pt x="80695" y="111704"/>
                </a:lnTo>
                <a:lnTo>
                  <a:pt x="90451" y="68834"/>
                </a:lnTo>
                <a:lnTo>
                  <a:pt x="116067" y="76915"/>
                </a:lnTo>
                <a:cubicBezTo>
                  <a:pt x="118896" y="77808"/>
                  <a:pt x="120576" y="81232"/>
                  <a:pt x="119817" y="84564"/>
                </a:cubicBezTo>
                <a:lnTo>
                  <a:pt x="112807" y="115369"/>
                </a:lnTo>
                <a:cubicBezTo>
                  <a:pt x="112049" y="118701"/>
                  <a:pt x="109140" y="120678"/>
                  <a:pt x="106311" y="119785"/>
                </a:cubicBezTo>
                <a:close/>
                <a:moveTo>
                  <a:pt x="25156" y="111009"/>
                </a:moveTo>
                <a:lnTo>
                  <a:pt x="42058" y="36738"/>
                </a:lnTo>
                <a:lnTo>
                  <a:pt x="86871" y="67888"/>
                </a:lnTo>
                <a:lnTo>
                  <a:pt x="77193" y="110415"/>
                </a:lnTo>
                <a:close/>
                <a:moveTo>
                  <a:pt x="17561" y="114041"/>
                </a:moveTo>
                <a:lnTo>
                  <a:pt x="10057" y="111673"/>
                </a:lnTo>
                <a:cubicBezTo>
                  <a:pt x="8455" y="111168"/>
                  <a:pt x="7504" y="109229"/>
                  <a:pt x="7933" y="107343"/>
                </a:cubicBezTo>
                <a:lnTo>
                  <a:pt x="25586" y="29775"/>
                </a:lnTo>
                <a:cubicBezTo>
                  <a:pt x="26015" y="27888"/>
                  <a:pt x="27662" y="26769"/>
                  <a:pt x="29264" y="27274"/>
                </a:cubicBezTo>
                <a:lnTo>
                  <a:pt x="36768" y="29642"/>
                </a:lnTo>
                <a:cubicBezTo>
                  <a:pt x="38370" y="30147"/>
                  <a:pt x="39321" y="32086"/>
                  <a:pt x="38891" y="33973"/>
                </a:cubicBezTo>
                <a:lnTo>
                  <a:pt x="21239" y="111540"/>
                </a:lnTo>
                <a:cubicBezTo>
                  <a:pt x="20810" y="113427"/>
                  <a:pt x="19163" y="114546"/>
                  <a:pt x="17561" y="114041"/>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899" name="Shape 899"/>
          <p:cNvSpPr/>
          <p:nvPr/>
        </p:nvSpPr>
        <p:spPr>
          <a:xfrm>
            <a:off x="3530744" y="3469364"/>
            <a:ext cx="404132" cy="404132"/>
          </a:xfrm>
          <a:custGeom>
            <a:avLst/>
            <a:gdLst/>
            <a:ahLst/>
            <a:cxnLst/>
            <a:rect l="0" t="0" r="0" b="0"/>
            <a:pathLst>
              <a:path w="120000" h="120000" extrusionOk="0">
                <a:moveTo>
                  <a:pt x="42677" y="34177"/>
                </a:moveTo>
                <a:lnTo>
                  <a:pt x="87200" y="60000"/>
                </a:lnTo>
                <a:lnTo>
                  <a:pt x="42677" y="85822"/>
                </a:lnTo>
                <a:close/>
                <a:moveTo>
                  <a:pt x="60000" y="12681"/>
                </a:moveTo>
                <a:cubicBezTo>
                  <a:pt x="33866" y="12681"/>
                  <a:pt x="12681" y="33866"/>
                  <a:pt x="12681" y="60000"/>
                </a:cubicBezTo>
                <a:cubicBezTo>
                  <a:pt x="12681" y="86133"/>
                  <a:pt x="33866" y="107318"/>
                  <a:pt x="60000" y="107318"/>
                </a:cubicBezTo>
                <a:cubicBezTo>
                  <a:pt x="86133" y="107318"/>
                  <a:pt x="107318" y="86133"/>
                  <a:pt x="107318" y="60000"/>
                </a:cubicBezTo>
                <a:cubicBezTo>
                  <a:pt x="107318" y="33866"/>
                  <a:pt x="86133" y="12681"/>
                  <a:pt x="60000" y="12681"/>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0" name="Shape 900"/>
          <p:cNvSpPr/>
          <p:nvPr/>
        </p:nvSpPr>
        <p:spPr>
          <a:xfrm>
            <a:off x="6704653" y="2749258"/>
            <a:ext cx="293412" cy="363078"/>
          </a:xfrm>
          <a:custGeom>
            <a:avLst/>
            <a:gdLst/>
            <a:ahLst/>
            <a:cxnLst/>
            <a:rect l="0" t="0" r="0" b="0"/>
            <a:pathLst>
              <a:path w="120000" h="120000" extrusionOk="0">
                <a:moveTo>
                  <a:pt x="25518" y="12"/>
                </a:moveTo>
                <a:cubicBezTo>
                  <a:pt x="36856" y="-749"/>
                  <a:pt x="54589" y="34138"/>
                  <a:pt x="40817" y="36736"/>
                </a:cubicBezTo>
                <a:lnTo>
                  <a:pt x="26389" y="39989"/>
                </a:lnTo>
                <a:cubicBezTo>
                  <a:pt x="36460" y="72082"/>
                  <a:pt x="52943" y="80587"/>
                  <a:pt x="72964" y="94095"/>
                </a:cubicBezTo>
                <a:cubicBezTo>
                  <a:pt x="76896" y="86510"/>
                  <a:pt x="79879" y="79980"/>
                  <a:pt x="87192" y="80632"/>
                </a:cubicBezTo>
                <a:cubicBezTo>
                  <a:pt x="97886" y="80489"/>
                  <a:pt x="125435" y="96900"/>
                  <a:pt x="119051" y="104683"/>
                </a:cubicBezTo>
                <a:cubicBezTo>
                  <a:pt x="106535" y="120291"/>
                  <a:pt x="87826" y="122140"/>
                  <a:pt x="76857" y="118271"/>
                </a:cubicBezTo>
                <a:cubicBezTo>
                  <a:pt x="41852" y="104694"/>
                  <a:pt x="-2881" y="68781"/>
                  <a:pt x="145" y="23576"/>
                </a:cubicBezTo>
                <a:cubicBezTo>
                  <a:pt x="2783" y="9223"/>
                  <a:pt x="10227" y="1447"/>
                  <a:pt x="25518" y="12"/>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1" name="Shape 901"/>
          <p:cNvSpPr/>
          <p:nvPr/>
        </p:nvSpPr>
        <p:spPr>
          <a:xfrm>
            <a:off x="4175657" y="3499407"/>
            <a:ext cx="411575" cy="344043"/>
          </a:xfrm>
          <a:custGeom>
            <a:avLst/>
            <a:gdLst/>
            <a:ahLst/>
            <a:cxnLst/>
            <a:rect l="0" t="0" r="0" b="0"/>
            <a:pathLst>
              <a:path w="120000" h="120000" extrusionOk="0">
                <a:moveTo>
                  <a:pt x="98823" y="107034"/>
                </a:moveTo>
                <a:lnTo>
                  <a:pt x="98823" y="113520"/>
                </a:lnTo>
                <a:lnTo>
                  <a:pt x="111175" y="113520"/>
                </a:lnTo>
                <a:lnTo>
                  <a:pt x="111175" y="107034"/>
                </a:lnTo>
                <a:close/>
                <a:moveTo>
                  <a:pt x="7941" y="107034"/>
                </a:moveTo>
                <a:lnTo>
                  <a:pt x="7941" y="113520"/>
                </a:lnTo>
                <a:lnTo>
                  <a:pt x="20293" y="113520"/>
                </a:lnTo>
                <a:lnTo>
                  <a:pt x="20293" y="107034"/>
                </a:lnTo>
                <a:close/>
                <a:moveTo>
                  <a:pt x="98823" y="94383"/>
                </a:moveTo>
                <a:lnTo>
                  <a:pt x="98823" y="100870"/>
                </a:lnTo>
                <a:lnTo>
                  <a:pt x="111175" y="100870"/>
                </a:lnTo>
                <a:lnTo>
                  <a:pt x="111175" y="94383"/>
                </a:lnTo>
                <a:close/>
                <a:moveTo>
                  <a:pt x="7941" y="94383"/>
                </a:moveTo>
                <a:lnTo>
                  <a:pt x="7941" y="100870"/>
                </a:lnTo>
                <a:lnTo>
                  <a:pt x="20293" y="100870"/>
                </a:lnTo>
                <a:lnTo>
                  <a:pt x="20293" y="94383"/>
                </a:lnTo>
                <a:close/>
                <a:moveTo>
                  <a:pt x="98823" y="81733"/>
                </a:moveTo>
                <a:lnTo>
                  <a:pt x="98823" y="88219"/>
                </a:lnTo>
                <a:lnTo>
                  <a:pt x="111175" y="88219"/>
                </a:lnTo>
                <a:lnTo>
                  <a:pt x="111175" y="81733"/>
                </a:lnTo>
                <a:close/>
                <a:moveTo>
                  <a:pt x="7941" y="81733"/>
                </a:moveTo>
                <a:lnTo>
                  <a:pt x="7941" y="88219"/>
                </a:lnTo>
                <a:lnTo>
                  <a:pt x="20293" y="88219"/>
                </a:lnTo>
                <a:lnTo>
                  <a:pt x="20293" y="81733"/>
                </a:lnTo>
                <a:close/>
                <a:moveTo>
                  <a:pt x="98823" y="69082"/>
                </a:moveTo>
                <a:lnTo>
                  <a:pt x="98823" y="75569"/>
                </a:lnTo>
                <a:lnTo>
                  <a:pt x="111175" y="75569"/>
                </a:lnTo>
                <a:lnTo>
                  <a:pt x="111175" y="69082"/>
                </a:lnTo>
                <a:close/>
                <a:moveTo>
                  <a:pt x="7941" y="69082"/>
                </a:moveTo>
                <a:lnTo>
                  <a:pt x="7941" y="75569"/>
                </a:lnTo>
                <a:lnTo>
                  <a:pt x="20293" y="75569"/>
                </a:lnTo>
                <a:lnTo>
                  <a:pt x="20293" y="69082"/>
                </a:lnTo>
                <a:close/>
                <a:moveTo>
                  <a:pt x="98823" y="56432"/>
                </a:moveTo>
                <a:lnTo>
                  <a:pt x="98823" y="62919"/>
                </a:lnTo>
                <a:lnTo>
                  <a:pt x="111175" y="62919"/>
                </a:lnTo>
                <a:lnTo>
                  <a:pt x="111175" y="56432"/>
                </a:lnTo>
                <a:close/>
                <a:moveTo>
                  <a:pt x="7941" y="56432"/>
                </a:moveTo>
                <a:lnTo>
                  <a:pt x="7941" y="62919"/>
                </a:lnTo>
                <a:lnTo>
                  <a:pt x="20293" y="62919"/>
                </a:lnTo>
                <a:lnTo>
                  <a:pt x="20293" y="56432"/>
                </a:lnTo>
                <a:close/>
                <a:moveTo>
                  <a:pt x="98823" y="43781"/>
                </a:moveTo>
                <a:lnTo>
                  <a:pt x="98823" y="50268"/>
                </a:lnTo>
                <a:lnTo>
                  <a:pt x="111175" y="50268"/>
                </a:lnTo>
                <a:lnTo>
                  <a:pt x="111175" y="43781"/>
                </a:lnTo>
                <a:close/>
                <a:moveTo>
                  <a:pt x="7941" y="43781"/>
                </a:moveTo>
                <a:lnTo>
                  <a:pt x="7941" y="50268"/>
                </a:lnTo>
                <a:lnTo>
                  <a:pt x="20293" y="50268"/>
                </a:lnTo>
                <a:lnTo>
                  <a:pt x="20293" y="43781"/>
                </a:lnTo>
                <a:close/>
                <a:moveTo>
                  <a:pt x="98823" y="31131"/>
                </a:moveTo>
                <a:lnTo>
                  <a:pt x="98823" y="37618"/>
                </a:lnTo>
                <a:lnTo>
                  <a:pt x="111175" y="37618"/>
                </a:lnTo>
                <a:lnTo>
                  <a:pt x="111175" y="31131"/>
                </a:lnTo>
                <a:close/>
                <a:moveTo>
                  <a:pt x="7941" y="31131"/>
                </a:moveTo>
                <a:lnTo>
                  <a:pt x="7941" y="37618"/>
                </a:lnTo>
                <a:lnTo>
                  <a:pt x="20293" y="37618"/>
                </a:lnTo>
                <a:lnTo>
                  <a:pt x="20293" y="31131"/>
                </a:lnTo>
                <a:close/>
                <a:moveTo>
                  <a:pt x="37203" y="24881"/>
                </a:moveTo>
                <a:lnTo>
                  <a:pt x="37203" y="95118"/>
                </a:lnTo>
                <a:lnTo>
                  <a:pt x="87817" y="60000"/>
                </a:lnTo>
                <a:close/>
                <a:moveTo>
                  <a:pt x="98823" y="18481"/>
                </a:moveTo>
                <a:lnTo>
                  <a:pt x="98823" y="24967"/>
                </a:lnTo>
                <a:lnTo>
                  <a:pt x="111175" y="24967"/>
                </a:lnTo>
                <a:lnTo>
                  <a:pt x="111175" y="18481"/>
                </a:lnTo>
                <a:close/>
                <a:moveTo>
                  <a:pt x="7941" y="18481"/>
                </a:moveTo>
                <a:lnTo>
                  <a:pt x="7941" y="24967"/>
                </a:lnTo>
                <a:lnTo>
                  <a:pt x="20293" y="24967"/>
                </a:lnTo>
                <a:lnTo>
                  <a:pt x="20293" y="18481"/>
                </a:lnTo>
                <a:close/>
                <a:moveTo>
                  <a:pt x="98823" y="5830"/>
                </a:moveTo>
                <a:lnTo>
                  <a:pt x="98823" y="12317"/>
                </a:lnTo>
                <a:lnTo>
                  <a:pt x="111175" y="12317"/>
                </a:lnTo>
                <a:lnTo>
                  <a:pt x="111175" y="5830"/>
                </a:lnTo>
                <a:close/>
                <a:moveTo>
                  <a:pt x="7941" y="5830"/>
                </a:moveTo>
                <a:lnTo>
                  <a:pt x="7941" y="12317"/>
                </a:lnTo>
                <a:lnTo>
                  <a:pt x="20293" y="12317"/>
                </a:lnTo>
                <a:lnTo>
                  <a:pt x="20293" y="5830"/>
                </a:lnTo>
                <a:close/>
                <a:moveTo>
                  <a:pt x="0" y="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2" name="Shape 902"/>
          <p:cNvSpPr/>
          <p:nvPr/>
        </p:nvSpPr>
        <p:spPr>
          <a:xfrm>
            <a:off x="6388737" y="1280390"/>
            <a:ext cx="425042" cy="326489"/>
          </a:xfrm>
          <a:custGeom>
            <a:avLst/>
            <a:gdLst/>
            <a:ahLst/>
            <a:cxnLst/>
            <a:rect l="0" t="0" r="0" b="0"/>
            <a:pathLst>
              <a:path w="120000" h="120000" extrusionOk="0">
                <a:moveTo>
                  <a:pt x="72212" y="50082"/>
                </a:moveTo>
                <a:cubicBezTo>
                  <a:pt x="82409" y="50082"/>
                  <a:pt x="90676" y="60844"/>
                  <a:pt x="90676" y="74119"/>
                </a:cubicBezTo>
                <a:cubicBezTo>
                  <a:pt x="90676" y="87395"/>
                  <a:pt x="82409" y="98157"/>
                  <a:pt x="72212" y="98157"/>
                </a:cubicBezTo>
                <a:cubicBezTo>
                  <a:pt x="62015" y="98157"/>
                  <a:pt x="53748" y="87395"/>
                  <a:pt x="53748" y="74119"/>
                </a:cubicBezTo>
                <a:cubicBezTo>
                  <a:pt x="53748" y="60844"/>
                  <a:pt x="62015" y="50082"/>
                  <a:pt x="72212" y="50082"/>
                </a:cubicBezTo>
                <a:close/>
                <a:moveTo>
                  <a:pt x="72212" y="40585"/>
                </a:moveTo>
                <a:cubicBezTo>
                  <a:pt x="57986" y="40585"/>
                  <a:pt x="46453" y="55599"/>
                  <a:pt x="46453" y="74119"/>
                </a:cubicBezTo>
                <a:cubicBezTo>
                  <a:pt x="46453" y="92640"/>
                  <a:pt x="57986" y="107654"/>
                  <a:pt x="72212" y="107654"/>
                </a:cubicBezTo>
                <a:cubicBezTo>
                  <a:pt x="86438" y="107654"/>
                  <a:pt x="97971" y="92640"/>
                  <a:pt x="97971" y="74119"/>
                </a:cubicBezTo>
                <a:cubicBezTo>
                  <a:pt x="97971" y="55599"/>
                  <a:pt x="86438" y="40585"/>
                  <a:pt x="72212" y="40585"/>
                </a:cubicBezTo>
                <a:close/>
                <a:moveTo>
                  <a:pt x="41883" y="33132"/>
                </a:moveTo>
                <a:lnTo>
                  <a:pt x="41883" y="40696"/>
                </a:lnTo>
                <a:lnTo>
                  <a:pt x="50017" y="40696"/>
                </a:lnTo>
                <a:lnTo>
                  <a:pt x="50017" y="33132"/>
                </a:lnTo>
                <a:close/>
                <a:moveTo>
                  <a:pt x="97379" y="30708"/>
                </a:moveTo>
                <a:lnTo>
                  <a:pt x="97379" y="40696"/>
                </a:lnTo>
                <a:lnTo>
                  <a:pt x="113015" y="40696"/>
                </a:lnTo>
                <a:lnTo>
                  <a:pt x="113015" y="30708"/>
                </a:lnTo>
                <a:close/>
                <a:moveTo>
                  <a:pt x="60010" y="5304"/>
                </a:moveTo>
                <a:lnTo>
                  <a:pt x="60010" y="21221"/>
                </a:lnTo>
                <a:lnTo>
                  <a:pt x="84414" y="21221"/>
                </a:lnTo>
                <a:lnTo>
                  <a:pt x="84414" y="5304"/>
                </a:lnTo>
                <a:close/>
                <a:moveTo>
                  <a:pt x="54694" y="0"/>
                </a:moveTo>
                <a:lnTo>
                  <a:pt x="89730" y="0"/>
                </a:lnTo>
                <a:cubicBezTo>
                  <a:pt x="91626" y="0"/>
                  <a:pt x="93163" y="2000"/>
                  <a:pt x="93163" y="4468"/>
                </a:cubicBezTo>
                <a:lnTo>
                  <a:pt x="93163" y="21221"/>
                </a:lnTo>
                <a:lnTo>
                  <a:pt x="110442" y="21221"/>
                </a:lnTo>
                <a:cubicBezTo>
                  <a:pt x="115721" y="21221"/>
                  <a:pt x="120000" y="26792"/>
                  <a:pt x="120000" y="33663"/>
                </a:cubicBezTo>
                <a:lnTo>
                  <a:pt x="120000" y="107557"/>
                </a:lnTo>
                <a:cubicBezTo>
                  <a:pt x="120000" y="114429"/>
                  <a:pt x="115721" y="119999"/>
                  <a:pt x="110442" y="119999"/>
                </a:cubicBezTo>
                <a:lnTo>
                  <a:pt x="9557" y="119999"/>
                </a:lnTo>
                <a:cubicBezTo>
                  <a:pt x="4278" y="119999"/>
                  <a:pt x="0" y="114429"/>
                  <a:pt x="0" y="107557"/>
                </a:cubicBezTo>
                <a:lnTo>
                  <a:pt x="0" y="33663"/>
                </a:lnTo>
                <a:cubicBezTo>
                  <a:pt x="0" y="26792"/>
                  <a:pt x="4278" y="21221"/>
                  <a:pt x="9557" y="21221"/>
                </a:cubicBezTo>
                <a:lnTo>
                  <a:pt x="11563" y="21221"/>
                </a:lnTo>
                <a:lnTo>
                  <a:pt x="11563" y="15351"/>
                </a:lnTo>
                <a:cubicBezTo>
                  <a:pt x="11563" y="14117"/>
                  <a:pt x="12331" y="13117"/>
                  <a:pt x="13279" y="13117"/>
                </a:cubicBezTo>
                <a:lnTo>
                  <a:pt x="30797" y="13117"/>
                </a:lnTo>
                <a:cubicBezTo>
                  <a:pt x="31745" y="13117"/>
                  <a:pt x="32514" y="14117"/>
                  <a:pt x="32514" y="15351"/>
                </a:cubicBezTo>
                <a:lnTo>
                  <a:pt x="32514" y="21221"/>
                </a:lnTo>
                <a:lnTo>
                  <a:pt x="51261" y="21221"/>
                </a:lnTo>
                <a:lnTo>
                  <a:pt x="51261" y="4468"/>
                </a:lnTo>
                <a:cubicBezTo>
                  <a:pt x="51261" y="2000"/>
                  <a:pt x="52798" y="0"/>
                  <a:pt x="54694"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3" name="Shape 903"/>
          <p:cNvSpPr/>
          <p:nvPr/>
        </p:nvSpPr>
        <p:spPr>
          <a:xfrm>
            <a:off x="7049617" y="1257170"/>
            <a:ext cx="432134" cy="372927"/>
          </a:xfrm>
          <a:custGeom>
            <a:avLst/>
            <a:gdLst/>
            <a:ahLst/>
            <a:cxnLst/>
            <a:rect l="0" t="0" r="0" b="0"/>
            <a:pathLst>
              <a:path w="120000" h="120000" extrusionOk="0">
                <a:moveTo>
                  <a:pt x="25439" y="26278"/>
                </a:moveTo>
                <a:cubicBezTo>
                  <a:pt x="22639" y="26278"/>
                  <a:pt x="20370" y="28908"/>
                  <a:pt x="20370" y="32152"/>
                </a:cubicBezTo>
                <a:cubicBezTo>
                  <a:pt x="20370" y="35396"/>
                  <a:pt x="22639" y="38026"/>
                  <a:pt x="25439" y="38026"/>
                </a:cubicBezTo>
                <a:cubicBezTo>
                  <a:pt x="28238" y="38026"/>
                  <a:pt x="30508" y="35396"/>
                  <a:pt x="30508" y="32152"/>
                </a:cubicBezTo>
                <a:cubicBezTo>
                  <a:pt x="30508" y="28908"/>
                  <a:pt x="28238" y="26278"/>
                  <a:pt x="25439" y="26278"/>
                </a:cubicBezTo>
                <a:close/>
                <a:moveTo>
                  <a:pt x="58796" y="12078"/>
                </a:moveTo>
                <a:cubicBezTo>
                  <a:pt x="53039" y="12078"/>
                  <a:pt x="48372" y="17486"/>
                  <a:pt x="48372" y="24157"/>
                </a:cubicBezTo>
                <a:cubicBezTo>
                  <a:pt x="48372" y="30828"/>
                  <a:pt x="53039" y="36236"/>
                  <a:pt x="58796" y="36236"/>
                </a:cubicBezTo>
                <a:cubicBezTo>
                  <a:pt x="64553" y="36236"/>
                  <a:pt x="69220" y="30828"/>
                  <a:pt x="69220" y="24157"/>
                </a:cubicBezTo>
                <a:cubicBezTo>
                  <a:pt x="69220" y="17486"/>
                  <a:pt x="64553" y="12078"/>
                  <a:pt x="58796" y="12078"/>
                </a:cubicBezTo>
                <a:close/>
                <a:moveTo>
                  <a:pt x="58796" y="0"/>
                </a:moveTo>
                <a:cubicBezTo>
                  <a:pt x="70310" y="0"/>
                  <a:pt x="79644" y="10815"/>
                  <a:pt x="79644" y="24157"/>
                </a:cubicBezTo>
                <a:cubicBezTo>
                  <a:pt x="79644" y="33739"/>
                  <a:pt x="74829" y="42019"/>
                  <a:pt x="67818" y="45846"/>
                </a:cubicBezTo>
                <a:lnTo>
                  <a:pt x="82063" y="45846"/>
                </a:lnTo>
                <a:cubicBezTo>
                  <a:pt x="87953" y="45846"/>
                  <a:pt x="92729" y="51379"/>
                  <a:pt x="92729" y="58205"/>
                </a:cubicBezTo>
                <a:lnTo>
                  <a:pt x="92729" y="63301"/>
                </a:lnTo>
                <a:lnTo>
                  <a:pt x="98373" y="63301"/>
                </a:lnTo>
                <a:cubicBezTo>
                  <a:pt x="99719" y="63301"/>
                  <a:pt x="100844" y="64392"/>
                  <a:pt x="101072" y="65867"/>
                </a:cubicBezTo>
                <a:lnTo>
                  <a:pt x="120000" y="47629"/>
                </a:lnTo>
                <a:lnTo>
                  <a:pt x="120000" y="118217"/>
                </a:lnTo>
                <a:lnTo>
                  <a:pt x="101072" y="99978"/>
                </a:lnTo>
                <a:cubicBezTo>
                  <a:pt x="100844" y="101453"/>
                  <a:pt x="99719" y="102544"/>
                  <a:pt x="98373" y="102544"/>
                </a:cubicBezTo>
                <a:lnTo>
                  <a:pt x="92729" y="102544"/>
                </a:lnTo>
                <a:lnTo>
                  <a:pt x="92729" y="107640"/>
                </a:lnTo>
                <a:cubicBezTo>
                  <a:pt x="92729" y="114466"/>
                  <a:pt x="87953" y="120000"/>
                  <a:pt x="82063" y="120000"/>
                </a:cubicBezTo>
                <a:lnTo>
                  <a:pt x="10665" y="120000"/>
                </a:lnTo>
                <a:cubicBezTo>
                  <a:pt x="4775" y="120000"/>
                  <a:pt x="0" y="114466"/>
                  <a:pt x="0" y="107640"/>
                </a:cubicBezTo>
                <a:lnTo>
                  <a:pt x="0" y="58205"/>
                </a:lnTo>
                <a:cubicBezTo>
                  <a:pt x="0" y="51379"/>
                  <a:pt x="4775" y="45846"/>
                  <a:pt x="10665" y="45846"/>
                </a:cubicBezTo>
                <a:lnTo>
                  <a:pt x="20167" y="45846"/>
                </a:lnTo>
                <a:cubicBezTo>
                  <a:pt x="15632" y="43527"/>
                  <a:pt x="12479" y="38266"/>
                  <a:pt x="12479" y="32152"/>
                </a:cubicBezTo>
                <a:cubicBezTo>
                  <a:pt x="12479" y="23858"/>
                  <a:pt x="18281" y="17135"/>
                  <a:pt x="25439" y="17135"/>
                </a:cubicBezTo>
                <a:cubicBezTo>
                  <a:pt x="32597" y="17135"/>
                  <a:pt x="38399" y="23858"/>
                  <a:pt x="38399" y="32152"/>
                </a:cubicBezTo>
                <a:cubicBezTo>
                  <a:pt x="38399" y="38266"/>
                  <a:pt x="35246" y="43527"/>
                  <a:pt x="30711" y="45846"/>
                </a:cubicBezTo>
                <a:lnTo>
                  <a:pt x="49774" y="45846"/>
                </a:lnTo>
                <a:cubicBezTo>
                  <a:pt x="42762" y="42019"/>
                  <a:pt x="37948" y="33739"/>
                  <a:pt x="37948" y="24157"/>
                </a:cubicBezTo>
                <a:cubicBezTo>
                  <a:pt x="37948" y="10815"/>
                  <a:pt x="47282" y="0"/>
                  <a:pt x="58796"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4" name="Shape 904"/>
          <p:cNvSpPr/>
          <p:nvPr/>
        </p:nvSpPr>
        <p:spPr>
          <a:xfrm>
            <a:off x="8360600" y="1226562"/>
            <a:ext cx="199125" cy="434146"/>
          </a:xfrm>
          <a:custGeom>
            <a:avLst/>
            <a:gdLst/>
            <a:ahLst/>
            <a:cxnLst/>
            <a:rect l="0" t="0" r="0" b="0"/>
            <a:pathLst>
              <a:path w="120000" h="120000" extrusionOk="0">
                <a:moveTo>
                  <a:pt x="120000" y="57867"/>
                </a:moveTo>
                <a:cubicBezTo>
                  <a:pt x="120000" y="72150"/>
                  <a:pt x="96265" y="83970"/>
                  <a:pt x="65609" y="85194"/>
                </a:cubicBezTo>
                <a:lnTo>
                  <a:pt x="65609" y="102745"/>
                </a:lnTo>
                <a:cubicBezTo>
                  <a:pt x="70247" y="102825"/>
                  <a:pt x="74831" y="103150"/>
                  <a:pt x="79257" y="103653"/>
                </a:cubicBezTo>
                <a:cubicBezTo>
                  <a:pt x="100705" y="106093"/>
                  <a:pt x="115005" y="112305"/>
                  <a:pt x="115227" y="119280"/>
                </a:cubicBezTo>
                <a:lnTo>
                  <a:pt x="4620" y="120000"/>
                </a:lnTo>
                <a:cubicBezTo>
                  <a:pt x="3851" y="112900"/>
                  <a:pt x="17773" y="106416"/>
                  <a:pt x="39430" y="103786"/>
                </a:cubicBezTo>
                <a:cubicBezTo>
                  <a:pt x="44201" y="103207"/>
                  <a:pt x="49172" y="102838"/>
                  <a:pt x="54210" y="102749"/>
                </a:cubicBezTo>
                <a:lnTo>
                  <a:pt x="54210" y="85188"/>
                </a:lnTo>
                <a:cubicBezTo>
                  <a:pt x="25517" y="84062"/>
                  <a:pt x="2283" y="73513"/>
                  <a:pt x="0" y="59995"/>
                </a:cubicBezTo>
                <a:lnTo>
                  <a:pt x="11429" y="59589"/>
                </a:lnTo>
                <a:cubicBezTo>
                  <a:pt x="13447" y="71536"/>
                  <a:pt x="35684" y="80616"/>
                  <a:pt x="61789" y="80153"/>
                </a:cubicBezTo>
                <a:cubicBezTo>
                  <a:pt x="87894" y="79690"/>
                  <a:pt x="108536" y="69849"/>
                  <a:pt x="108536" y="57867"/>
                </a:cubicBezTo>
                <a:close/>
                <a:moveTo>
                  <a:pt x="59910" y="0"/>
                </a:moveTo>
                <a:cubicBezTo>
                  <a:pt x="79503" y="0"/>
                  <a:pt x="95386" y="7284"/>
                  <a:pt x="95386" y="16271"/>
                </a:cubicBezTo>
                <a:lnTo>
                  <a:pt x="95386" y="58076"/>
                </a:lnTo>
                <a:cubicBezTo>
                  <a:pt x="95386" y="67062"/>
                  <a:pt x="79503" y="74347"/>
                  <a:pt x="59910" y="74347"/>
                </a:cubicBezTo>
                <a:cubicBezTo>
                  <a:pt x="40317" y="74347"/>
                  <a:pt x="24434" y="67062"/>
                  <a:pt x="24434" y="58076"/>
                </a:cubicBezTo>
                <a:lnTo>
                  <a:pt x="24434" y="16271"/>
                </a:lnTo>
                <a:cubicBezTo>
                  <a:pt x="24434" y="7284"/>
                  <a:pt x="40317" y="0"/>
                  <a:pt x="59910"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5" name="Shape 905"/>
          <p:cNvSpPr/>
          <p:nvPr/>
        </p:nvSpPr>
        <p:spPr>
          <a:xfrm>
            <a:off x="4828012" y="3529428"/>
            <a:ext cx="432134" cy="284005"/>
          </a:xfrm>
          <a:custGeom>
            <a:avLst/>
            <a:gdLst/>
            <a:ahLst/>
            <a:cxnLst/>
            <a:rect l="0" t="0" r="0" b="0"/>
            <a:pathLst>
              <a:path w="120000" h="120000" extrusionOk="0">
                <a:moveTo>
                  <a:pt x="70993" y="25616"/>
                </a:moveTo>
                <a:cubicBezTo>
                  <a:pt x="74756" y="25616"/>
                  <a:pt x="77806" y="30257"/>
                  <a:pt x="77806" y="35981"/>
                </a:cubicBezTo>
                <a:cubicBezTo>
                  <a:pt x="77806" y="41706"/>
                  <a:pt x="74756" y="46347"/>
                  <a:pt x="70993" y="46347"/>
                </a:cubicBezTo>
                <a:cubicBezTo>
                  <a:pt x="67231" y="46347"/>
                  <a:pt x="64181" y="41706"/>
                  <a:pt x="64181" y="35981"/>
                </a:cubicBezTo>
                <a:cubicBezTo>
                  <a:pt x="64181" y="30257"/>
                  <a:pt x="67231" y="25616"/>
                  <a:pt x="70993" y="25616"/>
                </a:cubicBezTo>
                <a:close/>
                <a:moveTo>
                  <a:pt x="44353" y="15369"/>
                </a:moveTo>
                <a:lnTo>
                  <a:pt x="68961" y="82195"/>
                </a:lnTo>
                <a:lnTo>
                  <a:pt x="83818" y="47833"/>
                </a:lnTo>
                <a:lnTo>
                  <a:pt x="108131" y="104068"/>
                </a:lnTo>
                <a:lnTo>
                  <a:pt x="77016" y="104068"/>
                </a:lnTo>
                <a:lnTo>
                  <a:pt x="59504" y="104068"/>
                </a:lnTo>
                <a:lnTo>
                  <a:pt x="11689" y="104068"/>
                </a:lnTo>
                <a:close/>
                <a:moveTo>
                  <a:pt x="6666" y="9280"/>
                </a:moveTo>
                <a:lnTo>
                  <a:pt x="6666" y="110719"/>
                </a:lnTo>
                <a:lnTo>
                  <a:pt x="113333" y="110719"/>
                </a:lnTo>
                <a:lnTo>
                  <a:pt x="113333" y="9280"/>
                </a:lnTo>
                <a:close/>
                <a:moveTo>
                  <a:pt x="0" y="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6" name="Shape 906"/>
          <p:cNvSpPr/>
          <p:nvPr/>
        </p:nvSpPr>
        <p:spPr>
          <a:xfrm>
            <a:off x="4156228" y="2826558"/>
            <a:ext cx="432826" cy="208478"/>
          </a:xfrm>
          <a:custGeom>
            <a:avLst/>
            <a:gdLst/>
            <a:ahLst/>
            <a:cxnLst/>
            <a:rect l="0" t="0" r="0" b="0"/>
            <a:pathLst>
              <a:path w="120000" h="120000" extrusionOk="0">
                <a:moveTo>
                  <a:pt x="112954" y="32103"/>
                </a:moveTo>
                <a:lnTo>
                  <a:pt x="116477" y="32103"/>
                </a:lnTo>
                <a:cubicBezTo>
                  <a:pt x="118422" y="32103"/>
                  <a:pt x="119999" y="35377"/>
                  <a:pt x="119999" y="39417"/>
                </a:cubicBezTo>
                <a:lnTo>
                  <a:pt x="119999" y="80583"/>
                </a:lnTo>
                <a:cubicBezTo>
                  <a:pt x="119999" y="84622"/>
                  <a:pt x="118422" y="87896"/>
                  <a:pt x="116477" y="87896"/>
                </a:cubicBezTo>
                <a:cubicBezTo>
                  <a:pt x="115303" y="87896"/>
                  <a:pt x="114128" y="87896"/>
                  <a:pt x="112954" y="87896"/>
                </a:cubicBezTo>
                <a:close/>
                <a:moveTo>
                  <a:pt x="10194" y="18159"/>
                </a:moveTo>
                <a:lnTo>
                  <a:pt x="29006" y="18159"/>
                </a:lnTo>
                <a:lnTo>
                  <a:pt x="29006" y="101840"/>
                </a:lnTo>
                <a:lnTo>
                  <a:pt x="10194" y="101840"/>
                </a:lnTo>
                <a:close/>
                <a:moveTo>
                  <a:pt x="9637" y="9791"/>
                </a:moveTo>
                <a:cubicBezTo>
                  <a:pt x="6828" y="9791"/>
                  <a:pt x="4550" y="14520"/>
                  <a:pt x="4550" y="20352"/>
                </a:cubicBezTo>
                <a:lnTo>
                  <a:pt x="4550" y="99647"/>
                </a:lnTo>
                <a:cubicBezTo>
                  <a:pt x="4550" y="105479"/>
                  <a:pt x="6828" y="110208"/>
                  <a:pt x="9637" y="110208"/>
                </a:cubicBezTo>
                <a:lnTo>
                  <a:pt x="103316" y="110208"/>
                </a:lnTo>
                <a:cubicBezTo>
                  <a:pt x="106126" y="110208"/>
                  <a:pt x="108403" y="105479"/>
                  <a:pt x="108403" y="99647"/>
                </a:cubicBezTo>
                <a:lnTo>
                  <a:pt x="108403" y="20352"/>
                </a:lnTo>
                <a:cubicBezTo>
                  <a:pt x="108403" y="14520"/>
                  <a:pt x="106126" y="9791"/>
                  <a:pt x="103316" y="9791"/>
                </a:cubicBezTo>
                <a:close/>
                <a:moveTo>
                  <a:pt x="6078" y="0"/>
                </a:moveTo>
                <a:lnTo>
                  <a:pt x="106875" y="0"/>
                </a:lnTo>
                <a:cubicBezTo>
                  <a:pt x="110232" y="0"/>
                  <a:pt x="112954" y="5650"/>
                  <a:pt x="112954" y="12620"/>
                </a:cubicBezTo>
                <a:lnTo>
                  <a:pt x="112954" y="107379"/>
                </a:lnTo>
                <a:cubicBezTo>
                  <a:pt x="112954" y="114349"/>
                  <a:pt x="110232" y="120000"/>
                  <a:pt x="106875" y="120000"/>
                </a:cubicBezTo>
                <a:lnTo>
                  <a:pt x="6078" y="120000"/>
                </a:lnTo>
                <a:cubicBezTo>
                  <a:pt x="2721" y="120000"/>
                  <a:pt x="0" y="114349"/>
                  <a:pt x="0" y="107379"/>
                </a:cubicBezTo>
                <a:lnTo>
                  <a:pt x="0" y="12620"/>
                </a:lnTo>
                <a:cubicBezTo>
                  <a:pt x="0" y="5650"/>
                  <a:pt x="2721" y="0"/>
                  <a:pt x="6078"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7" name="Shape 907"/>
          <p:cNvSpPr/>
          <p:nvPr/>
        </p:nvSpPr>
        <p:spPr>
          <a:xfrm>
            <a:off x="4793335" y="2826558"/>
            <a:ext cx="432826" cy="208478"/>
          </a:xfrm>
          <a:custGeom>
            <a:avLst/>
            <a:gdLst/>
            <a:ahLst/>
            <a:cxnLst/>
            <a:rect l="0" t="0" r="0" b="0"/>
            <a:pathLst>
              <a:path w="120000" h="120000" extrusionOk="0">
                <a:moveTo>
                  <a:pt x="112954" y="32103"/>
                </a:moveTo>
                <a:lnTo>
                  <a:pt x="116477" y="32103"/>
                </a:lnTo>
                <a:cubicBezTo>
                  <a:pt x="118422" y="32103"/>
                  <a:pt x="119999" y="35377"/>
                  <a:pt x="119999" y="39417"/>
                </a:cubicBezTo>
                <a:lnTo>
                  <a:pt x="119999" y="80583"/>
                </a:lnTo>
                <a:cubicBezTo>
                  <a:pt x="119999" y="84622"/>
                  <a:pt x="118422" y="87896"/>
                  <a:pt x="116477" y="87896"/>
                </a:cubicBezTo>
                <a:cubicBezTo>
                  <a:pt x="115303" y="87896"/>
                  <a:pt x="114128" y="87896"/>
                  <a:pt x="112954" y="87896"/>
                </a:cubicBezTo>
                <a:close/>
                <a:moveTo>
                  <a:pt x="34667" y="18159"/>
                </a:moveTo>
                <a:lnTo>
                  <a:pt x="53478" y="18159"/>
                </a:lnTo>
                <a:lnTo>
                  <a:pt x="53478" y="101840"/>
                </a:lnTo>
                <a:lnTo>
                  <a:pt x="34667" y="101840"/>
                </a:lnTo>
                <a:close/>
                <a:moveTo>
                  <a:pt x="10194" y="18159"/>
                </a:moveTo>
                <a:lnTo>
                  <a:pt x="29006" y="18159"/>
                </a:lnTo>
                <a:lnTo>
                  <a:pt x="29006" y="101840"/>
                </a:lnTo>
                <a:lnTo>
                  <a:pt x="10194" y="101840"/>
                </a:lnTo>
                <a:close/>
                <a:moveTo>
                  <a:pt x="9637" y="9791"/>
                </a:moveTo>
                <a:cubicBezTo>
                  <a:pt x="6828" y="9791"/>
                  <a:pt x="4550" y="14520"/>
                  <a:pt x="4550" y="20352"/>
                </a:cubicBezTo>
                <a:lnTo>
                  <a:pt x="4550" y="99647"/>
                </a:lnTo>
                <a:cubicBezTo>
                  <a:pt x="4550" y="105479"/>
                  <a:pt x="6828" y="110208"/>
                  <a:pt x="9637" y="110208"/>
                </a:cubicBezTo>
                <a:lnTo>
                  <a:pt x="103316" y="110208"/>
                </a:lnTo>
                <a:cubicBezTo>
                  <a:pt x="106126" y="110208"/>
                  <a:pt x="108403" y="105479"/>
                  <a:pt x="108403" y="99647"/>
                </a:cubicBezTo>
                <a:lnTo>
                  <a:pt x="108403" y="20352"/>
                </a:lnTo>
                <a:cubicBezTo>
                  <a:pt x="108403" y="14520"/>
                  <a:pt x="106126" y="9791"/>
                  <a:pt x="103316" y="9791"/>
                </a:cubicBezTo>
                <a:close/>
                <a:moveTo>
                  <a:pt x="6078" y="0"/>
                </a:moveTo>
                <a:lnTo>
                  <a:pt x="106875" y="0"/>
                </a:lnTo>
                <a:cubicBezTo>
                  <a:pt x="110232" y="0"/>
                  <a:pt x="112954" y="5650"/>
                  <a:pt x="112954" y="12620"/>
                </a:cubicBezTo>
                <a:lnTo>
                  <a:pt x="112954" y="107379"/>
                </a:lnTo>
                <a:cubicBezTo>
                  <a:pt x="112954" y="114349"/>
                  <a:pt x="110232" y="120000"/>
                  <a:pt x="106875" y="120000"/>
                </a:cubicBezTo>
                <a:lnTo>
                  <a:pt x="6078" y="120000"/>
                </a:lnTo>
                <a:cubicBezTo>
                  <a:pt x="2721" y="120000"/>
                  <a:pt x="0" y="114349"/>
                  <a:pt x="0" y="107379"/>
                </a:cubicBezTo>
                <a:lnTo>
                  <a:pt x="0" y="12620"/>
                </a:lnTo>
                <a:cubicBezTo>
                  <a:pt x="0" y="5650"/>
                  <a:pt x="2721" y="0"/>
                  <a:pt x="6078"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8" name="Shape 908"/>
          <p:cNvSpPr/>
          <p:nvPr/>
        </p:nvSpPr>
        <p:spPr>
          <a:xfrm>
            <a:off x="5430441" y="2826558"/>
            <a:ext cx="432826" cy="208478"/>
          </a:xfrm>
          <a:custGeom>
            <a:avLst/>
            <a:gdLst/>
            <a:ahLst/>
            <a:cxnLst/>
            <a:rect l="0" t="0" r="0" b="0"/>
            <a:pathLst>
              <a:path w="120000" h="120000" extrusionOk="0">
                <a:moveTo>
                  <a:pt x="112954" y="32103"/>
                </a:moveTo>
                <a:lnTo>
                  <a:pt x="116477" y="32103"/>
                </a:lnTo>
                <a:cubicBezTo>
                  <a:pt x="118422" y="32103"/>
                  <a:pt x="119999" y="35377"/>
                  <a:pt x="119999" y="39417"/>
                </a:cubicBezTo>
                <a:lnTo>
                  <a:pt x="119999" y="80583"/>
                </a:lnTo>
                <a:cubicBezTo>
                  <a:pt x="119999" y="84622"/>
                  <a:pt x="118422" y="87896"/>
                  <a:pt x="116477" y="87896"/>
                </a:cubicBezTo>
                <a:cubicBezTo>
                  <a:pt x="115303" y="87896"/>
                  <a:pt x="114128" y="87896"/>
                  <a:pt x="112954" y="87896"/>
                </a:cubicBezTo>
                <a:close/>
                <a:moveTo>
                  <a:pt x="59139" y="18159"/>
                </a:moveTo>
                <a:lnTo>
                  <a:pt x="77951" y="18159"/>
                </a:lnTo>
                <a:lnTo>
                  <a:pt x="77951" y="101840"/>
                </a:lnTo>
                <a:lnTo>
                  <a:pt x="59139" y="101840"/>
                </a:lnTo>
                <a:close/>
                <a:moveTo>
                  <a:pt x="34667" y="18159"/>
                </a:moveTo>
                <a:lnTo>
                  <a:pt x="53478" y="18159"/>
                </a:lnTo>
                <a:lnTo>
                  <a:pt x="53478" y="101840"/>
                </a:lnTo>
                <a:lnTo>
                  <a:pt x="34667" y="101840"/>
                </a:lnTo>
                <a:close/>
                <a:moveTo>
                  <a:pt x="10194" y="18159"/>
                </a:moveTo>
                <a:lnTo>
                  <a:pt x="29006" y="18159"/>
                </a:lnTo>
                <a:lnTo>
                  <a:pt x="29006" y="101840"/>
                </a:lnTo>
                <a:lnTo>
                  <a:pt x="10194" y="101840"/>
                </a:lnTo>
                <a:close/>
                <a:moveTo>
                  <a:pt x="9637" y="9791"/>
                </a:moveTo>
                <a:cubicBezTo>
                  <a:pt x="6828" y="9791"/>
                  <a:pt x="4550" y="14520"/>
                  <a:pt x="4550" y="20352"/>
                </a:cubicBezTo>
                <a:lnTo>
                  <a:pt x="4550" y="99647"/>
                </a:lnTo>
                <a:cubicBezTo>
                  <a:pt x="4550" y="105479"/>
                  <a:pt x="6828" y="110208"/>
                  <a:pt x="9637" y="110208"/>
                </a:cubicBezTo>
                <a:lnTo>
                  <a:pt x="103316" y="110208"/>
                </a:lnTo>
                <a:cubicBezTo>
                  <a:pt x="106126" y="110208"/>
                  <a:pt x="108403" y="105479"/>
                  <a:pt x="108403" y="99647"/>
                </a:cubicBezTo>
                <a:lnTo>
                  <a:pt x="108403" y="20352"/>
                </a:lnTo>
                <a:cubicBezTo>
                  <a:pt x="108403" y="14520"/>
                  <a:pt x="106126" y="9791"/>
                  <a:pt x="103316" y="9791"/>
                </a:cubicBezTo>
                <a:close/>
                <a:moveTo>
                  <a:pt x="6078" y="0"/>
                </a:moveTo>
                <a:lnTo>
                  <a:pt x="106875" y="0"/>
                </a:lnTo>
                <a:cubicBezTo>
                  <a:pt x="110232" y="0"/>
                  <a:pt x="112954" y="5650"/>
                  <a:pt x="112954" y="12620"/>
                </a:cubicBezTo>
                <a:lnTo>
                  <a:pt x="112954" y="107379"/>
                </a:lnTo>
                <a:cubicBezTo>
                  <a:pt x="112954" y="114349"/>
                  <a:pt x="110232" y="120000"/>
                  <a:pt x="106875" y="120000"/>
                </a:cubicBezTo>
                <a:lnTo>
                  <a:pt x="6078" y="120000"/>
                </a:lnTo>
                <a:cubicBezTo>
                  <a:pt x="2721" y="120000"/>
                  <a:pt x="0" y="114349"/>
                  <a:pt x="0" y="107379"/>
                </a:cubicBezTo>
                <a:lnTo>
                  <a:pt x="0" y="12620"/>
                </a:lnTo>
                <a:cubicBezTo>
                  <a:pt x="0" y="5650"/>
                  <a:pt x="2721" y="0"/>
                  <a:pt x="6078"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09" name="Shape 909"/>
          <p:cNvSpPr/>
          <p:nvPr/>
        </p:nvSpPr>
        <p:spPr>
          <a:xfrm>
            <a:off x="6067546" y="2826558"/>
            <a:ext cx="432826" cy="208478"/>
          </a:xfrm>
          <a:custGeom>
            <a:avLst/>
            <a:gdLst/>
            <a:ahLst/>
            <a:cxnLst/>
            <a:rect l="0" t="0" r="0" b="0"/>
            <a:pathLst>
              <a:path w="120000" h="120000" extrusionOk="0">
                <a:moveTo>
                  <a:pt x="112954" y="32103"/>
                </a:moveTo>
                <a:lnTo>
                  <a:pt x="116477" y="32103"/>
                </a:lnTo>
                <a:cubicBezTo>
                  <a:pt x="118422" y="32103"/>
                  <a:pt x="119999" y="35377"/>
                  <a:pt x="119999" y="39417"/>
                </a:cubicBezTo>
                <a:lnTo>
                  <a:pt x="119999" y="80583"/>
                </a:lnTo>
                <a:cubicBezTo>
                  <a:pt x="119999" y="84622"/>
                  <a:pt x="118422" y="87896"/>
                  <a:pt x="116477" y="87896"/>
                </a:cubicBezTo>
                <a:cubicBezTo>
                  <a:pt x="115303" y="87896"/>
                  <a:pt x="114128" y="87896"/>
                  <a:pt x="112954" y="87896"/>
                </a:cubicBezTo>
                <a:close/>
                <a:moveTo>
                  <a:pt x="83612" y="18159"/>
                </a:moveTo>
                <a:lnTo>
                  <a:pt x="102423" y="18159"/>
                </a:lnTo>
                <a:lnTo>
                  <a:pt x="102423" y="101840"/>
                </a:lnTo>
                <a:lnTo>
                  <a:pt x="83612" y="101840"/>
                </a:lnTo>
                <a:close/>
                <a:moveTo>
                  <a:pt x="59139" y="18159"/>
                </a:moveTo>
                <a:lnTo>
                  <a:pt x="77951" y="18159"/>
                </a:lnTo>
                <a:lnTo>
                  <a:pt x="77951" y="101840"/>
                </a:lnTo>
                <a:lnTo>
                  <a:pt x="59139" y="101840"/>
                </a:lnTo>
                <a:close/>
                <a:moveTo>
                  <a:pt x="34667" y="18159"/>
                </a:moveTo>
                <a:lnTo>
                  <a:pt x="53478" y="18159"/>
                </a:lnTo>
                <a:lnTo>
                  <a:pt x="53478" y="101840"/>
                </a:lnTo>
                <a:lnTo>
                  <a:pt x="34667" y="101840"/>
                </a:lnTo>
                <a:close/>
                <a:moveTo>
                  <a:pt x="10194" y="18159"/>
                </a:moveTo>
                <a:lnTo>
                  <a:pt x="29006" y="18159"/>
                </a:lnTo>
                <a:lnTo>
                  <a:pt x="29006" y="101840"/>
                </a:lnTo>
                <a:lnTo>
                  <a:pt x="10194" y="101840"/>
                </a:lnTo>
                <a:close/>
                <a:moveTo>
                  <a:pt x="9637" y="9791"/>
                </a:moveTo>
                <a:cubicBezTo>
                  <a:pt x="6828" y="9791"/>
                  <a:pt x="4550" y="14520"/>
                  <a:pt x="4550" y="20352"/>
                </a:cubicBezTo>
                <a:lnTo>
                  <a:pt x="4550" y="99647"/>
                </a:lnTo>
                <a:cubicBezTo>
                  <a:pt x="4550" y="105479"/>
                  <a:pt x="6828" y="110208"/>
                  <a:pt x="9637" y="110208"/>
                </a:cubicBezTo>
                <a:lnTo>
                  <a:pt x="103316" y="110208"/>
                </a:lnTo>
                <a:cubicBezTo>
                  <a:pt x="106126" y="110208"/>
                  <a:pt x="108403" y="105479"/>
                  <a:pt x="108403" y="99647"/>
                </a:cubicBezTo>
                <a:lnTo>
                  <a:pt x="108403" y="20352"/>
                </a:lnTo>
                <a:cubicBezTo>
                  <a:pt x="108403" y="14520"/>
                  <a:pt x="106126" y="9791"/>
                  <a:pt x="103316" y="9791"/>
                </a:cubicBezTo>
                <a:close/>
                <a:moveTo>
                  <a:pt x="6078" y="0"/>
                </a:moveTo>
                <a:lnTo>
                  <a:pt x="106875" y="0"/>
                </a:lnTo>
                <a:cubicBezTo>
                  <a:pt x="110232" y="0"/>
                  <a:pt x="112954" y="5650"/>
                  <a:pt x="112954" y="12620"/>
                </a:cubicBezTo>
                <a:lnTo>
                  <a:pt x="112954" y="107379"/>
                </a:lnTo>
                <a:cubicBezTo>
                  <a:pt x="112954" y="114349"/>
                  <a:pt x="110232" y="120000"/>
                  <a:pt x="106875" y="120000"/>
                </a:cubicBezTo>
                <a:lnTo>
                  <a:pt x="6078" y="120000"/>
                </a:lnTo>
                <a:cubicBezTo>
                  <a:pt x="2721" y="120000"/>
                  <a:pt x="0" y="114349"/>
                  <a:pt x="0" y="107379"/>
                </a:cubicBezTo>
                <a:lnTo>
                  <a:pt x="0" y="12620"/>
                </a:lnTo>
                <a:cubicBezTo>
                  <a:pt x="0" y="5650"/>
                  <a:pt x="2721" y="0"/>
                  <a:pt x="6078"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0" name="Shape 910"/>
          <p:cNvSpPr/>
          <p:nvPr/>
        </p:nvSpPr>
        <p:spPr>
          <a:xfrm rot="8100000">
            <a:off x="8313589" y="2784225"/>
            <a:ext cx="293143" cy="293145"/>
          </a:xfrm>
          <a:custGeom>
            <a:avLst/>
            <a:gdLst/>
            <a:ahLst/>
            <a:cxnLst/>
            <a:rect l="0" t="0" r="0" b="0"/>
            <a:pathLst>
              <a:path w="120000" h="120000" extrusionOk="0">
                <a:moveTo>
                  <a:pt x="31771" y="88228"/>
                </a:moveTo>
                <a:cubicBezTo>
                  <a:pt x="38964" y="95422"/>
                  <a:pt x="50628" y="95422"/>
                  <a:pt x="57822" y="88228"/>
                </a:cubicBezTo>
                <a:cubicBezTo>
                  <a:pt x="65016" y="81035"/>
                  <a:pt x="65016" y="69371"/>
                  <a:pt x="57822" y="62177"/>
                </a:cubicBezTo>
                <a:cubicBezTo>
                  <a:pt x="50628" y="54983"/>
                  <a:pt x="38964" y="54983"/>
                  <a:pt x="31771" y="62177"/>
                </a:cubicBezTo>
                <a:cubicBezTo>
                  <a:pt x="24577" y="69371"/>
                  <a:pt x="24577" y="81035"/>
                  <a:pt x="31771" y="88228"/>
                </a:cubicBezTo>
                <a:close/>
                <a:moveTo>
                  <a:pt x="14171" y="105828"/>
                </a:moveTo>
                <a:cubicBezTo>
                  <a:pt x="5415" y="97072"/>
                  <a:pt x="0" y="84975"/>
                  <a:pt x="0" y="71614"/>
                </a:cubicBezTo>
                <a:cubicBezTo>
                  <a:pt x="0" y="44892"/>
                  <a:pt x="22189" y="28508"/>
                  <a:pt x="48385" y="23229"/>
                </a:cubicBezTo>
                <a:cubicBezTo>
                  <a:pt x="75836" y="17697"/>
                  <a:pt x="89946" y="12557"/>
                  <a:pt x="120000" y="0"/>
                </a:cubicBezTo>
                <a:cubicBezTo>
                  <a:pt x="107767" y="32982"/>
                  <a:pt x="102953" y="42211"/>
                  <a:pt x="96770" y="71614"/>
                </a:cubicBezTo>
                <a:cubicBezTo>
                  <a:pt x="91889" y="98662"/>
                  <a:pt x="75107" y="120000"/>
                  <a:pt x="48385" y="120000"/>
                </a:cubicBezTo>
                <a:cubicBezTo>
                  <a:pt x="35024" y="120000"/>
                  <a:pt x="22927" y="114584"/>
                  <a:pt x="14171" y="105828"/>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1" name="Shape 911"/>
          <p:cNvSpPr/>
          <p:nvPr/>
        </p:nvSpPr>
        <p:spPr>
          <a:xfrm>
            <a:off x="4603191" y="1979685"/>
            <a:ext cx="433603" cy="437133"/>
          </a:xfrm>
          <a:custGeom>
            <a:avLst/>
            <a:gdLst/>
            <a:ahLst/>
            <a:cxnLst/>
            <a:rect l="0" t="0" r="0" b="0"/>
            <a:pathLst>
              <a:path w="120000" h="120000" extrusionOk="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2" name="Shape 912"/>
          <p:cNvSpPr/>
          <p:nvPr/>
        </p:nvSpPr>
        <p:spPr>
          <a:xfrm>
            <a:off x="5277176" y="1979316"/>
            <a:ext cx="340507" cy="437872"/>
          </a:xfrm>
          <a:custGeom>
            <a:avLst/>
            <a:gdLst/>
            <a:ahLst/>
            <a:cxnLst/>
            <a:rect l="0" t="0" r="0" b="0"/>
            <a:pathLst>
              <a:path w="120000" h="120000" extrusionOk="0">
                <a:moveTo>
                  <a:pt x="60000" y="0"/>
                </a:moveTo>
                <a:cubicBezTo>
                  <a:pt x="61893" y="0"/>
                  <a:pt x="63429" y="1193"/>
                  <a:pt x="63429" y="2666"/>
                </a:cubicBezTo>
                <a:lnTo>
                  <a:pt x="63429" y="10840"/>
                </a:lnTo>
                <a:cubicBezTo>
                  <a:pt x="72721" y="11159"/>
                  <a:pt x="81909" y="13252"/>
                  <a:pt x="90221" y="17022"/>
                </a:cubicBezTo>
                <a:cubicBezTo>
                  <a:pt x="108796" y="25446"/>
                  <a:pt x="120156" y="40955"/>
                  <a:pt x="119998" y="57677"/>
                </a:cubicBezTo>
                <a:lnTo>
                  <a:pt x="119539" y="57676"/>
                </a:lnTo>
                <a:cubicBezTo>
                  <a:pt x="114963" y="53164"/>
                  <a:pt x="107853" y="50319"/>
                  <a:pt x="99889" y="50319"/>
                </a:cubicBezTo>
                <a:cubicBezTo>
                  <a:pt x="91995" y="50319"/>
                  <a:pt x="84941" y="53114"/>
                  <a:pt x="80418" y="57589"/>
                </a:cubicBezTo>
                <a:lnTo>
                  <a:pt x="78961" y="57586"/>
                </a:lnTo>
                <a:cubicBezTo>
                  <a:pt x="75209" y="53876"/>
                  <a:pt x="69718" y="51321"/>
                  <a:pt x="63429" y="50666"/>
                </a:cubicBezTo>
                <a:lnTo>
                  <a:pt x="63429" y="92885"/>
                </a:lnTo>
                <a:lnTo>
                  <a:pt x="64588" y="92885"/>
                </a:lnTo>
                <a:lnTo>
                  <a:pt x="64588" y="106230"/>
                </a:lnTo>
                <a:lnTo>
                  <a:pt x="64466" y="106230"/>
                </a:lnTo>
                <a:cubicBezTo>
                  <a:pt x="64178" y="113880"/>
                  <a:pt x="56097" y="120000"/>
                  <a:pt x="46177" y="120000"/>
                </a:cubicBezTo>
                <a:cubicBezTo>
                  <a:pt x="36174" y="120000"/>
                  <a:pt x="28040" y="113777"/>
                  <a:pt x="27863" y="106037"/>
                </a:cubicBezTo>
                <a:cubicBezTo>
                  <a:pt x="27824" y="105980"/>
                  <a:pt x="27823" y="105922"/>
                  <a:pt x="27823" y="105863"/>
                </a:cubicBezTo>
                <a:lnTo>
                  <a:pt x="27834" y="105814"/>
                </a:lnTo>
                <a:cubicBezTo>
                  <a:pt x="27823" y="105785"/>
                  <a:pt x="27823" y="105756"/>
                  <a:pt x="27823" y="105726"/>
                </a:cubicBezTo>
                <a:lnTo>
                  <a:pt x="27854" y="105726"/>
                </a:lnTo>
                <a:cubicBezTo>
                  <a:pt x="27908" y="103594"/>
                  <a:pt x="29915" y="101888"/>
                  <a:pt x="32379" y="101888"/>
                </a:cubicBezTo>
                <a:cubicBezTo>
                  <a:pt x="34842" y="101888"/>
                  <a:pt x="36849" y="103594"/>
                  <a:pt x="36903" y="105726"/>
                </a:cubicBezTo>
                <a:lnTo>
                  <a:pt x="37000" y="105726"/>
                </a:lnTo>
                <a:cubicBezTo>
                  <a:pt x="37000" y="109668"/>
                  <a:pt x="41109" y="112863"/>
                  <a:pt x="46177" y="112863"/>
                </a:cubicBezTo>
                <a:cubicBezTo>
                  <a:pt x="51245" y="112863"/>
                  <a:pt x="55354" y="109668"/>
                  <a:pt x="55354" y="105726"/>
                </a:cubicBezTo>
                <a:lnTo>
                  <a:pt x="55411" y="105726"/>
                </a:lnTo>
                <a:lnTo>
                  <a:pt x="55411" y="92885"/>
                </a:lnTo>
                <a:lnTo>
                  <a:pt x="56570" y="92885"/>
                </a:lnTo>
                <a:lnTo>
                  <a:pt x="56570" y="50575"/>
                </a:lnTo>
                <a:cubicBezTo>
                  <a:pt x="49917" y="51045"/>
                  <a:pt x="44074" y="53636"/>
                  <a:pt x="40131" y="57499"/>
                </a:cubicBezTo>
                <a:lnTo>
                  <a:pt x="38456" y="57495"/>
                </a:lnTo>
                <a:cubicBezTo>
                  <a:pt x="33940" y="53072"/>
                  <a:pt x="26932" y="50319"/>
                  <a:pt x="19098" y="50319"/>
                </a:cubicBezTo>
                <a:cubicBezTo>
                  <a:pt x="11446" y="50319"/>
                  <a:pt x="4584" y="52945"/>
                  <a:pt x="0" y="57156"/>
                </a:cubicBezTo>
                <a:cubicBezTo>
                  <a:pt x="60" y="40531"/>
                  <a:pt x="11512" y="25187"/>
                  <a:pt x="30055" y="16888"/>
                </a:cubicBezTo>
                <a:cubicBezTo>
                  <a:pt x="38298" y="13199"/>
                  <a:pt x="47384" y="11151"/>
                  <a:pt x="56570" y="10841"/>
                </a:cubicBezTo>
                <a:lnTo>
                  <a:pt x="56570" y="2666"/>
                </a:lnTo>
                <a:cubicBezTo>
                  <a:pt x="56570" y="1193"/>
                  <a:pt x="58106" y="0"/>
                  <a:pt x="60000"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3" name="Shape 913"/>
          <p:cNvSpPr/>
          <p:nvPr/>
        </p:nvSpPr>
        <p:spPr>
          <a:xfrm>
            <a:off x="5770719" y="1252545"/>
            <a:ext cx="382180" cy="382180"/>
          </a:xfrm>
          <a:prstGeom prst="hear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4" name="Shape 914"/>
          <p:cNvSpPr/>
          <p:nvPr/>
        </p:nvSpPr>
        <p:spPr>
          <a:xfrm>
            <a:off x="7782928" y="4184857"/>
            <a:ext cx="289093" cy="357183"/>
          </a:xfrm>
          <a:custGeom>
            <a:avLst/>
            <a:gdLst/>
            <a:ahLst/>
            <a:cxnLst/>
            <a:rect l="0" t="0" r="0" b="0"/>
            <a:pathLst>
              <a:path w="120000" h="120000" extrusionOk="0">
                <a:moveTo>
                  <a:pt x="60175" y="0"/>
                </a:moveTo>
                <a:cubicBezTo>
                  <a:pt x="64761" y="0"/>
                  <a:pt x="68479" y="3009"/>
                  <a:pt x="68479" y="6721"/>
                </a:cubicBezTo>
                <a:lnTo>
                  <a:pt x="68479" y="15387"/>
                </a:lnTo>
                <a:lnTo>
                  <a:pt x="107542" y="15387"/>
                </a:lnTo>
                <a:lnTo>
                  <a:pt x="120000" y="25469"/>
                </a:lnTo>
                <a:lnTo>
                  <a:pt x="107542" y="35552"/>
                </a:lnTo>
                <a:lnTo>
                  <a:pt x="68479" y="35552"/>
                </a:lnTo>
                <a:lnTo>
                  <a:pt x="68479" y="41458"/>
                </a:lnTo>
                <a:lnTo>
                  <a:pt x="109605" y="41458"/>
                </a:lnTo>
                <a:lnTo>
                  <a:pt x="109605" y="61623"/>
                </a:lnTo>
                <a:lnTo>
                  <a:pt x="68479" y="61623"/>
                </a:lnTo>
                <a:lnTo>
                  <a:pt x="68479" y="120000"/>
                </a:lnTo>
                <a:lnTo>
                  <a:pt x="51870" y="120000"/>
                </a:lnTo>
                <a:lnTo>
                  <a:pt x="51870" y="61623"/>
                </a:lnTo>
                <a:lnTo>
                  <a:pt x="12457" y="61623"/>
                </a:lnTo>
                <a:lnTo>
                  <a:pt x="0" y="51541"/>
                </a:lnTo>
                <a:lnTo>
                  <a:pt x="12457" y="41458"/>
                </a:lnTo>
                <a:lnTo>
                  <a:pt x="51870" y="41458"/>
                </a:lnTo>
                <a:lnTo>
                  <a:pt x="51870" y="35552"/>
                </a:lnTo>
                <a:lnTo>
                  <a:pt x="10377" y="35552"/>
                </a:lnTo>
                <a:lnTo>
                  <a:pt x="10377" y="15387"/>
                </a:lnTo>
                <a:lnTo>
                  <a:pt x="51870" y="15387"/>
                </a:lnTo>
                <a:lnTo>
                  <a:pt x="51870" y="6721"/>
                </a:lnTo>
                <a:cubicBezTo>
                  <a:pt x="51870" y="3009"/>
                  <a:pt x="55588" y="0"/>
                  <a:pt x="60175"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5" name="Shape 915"/>
          <p:cNvSpPr/>
          <p:nvPr/>
        </p:nvSpPr>
        <p:spPr>
          <a:xfrm>
            <a:off x="3527955" y="4223407"/>
            <a:ext cx="476152" cy="280083"/>
          </a:xfrm>
          <a:custGeom>
            <a:avLst/>
            <a:gdLst/>
            <a:ahLst/>
            <a:cxnLst/>
            <a:rect l="0" t="0" r="0" b="0"/>
            <a:pathLst>
              <a:path w="120000" h="120000" extrusionOk="0">
                <a:moveTo>
                  <a:pt x="49325" y="0"/>
                </a:moveTo>
                <a:cubicBezTo>
                  <a:pt x="57674" y="0"/>
                  <a:pt x="65058" y="7019"/>
                  <a:pt x="69179" y="18219"/>
                </a:cubicBezTo>
                <a:cubicBezTo>
                  <a:pt x="71776" y="14188"/>
                  <a:pt x="75252" y="11987"/>
                  <a:pt x="79031" y="11987"/>
                </a:cubicBezTo>
                <a:cubicBezTo>
                  <a:pt x="87238" y="11987"/>
                  <a:pt x="94019" y="22369"/>
                  <a:pt x="94791" y="35895"/>
                </a:cubicBezTo>
                <a:cubicBezTo>
                  <a:pt x="94933" y="35750"/>
                  <a:pt x="95076" y="35747"/>
                  <a:pt x="95220" y="35747"/>
                </a:cubicBezTo>
                <a:cubicBezTo>
                  <a:pt x="108905" y="35747"/>
                  <a:pt x="120000" y="54608"/>
                  <a:pt x="120000" y="77873"/>
                </a:cubicBezTo>
                <a:cubicBezTo>
                  <a:pt x="120000" y="99840"/>
                  <a:pt x="110109" y="117880"/>
                  <a:pt x="97485" y="119805"/>
                </a:cubicBezTo>
                <a:lnTo>
                  <a:pt x="97485" y="120000"/>
                </a:lnTo>
                <a:lnTo>
                  <a:pt x="95220" y="120000"/>
                </a:lnTo>
                <a:lnTo>
                  <a:pt x="27654" y="120000"/>
                </a:lnTo>
                <a:lnTo>
                  <a:pt x="27654" y="119685"/>
                </a:lnTo>
                <a:cubicBezTo>
                  <a:pt x="26712" y="119904"/>
                  <a:pt x="25752" y="120000"/>
                  <a:pt x="24779" y="120000"/>
                </a:cubicBezTo>
                <a:cubicBezTo>
                  <a:pt x="11094" y="120000"/>
                  <a:pt x="0" y="101139"/>
                  <a:pt x="0" y="77873"/>
                </a:cubicBezTo>
                <a:cubicBezTo>
                  <a:pt x="0" y="54608"/>
                  <a:pt x="11094" y="35747"/>
                  <a:pt x="24779" y="35747"/>
                </a:cubicBezTo>
                <a:lnTo>
                  <a:pt x="25282" y="35920"/>
                </a:lnTo>
                <a:cubicBezTo>
                  <a:pt x="26617" y="15537"/>
                  <a:pt x="36904" y="0"/>
                  <a:pt x="49325"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6" name="Shape 916"/>
          <p:cNvSpPr/>
          <p:nvPr/>
        </p:nvSpPr>
        <p:spPr>
          <a:xfrm>
            <a:off x="6633502" y="4184653"/>
            <a:ext cx="354254" cy="357590"/>
          </a:xfrm>
          <a:custGeom>
            <a:avLst/>
            <a:gdLst/>
            <a:ahLst/>
            <a:cxnLst/>
            <a:rect l="0" t="0" r="0" b="0"/>
            <a:pathLst>
              <a:path w="120000" h="120000" extrusionOk="0">
                <a:moveTo>
                  <a:pt x="80443" y="99563"/>
                </a:moveTo>
                <a:cubicBezTo>
                  <a:pt x="81108" y="99323"/>
                  <a:pt x="81844" y="99663"/>
                  <a:pt x="82086" y="100322"/>
                </a:cubicBezTo>
                <a:lnTo>
                  <a:pt x="88051" y="116556"/>
                </a:lnTo>
                <a:cubicBezTo>
                  <a:pt x="88293" y="117216"/>
                  <a:pt x="87950" y="117945"/>
                  <a:pt x="87284" y="118185"/>
                </a:cubicBezTo>
                <a:lnTo>
                  <a:pt x="82464" y="119923"/>
                </a:lnTo>
                <a:cubicBezTo>
                  <a:pt x="81799" y="120162"/>
                  <a:pt x="81063" y="119823"/>
                  <a:pt x="80821" y="119163"/>
                </a:cubicBezTo>
                <a:lnTo>
                  <a:pt x="74856" y="102929"/>
                </a:lnTo>
                <a:cubicBezTo>
                  <a:pt x="74614" y="102270"/>
                  <a:pt x="74957" y="101541"/>
                  <a:pt x="75623" y="101301"/>
                </a:cubicBezTo>
                <a:close/>
                <a:moveTo>
                  <a:pt x="39556" y="99563"/>
                </a:moveTo>
                <a:lnTo>
                  <a:pt x="44376" y="101301"/>
                </a:lnTo>
                <a:cubicBezTo>
                  <a:pt x="45042" y="101541"/>
                  <a:pt x="45385" y="102270"/>
                  <a:pt x="45143" y="102929"/>
                </a:cubicBezTo>
                <a:lnTo>
                  <a:pt x="39178" y="119163"/>
                </a:lnTo>
                <a:cubicBezTo>
                  <a:pt x="38936" y="119823"/>
                  <a:pt x="38200" y="120162"/>
                  <a:pt x="37535" y="119923"/>
                </a:cubicBezTo>
                <a:lnTo>
                  <a:pt x="32715" y="118185"/>
                </a:lnTo>
                <a:cubicBezTo>
                  <a:pt x="32049" y="117945"/>
                  <a:pt x="31706" y="117216"/>
                  <a:pt x="31948" y="116556"/>
                </a:cubicBezTo>
                <a:lnTo>
                  <a:pt x="37913" y="100322"/>
                </a:lnTo>
                <a:cubicBezTo>
                  <a:pt x="38155" y="99663"/>
                  <a:pt x="38891" y="99323"/>
                  <a:pt x="39556" y="99563"/>
                </a:cubicBezTo>
                <a:close/>
                <a:moveTo>
                  <a:pt x="99695" y="75713"/>
                </a:moveTo>
                <a:cubicBezTo>
                  <a:pt x="100012" y="75629"/>
                  <a:pt x="100362" y="75665"/>
                  <a:pt x="100668" y="75840"/>
                </a:cubicBezTo>
                <a:lnTo>
                  <a:pt x="115771" y="84478"/>
                </a:lnTo>
                <a:cubicBezTo>
                  <a:pt x="116384" y="84829"/>
                  <a:pt x="116594" y="85606"/>
                  <a:pt x="116240" y="86214"/>
                </a:cubicBezTo>
                <a:lnTo>
                  <a:pt x="113676" y="90614"/>
                </a:lnTo>
                <a:cubicBezTo>
                  <a:pt x="113322" y="91222"/>
                  <a:pt x="112537" y="91430"/>
                  <a:pt x="111924" y="91079"/>
                </a:cubicBezTo>
                <a:lnTo>
                  <a:pt x="96821" y="82441"/>
                </a:lnTo>
                <a:cubicBezTo>
                  <a:pt x="96208" y="82090"/>
                  <a:pt x="95998" y="81313"/>
                  <a:pt x="96352" y="80706"/>
                </a:cubicBezTo>
                <a:lnTo>
                  <a:pt x="98917" y="76305"/>
                </a:lnTo>
                <a:cubicBezTo>
                  <a:pt x="99094" y="76001"/>
                  <a:pt x="99378" y="75798"/>
                  <a:pt x="99695" y="75713"/>
                </a:cubicBezTo>
                <a:close/>
                <a:moveTo>
                  <a:pt x="20304" y="75713"/>
                </a:moveTo>
                <a:cubicBezTo>
                  <a:pt x="20621" y="75798"/>
                  <a:pt x="20905" y="76001"/>
                  <a:pt x="21082" y="76305"/>
                </a:cubicBezTo>
                <a:lnTo>
                  <a:pt x="23647" y="80706"/>
                </a:lnTo>
                <a:cubicBezTo>
                  <a:pt x="24001" y="81313"/>
                  <a:pt x="23791" y="82090"/>
                  <a:pt x="23178" y="82441"/>
                </a:cubicBezTo>
                <a:lnTo>
                  <a:pt x="8075" y="91079"/>
                </a:lnTo>
                <a:cubicBezTo>
                  <a:pt x="7462" y="91430"/>
                  <a:pt x="6677" y="91222"/>
                  <a:pt x="6323" y="90614"/>
                </a:cubicBezTo>
                <a:lnTo>
                  <a:pt x="3759" y="86214"/>
                </a:lnTo>
                <a:cubicBezTo>
                  <a:pt x="3405" y="85606"/>
                  <a:pt x="3615" y="84829"/>
                  <a:pt x="4228" y="84478"/>
                </a:cubicBezTo>
                <a:lnTo>
                  <a:pt x="19331" y="75840"/>
                </a:lnTo>
                <a:cubicBezTo>
                  <a:pt x="19637" y="75665"/>
                  <a:pt x="19987" y="75629"/>
                  <a:pt x="20304" y="75713"/>
                </a:cubicBezTo>
                <a:close/>
                <a:moveTo>
                  <a:pt x="116524" y="34251"/>
                </a:moveTo>
                <a:cubicBezTo>
                  <a:pt x="117190" y="34011"/>
                  <a:pt x="117925" y="34351"/>
                  <a:pt x="118168" y="35011"/>
                </a:cubicBezTo>
                <a:lnTo>
                  <a:pt x="119922" y="39785"/>
                </a:lnTo>
                <a:cubicBezTo>
                  <a:pt x="120164" y="40445"/>
                  <a:pt x="119821" y="41174"/>
                  <a:pt x="119155" y="41414"/>
                </a:cubicBezTo>
                <a:lnTo>
                  <a:pt x="102768" y="47322"/>
                </a:lnTo>
                <a:cubicBezTo>
                  <a:pt x="102103" y="47562"/>
                  <a:pt x="101367" y="47223"/>
                  <a:pt x="101125" y="46563"/>
                </a:cubicBezTo>
                <a:lnTo>
                  <a:pt x="99370" y="41788"/>
                </a:lnTo>
                <a:cubicBezTo>
                  <a:pt x="99128" y="41129"/>
                  <a:pt x="99471" y="40400"/>
                  <a:pt x="100137" y="40160"/>
                </a:cubicBezTo>
                <a:close/>
                <a:moveTo>
                  <a:pt x="3475" y="34251"/>
                </a:moveTo>
                <a:lnTo>
                  <a:pt x="19862" y="40160"/>
                </a:lnTo>
                <a:cubicBezTo>
                  <a:pt x="20528" y="40400"/>
                  <a:pt x="20871" y="41129"/>
                  <a:pt x="20629" y="41788"/>
                </a:cubicBezTo>
                <a:lnTo>
                  <a:pt x="18874" y="46563"/>
                </a:lnTo>
                <a:cubicBezTo>
                  <a:pt x="18632" y="47223"/>
                  <a:pt x="17896" y="47562"/>
                  <a:pt x="17231" y="47322"/>
                </a:cubicBezTo>
                <a:lnTo>
                  <a:pt x="844" y="41414"/>
                </a:lnTo>
                <a:cubicBezTo>
                  <a:pt x="178" y="41174"/>
                  <a:pt x="-164" y="40445"/>
                  <a:pt x="77" y="39785"/>
                </a:cubicBezTo>
                <a:lnTo>
                  <a:pt x="1831" y="35011"/>
                </a:lnTo>
                <a:cubicBezTo>
                  <a:pt x="2074" y="34351"/>
                  <a:pt x="2809" y="34011"/>
                  <a:pt x="3475" y="34251"/>
                </a:cubicBezTo>
                <a:close/>
                <a:moveTo>
                  <a:pt x="59999" y="24567"/>
                </a:moveTo>
                <a:cubicBezTo>
                  <a:pt x="79687" y="24567"/>
                  <a:pt x="95647" y="40378"/>
                  <a:pt x="95647" y="59882"/>
                </a:cubicBezTo>
                <a:cubicBezTo>
                  <a:pt x="95647" y="79386"/>
                  <a:pt x="79687" y="95197"/>
                  <a:pt x="59999" y="95197"/>
                </a:cubicBezTo>
                <a:cubicBezTo>
                  <a:pt x="40312" y="95197"/>
                  <a:pt x="24352" y="79386"/>
                  <a:pt x="24352" y="59882"/>
                </a:cubicBezTo>
                <a:cubicBezTo>
                  <a:pt x="24352" y="40378"/>
                  <a:pt x="40312" y="24567"/>
                  <a:pt x="59999" y="24567"/>
                </a:cubicBezTo>
                <a:close/>
                <a:moveTo>
                  <a:pt x="84568" y="43"/>
                </a:moveTo>
                <a:cubicBezTo>
                  <a:pt x="84884" y="-40"/>
                  <a:pt x="85234" y="-5"/>
                  <a:pt x="85541" y="170"/>
                </a:cubicBezTo>
                <a:lnTo>
                  <a:pt x="89982" y="2711"/>
                </a:lnTo>
                <a:cubicBezTo>
                  <a:pt x="90596" y="3061"/>
                  <a:pt x="90806" y="3838"/>
                  <a:pt x="90452" y="4446"/>
                </a:cubicBezTo>
                <a:lnTo>
                  <a:pt x="81732" y="19408"/>
                </a:lnTo>
                <a:cubicBezTo>
                  <a:pt x="81378" y="20015"/>
                  <a:pt x="80594" y="20223"/>
                  <a:pt x="79981" y="19873"/>
                </a:cubicBezTo>
                <a:lnTo>
                  <a:pt x="75539" y="17332"/>
                </a:lnTo>
                <a:cubicBezTo>
                  <a:pt x="74925" y="16981"/>
                  <a:pt x="74715" y="16204"/>
                  <a:pt x="75069" y="15597"/>
                </a:cubicBezTo>
                <a:lnTo>
                  <a:pt x="83789" y="635"/>
                </a:lnTo>
                <a:cubicBezTo>
                  <a:pt x="83966" y="331"/>
                  <a:pt x="84251" y="127"/>
                  <a:pt x="84568" y="43"/>
                </a:cubicBezTo>
                <a:close/>
                <a:moveTo>
                  <a:pt x="35431" y="43"/>
                </a:moveTo>
                <a:cubicBezTo>
                  <a:pt x="35748" y="127"/>
                  <a:pt x="36033" y="331"/>
                  <a:pt x="36210" y="635"/>
                </a:cubicBezTo>
                <a:lnTo>
                  <a:pt x="44930" y="15597"/>
                </a:lnTo>
                <a:cubicBezTo>
                  <a:pt x="45284" y="16204"/>
                  <a:pt x="45074" y="16981"/>
                  <a:pt x="44460" y="17332"/>
                </a:cubicBezTo>
                <a:lnTo>
                  <a:pt x="40018" y="19873"/>
                </a:lnTo>
                <a:cubicBezTo>
                  <a:pt x="39405" y="20223"/>
                  <a:pt x="38621" y="20015"/>
                  <a:pt x="38267" y="19408"/>
                </a:cubicBezTo>
                <a:lnTo>
                  <a:pt x="29547" y="4446"/>
                </a:lnTo>
                <a:cubicBezTo>
                  <a:pt x="29193" y="3838"/>
                  <a:pt x="29403" y="3061"/>
                  <a:pt x="30016" y="2711"/>
                </a:cubicBezTo>
                <a:lnTo>
                  <a:pt x="34458" y="170"/>
                </a:lnTo>
                <a:cubicBezTo>
                  <a:pt x="34765" y="-5"/>
                  <a:pt x="35114" y="-40"/>
                  <a:pt x="35431" y="43"/>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7" name="Shape 917"/>
          <p:cNvSpPr/>
          <p:nvPr/>
        </p:nvSpPr>
        <p:spPr>
          <a:xfrm>
            <a:off x="4736303" y="4206900"/>
            <a:ext cx="485827" cy="313097"/>
          </a:xfrm>
          <a:custGeom>
            <a:avLst/>
            <a:gdLst/>
            <a:ahLst/>
            <a:cxnLst/>
            <a:rect l="0" t="0" r="0" b="0"/>
            <a:pathLst>
              <a:path w="120000" h="120000" extrusionOk="0">
                <a:moveTo>
                  <a:pt x="42913" y="24710"/>
                </a:moveTo>
                <a:cubicBezTo>
                  <a:pt x="50176" y="24710"/>
                  <a:pt x="56601" y="30283"/>
                  <a:pt x="60186" y="39178"/>
                </a:cubicBezTo>
                <a:cubicBezTo>
                  <a:pt x="62445" y="35977"/>
                  <a:pt x="65469" y="34229"/>
                  <a:pt x="68757" y="34229"/>
                </a:cubicBezTo>
                <a:cubicBezTo>
                  <a:pt x="75897" y="34229"/>
                  <a:pt x="81797" y="42473"/>
                  <a:pt x="82468" y="53213"/>
                </a:cubicBezTo>
                <a:cubicBezTo>
                  <a:pt x="82591" y="53098"/>
                  <a:pt x="82716" y="53096"/>
                  <a:pt x="82841" y="53096"/>
                </a:cubicBezTo>
                <a:cubicBezTo>
                  <a:pt x="94748" y="53096"/>
                  <a:pt x="104400" y="68073"/>
                  <a:pt x="104400" y="86548"/>
                </a:cubicBezTo>
                <a:cubicBezTo>
                  <a:pt x="104400" y="103991"/>
                  <a:pt x="95795" y="118317"/>
                  <a:pt x="84812" y="119845"/>
                </a:cubicBezTo>
                <a:lnTo>
                  <a:pt x="84812" y="120000"/>
                </a:lnTo>
                <a:lnTo>
                  <a:pt x="82841" y="120000"/>
                </a:lnTo>
                <a:lnTo>
                  <a:pt x="24059" y="120000"/>
                </a:lnTo>
                <a:lnTo>
                  <a:pt x="24059" y="119750"/>
                </a:lnTo>
                <a:cubicBezTo>
                  <a:pt x="23240" y="119924"/>
                  <a:pt x="22404" y="120000"/>
                  <a:pt x="21558" y="120000"/>
                </a:cubicBezTo>
                <a:cubicBezTo>
                  <a:pt x="9652" y="120000"/>
                  <a:pt x="0" y="105023"/>
                  <a:pt x="0" y="86548"/>
                </a:cubicBezTo>
                <a:cubicBezTo>
                  <a:pt x="0" y="68073"/>
                  <a:pt x="9652" y="53096"/>
                  <a:pt x="21558" y="53096"/>
                </a:cubicBezTo>
                <a:lnTo>
                  <a:pt x="21996" y="53234"/>
                </a:lnTo>
                <a:cubicBezTo>
                  <a:pt x="23157" y="37047"/>
                  <a:pt x="32106" y="24710"/>
                  <a:pt x="42913" y="24710"/>
                </a:cubicBezTo>
                <a:close/>
                <a:moveTo>
                  <a:pt x="68642" y="0"/>
                </a:moveTo>
                <a:cubicBezTo>
                  <a:pt x="74709" y="0"/>
                  <a:pt x="80075" y="4655"/>
                  <a:pt x="83069" y="12084"/>
                </a:cubicBezTo>
                <a:cubicBezTo>
                  <a:pt x="84956" y="9410"/>
                  <a:pt x="87482" y="7950"/>
                  <a:pt x="90229" y="7950"/>
                </a:cubicBezTo>
                <a:cubicBezTo>
                  <a:pt x="96193" y="7950"/>
                  <a:pt x="101120" y="14837"/>
                  <a:pt x="101681" y="23808"/>
                </a:cubicBezTo>
                <a:cubicBezTo>
                  <a:pt x="101784" y="23711"/>
                  <a:pt x="101888" y="23710"/>
                  <a:pt x="101993" y="23710"/>
                </a:cubicBezTo>
                <a:cubicBezTo>
                  <a:pt x="111937" y="23710"/>
                  <a:pt x="120000" y="36220"/>
                  <a:pt x="120000" y="51651"/>
                </a:cubicBezTo>
                <a:cubicBezTo>
                  <a:pt x="120000" y="63340"/>
                  <a:pt x="115374" y="73352"/>
                  <a:pt x="108779" y="77406"/>
                </a:cubicBezTo>
                <a:cubicBezTo>
                  <a:pt x="106659" y="60582"/>
                  <a:pt x="97103" y="47896"/>
                  <a:pt x="85636" y="47896"/>
                </a:cubicBezTo>
                <a:cubicBezTo>
                  <a:pt x="85499" y="47896"/>
                  <a:pt x="85363" y="47898"/>
                  <a:pt x="85228" y="48024"/>
                </a:cubicBezTo>
                <a:cubicBezTo>
                  <a:pt x="84492" y="36264"/>
                  <a:pt x="78033" y="27237"/>
                  <a:pt x="70215" y="27237"/>
                </a:cubicBezTo>
                <a:cubicBezTo>
                  <a:pt x="66615" y="27237"/>
                  <a:pt x="63304" y="29151"/>
                  <a:pt x="60830" y="32656"/>
                </a:cubicBezTo>
                <a:cubicBezTo>
                  <a:pt x="58628" y="27193"/>
                  <a:pt x="55448" y="22874"/>
                  <a:pt x="51658" y="20196"/>
                </a:cubicBezTo>
                <a:cubicBezTo>
                  <a:pt x="53532" y="8493"/>
                  <a:pt x="60447" y="0"/>
                  <a:pt x="68642"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8" name="Shape 918"/>
          <p:cNvSpPr/>
          <p:nvPr/>
        </p:nvSpPr>
        <p:spPr>
          <a:xfrm>
            <a:off x="5421937" y="4162596"/>
            <a:ext cx="407176" cy="401706"/>
          </a:xfrm>
          <a:custGeom>
            <a:avLst/>
            <a:gdLst/>
            <a:ahLst/>
            <a:cxnLst/>
            <a:rect l="0" t="0" r="0" b="0"/>
            <a:pathLst>
              <a:path w="120000" h="120000" extrusionOk="0">
                <a:moveTo>
                  <a:pt x="104082" y="60729"/>
                </a:moveTo>
                <a:cubicBezTo>
                  <a:pt x="104331" y="60662"/>
                  <a:pt x="104605" y="60690"/>
                  <a:pt x="104845" y="60831"/>
                </a:cubicBezTo>
                <a:lnTo>
                  <a:pt x="116685" y="67760"/>
                </a:lnTo>
                <a:cubicBezTo>
                  <a:pt x="117165" y="68041"/>
                  <a:pt x="117330" y="68664"/>
                  <a:pt x="117053" y="69151"/>
                </a:cubicBezTo>
                <a:lnTo>
                  <a:pt x="115042" y="72681"/>
                </a:lnTo>
                <a:cubicBezTo>
                  <a:pt x="114764" y="73168"/>
                  <a:pt x="114150" y="73335"/>
                  <a:pt x="113669" y="73054"/>
                </a:cubicBezTo>
                <a:lnTo>
                  <a:pt x="101829" y="66125"/>
                </a:lnTo>
                <a:cubicBezTo>
                  <a:pt x="101349" y="65844"/>
                  <a:pt x="101184" y="65221"/>
                  <a:pt x="101461" y="64733"/>
                </a:cubicBezTo>
                <a:lnTo>
                  <a:pt x="103472" y="61204"/>
                </a:lnTo>
                <a:cubicBezTo>
                  <a:pt x="103611" y="60960"/>
                  <a:pt x="103834" y="60797"/>
                  <a:pt x="104082" y="60729"/>
                </a:cubicBezTo>
                <a:close/>
                <a:moveTo>
                  <a:pt x="48453" y="49716"/>
                </a:moveTo>
                <a:cubicBezTo>
                  <a:pt x="56654" y="49716"/>
                  <a:pt x="63908" y="53827"/>
                  <a:pt x="67956" y="60387"/>
                </a:cubicBezTo>
                <a:cubicBezTo>
                  <a:pt x="70507" y="58026"/>
                  <a:pt x="73922" y="56737"/>
                  <a:pt x="77634" y="56737"/>
                </a:cubicBezTo>
                <a:cubicBezTo>
                  <a:pt x="85696" y="56737"/>
                  <a:pt x="92357" y="62818"/>
                  <a:pt x="93115" y="70740"/>
                </a:cubicBezTo>
                <a:cubicBezTo>
                  <a:pt x="93254" y="70655"/>
                  <a:pt x="93395" y="70653"/>
                  <a:pt x="93537" y="70653"/>
                </a:cubicBezTo>
                <a:cubicBezTo>
                  <a:pt x="106980" y="70653"/>
                  <a:pt x="117878" y="81700"/>
                  <a:pt x="117878" y="95326"/>
                </a:cubicBezTo>
                <a:cubicBezTo>
                  <a:pt x="117878" y="108192"/>
                  <a:pt x="108163" y="118758"/>
                  <a:pt x="95762" y="119886"/>
                </a:cubicBezTo>
                <a:lnTo>
                  <a:pt x="95762" y="120000"/>
                </a:lnTo>
                <a:lnTo>
                  <a:pt x="93537" y="120000"/>
                </a:lnTo>
                <a:lnTo>
                  <a:pt x="27165" y="120000"/>
                </a:lnTo>
                <a:lnTo>
                  <a:pt x="27165" y="119815"/>
                </a:lnTo>
                <a:cubicBezTo>
                  <a:pt x="26240" y="119944"/>
                  <a:pt x="25297" y="120000"/>
                  <a:pt x="24341" y="120000"/>
                </a:cubicBezTo>
                <a:cubicBezTo>
                  <a:pt x="10898" y="120000"/>
                  <a:pt x="0" y="108953"/>
                  <a:pt x="0" y="95326"/>
                </a:cubicBezTo>
                <a:cubicBezTo>
                  <a:pt x="0" y="81700"/>
                  <a:pt x="10898" y="70653"/>
                  <a:pt x="24341" y="70653"/>
                </a:cubicBezTo>
                <a:lnTo>
                  <a:pt x="24836" y="70755"/>
                </a:lnTo>
                <a:cubicBezTo>
                  <a:pt x="26147" y="58816"/>
                  <a:pt x="36251" y="49716"/>
                  <a:pt x="48453" y="49716"/>
                </a:cubicBezTo>
                <a:close/>
                <a:moveTo>
                  <a:pt x="117275" y="27473"/>
                </a:moveTo>
                <a:cubicBezTo>
                  <a:pt x="117797" y="27280"/>
                  <a:pt x="118373" y="27553"/>
                  <a:pt x="118563" y="28082"/>
                </a:cubicBezTo>
                <a:lnTo>
                  <a:pt x="119939" y="31912"/>
                </a:lnTo>
                <a:cubicBezTo>
                  <a:pt x="120128" y="32440"/>
                  <a:pt x="119859" y="33025"/>
                  <a:pt x="119338" y="33217"/>
                </a:cubicBezTo>
                <a:lnTo>
                  <a:pt x="106491" y="37957"/>
                </a:lnTo>
                <a:cubicBezTo>
                  <a:pt x="105969" y="38149"/>
                  <a:pt x="105393" y="37877"/>
                  <a:pt x="105203" y="37348"/>
                </a:cubicBezTo>
                <a:lnTo>
                  <a:pt x="103827" y="33518"/>
                </a:lnTo>
                <a:cubicBezTo>
                  <a:pt x="103638" y="32989"/>
                  <a:pt x="103907" y="32405"/>
                  <a:pt x="104428" y="32212"/>
                </a:cubicBezTo>
                <a:close/>
                <a:moveTo>
                  <a:pt x="28651" y="27473"/>
                </a:moveTo>
                <a:lnTo>
                  <a:pt x="41498" y="32212"/>
                </a:lnTo>
                <a:cubicBezTo>
                  <a:pt x="42020" y="32405"/>
                  <a:pt x="42289" y="32989"/>
                  <a:pt x="42099" y="33518"/>
                </a:cubicBezTo>
                <a:lnTo>
                  <a:pt x="40724" y="37348"/>
                </a:lnTo>
                <a:cubicBezTo>
                  <a:pt x="40534" y="37877"/>
                  <a:pt x="39957" y="38149"/>
                  <a:pt x="39435" y="37957"/>
                </a:cubicBezTo>
                <a:lnTo>
                  <a:pt x="26589" y="33217"/>
                </a:lnTo>
                <a:cubicBezTo>
                  <a:pt x="26067" y="33025"/>
                  <a:pt x="25798" y="32440"/>
                  <a:pt x="25988" y="31912"/>
                </a:cubicBezTo>
                <a:lnTo>
                  <a:pt x="27363" y="28082"/>
                </a:lnTo>
                <a:cubicBezTo>
                  <a:pt x="27553" y="27553"/>
                  <a:pt x="28130" y="27280"/>
                  <a:pt x="28651" y="27473"/>
                </a:cubicBezTo>
                <a:close/>
                <a:moveTo>
                  <a:pt x="72963" y="19705"/>
                </a:moveTo>
                <a:cubicBezTo>
                  <a:pt x="88397" y="19705"/>
                  <a:pt x="100909" y="32387"/>
                  <a:pt x="100909" y="48031"/>
                </a:cubicBezTo>
                <a:cubicBezTo>
                  <a:pt x="100909" y="54560"/>
                  <a:pt x="98730" y="60573"/>
                  <a:pt x="94977" y="65292"/>
                </a:cubicBezTo>
                <a:cubicBezTo>
                  <a:pt x="93699" y="58032"/>
                  <a:pt x="87349" y="52638"/>
                  <a:pt x="79755" y="52638"/>
                </a:cubicBezTo>
                <a:cubicBezTo>
                  <a:pt x="76043" y="52638"/>
                  <a:pt x="72628" y="53927"/>
                  <a:pt x="70078" y="56288"/>
                </a:cubicBezTo>
                <a:cubicBezTo>
                  <a:pt x="66029" y="49728"/>
                  <a:pt x="58775" y="45617"/>
                  <a:pt x="50574" y="45617"/>
                </a:cubicBezTo>
                <a:cubicBezTo>
                  <a:pt x="48687" y="45617"/>
                  <a:pt x="46849" y="45835"/>
                  <a:pt x="45103" y="46318"/>
                </a:cubicBezTo>
                <a:cubicBezTo>
                  <a:pt x="45942" y="31470"/>
                  <a:pt x="58097" y="19705"/>
                  <a:pt x="72963" y="19705"/>
                </a:cubicBezTo>
                <a:close/>
                <a:moveTo>
                  <a:pt x="92223" y="34"/>
                </a:moveTo>
                <a:cubicBezTo>
                  <a:pt x="92471" y="-32"/>
                  <a:pt x="92745" y="-4"/>
                  <a:pt x="92986" y="136"/>
                </a:cubicBezTo>
                <a:lnTo>
                  <a:pt x="96468" y="2174"/>
                </a:lnTo>
                <a:cubicBezTo>
                  <a:pt x="96949" y="2455"/>
                  <a:pt x="97114" y="3079"/>
                  <a:pt x="96836" y="3566"/>
                </a:cubicBezTo>
                <a:lnTo>
                  <a:pt x="90000" y="15567"/>
                </a:lnTo>
                <a:cubicBezTo>
                  <a:pt x="89723" y="16054"/>
                  <a:pt x="89108" y="16221"/>
                  <a:pt x="88627" y="15940"/>
                </a:cubicBezTo>
                <a:lnTo>
                  <a:pt x="85145" y="13902"/>
                </a:lnTo>
                <a:cubicBezTo>
                  <a:pt x="84664" y="13620"/>
                  <a:pt x="84499" y="12997"/>
                  <a:pt x="84777" y="12510"/>
                </a:cubicBezTo>
                <a:lnTo>
                  <a:pt x="91613" y="509"/>
                </a:lnTo>
                <a:cubicBezTo>
                  <a:pt x="91751" y="265"/>
                  <a:pt x="91974" y="102"/>
                  <a:pt x="92223" y="34"/>
                </a:cubicBezTo>
                <a:close/>
                <a:moveTo>
                  <a:pt x="53703" y="34"/>
                </a:moveTo>
                <a:cubicBezTo>
                  <a:pt x="53952" y="102"/>
                  <a:pt x="54175" y="265"/>
                  <a:pt x="54314" y="509"/>
                </a:cubicBezTo>
                <a:lnTo>
                  <a:pt x="61149" y="12510"/>
                </a:lnTo>
                <a:cubicBezTo>
                  <a:pt x="61427" y="12997"/>
                  <a:pt x="61262" y="13620"/>
                  <a:pt x="60781" y="13902"/>
                </a:cubicBezTo>
                <a:lnTo>
                  <a:pt x="57299" y="15940"/>
                </a:lnTo>
                <a:cubicBezTo>
                  <a:pt x="56818" y="16221"/>
                  <a:pt x="56204" y="16054"/>
                  <a:pt x="55926" y="15567"/>
                </a:cubicBezTo>
                <a:lnTo>
                  <a:pt x="49090" y="3566"/>
                </a:lnTo>
                <a:cubicBezTo>
                  <a:pt x="48813" y="3079"/>
                  <a:pt x="48978" y="2455"/>
                  <a:pt x="49458" y="2174"/>
                </a:cubicBezTo>
                <a:lnTo>
                  <a:pt x="52941" y="136"/>
                </a:lnTo>
                <a:cubicBezTo>
                  <a:pt x="53181" y="-4"/>
                  <a:pt x="53455" y="-32"/>
                  <a:pt x="53703" y="34"/>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19" name="Shape 919"/>
          <p:cNvSpPr/>
          <p:nvPr/>
        </p:nvSpPr>
        <p:spPr>
          <a:xfrm rot="-2700000">
            <a:off x="4203913" y="4194544"/>
            <a:ext cx="332582" cy="337808"/>
          </a:xfrm>
          <a:custGeom>
            <a:avLst/>
            <a:gdLst/>
            <a:ahLst/>
            <a:cxnLst/>
            <a:rect l="0" t="0" r="0" b="0"/>
            <a:pathLst>
              <a:path w="120000" h="120000" extrusionOk="0">
                <a:moveTo>
                  <a:pt x="13876" y="106338"/>
                </a:moveTo>
                <a:cubicBezTo>
                  <a:pt x="12321" y="108998"/>
                  <a:pt x="11543" y="111657"/>
                  <a:pt x="11543" y="114317"/>
                </a:cubicBezTo>
                <a:cubicBezTo>
                  <a:pt x="11543" y="117455"/>
                  <a:pt x="8959" y="120000"/>
                  <a:pt x="5771" y="120000"/>
                </a:cubicBezTo>
                <a:cubicBezTo>
                  <a:pt x="2584" y="120000"/>
                  <a:pt x="0" y="117455"/>
                  <a:pt x="0" y="114317"/>
                </a:cubicBezTo>
                <a:cubicBezTo>
                  <a:pt x="0" y="111179"/>
                  <a:pt x="2584" y="108634"/>
                  <a:pt x="5771" y="108634"/>
                </a:cubicBezTo>
                <a:cubicBezTo>
                  <a:pt x="8473" y="108634"/>
                  <a:pt x="11174" y="107869"/>
                  <a:pt x="13876" y="106338"/>
                </a:cubicBezTo>
                <a:close/>
                <a:moveTo>
                  <a:pt x="36828" y="104198"/>
                </a:moveTo>
                <a:cubicBezTo>
                  <a:pt x="35273" y="106857"/>
                  <a:pt x="34496" y="109517"/>
                  <a:pt x="34496" y="112177"/>
                </a:cubicBezTo>
                <a:cubicBezTo>
                  <a:pt x="34496" y="115315"/>
                  <a:pt x="31912" y="117859"/>
                  <a:pt x="28724" y="117859"/>
                </a:cubicBezTo>
                <a:cubicBezTo>
                  <a:pt x="25536" y="117859"/>
                  <a:pt x="22952" y="115315"/>
                  <a:pt x="22952" y="112177"/>
                </a:cubicBezTo>
                <a:cubicBezTo>
                  <a:pt x="22952" y="109038"/>
                  <a:pt x="25536" y="106494"/>
                  <a:pt x="28724" y="106494"/>
                </a:cubicBezTo>
                <a:cubicBezTo>
                  <a:pt x="31425" y="106494"/>
                  <a:pt x="34127" y="105729"/>
                  <a:pt x="36828" y="104198"/>
                </a:cubicBezTo>
                <a:close/>
                <a:moveTo>
                  <a:pt x="16050" y="83741"/>
                </a:moveTo>
                <a:cubicBezTo>
                  <a:pt x="14495" y="86400"/>
                  <a:pt x="13717" y="89060"/>
                  <a:pt x="13717" y="91719"/>
                </a:cubicBezTo>
                <a:cubicBezTo>
                  <a:pt x="13717" y="94858"/>
                  <a:pt x="11133" y="97402"/>
                  <a:pt x="7945" y="97402"/>
                </a:cubicBezTo>
                <a:cubicBezTo>
                  <a:pt x="4758" y="97402"/>
                  <a:pt x="2173" y="94858"/>
                  <a:pt x="2173" y="91719"/>
                </a:cubicBezTo>
                <a:cubicBezTo>
                  <a:pt x="2173" y="88581"/>
                  <a:pt x="4758" y="86037"/>
                  <a:pt x="7945" y="86037"/>
                </a:cubicBezTo>
                <a:cubicBezTo>
                  <a:pt x="10647" y="86037"/>
                  <a:pt x="13348" y="85271"/>
                  <a:pt x="16050" y="83741"/>
                </a:cubicBezTo>
                <a:close/>
                <a:moveTo>
                  <a:pt x="18223" y="61143"/>
                </a:moveTo>
                <a:cubicBezTo>
                  <a:pt x="16669" y="63802"/>
                  <a:pt x="15891" y="66462"/>
                  <a:pt x="15891" y="69122"/>
                </a:cubicBezTo>
                <a:cubicBezTo>
                  <a:pt x="15891" y="72260"/>
                  <a:pt x="13307" y="74804"/>
                  <a:pt x="10119" y="74804"/>
                </a:cubicBezTo>
                <a:cubicBezTo>
                  <a:pt x="6932" y="74804"/>
                  <a:pt x="4347" y="72260"/>
                  <a:pt x="4347" y="69122"/>
                </a:cubicBezTo>
                <a:cubicBezTo>
                  <a:pt x="4347" y="65983"/>
                  <a:pt x="6932" y="63439"/>
                  <a:pt x="10119" y="63439"/>
                </a:cubicBezTo>
                <a:cubicBezTo>
                  <a:pt x="12821" y="63439"/>
                  <a:pt x="15522" y="62674"/>
                  <a:pt x="18223" y="61143"/>
                </a:cubicBezTo>
                <a:close/>
                <a:moveTo>
                  <a:pt x="59781" y="102057"/>
                </a:moveTo>
                <a:cubicBezTo>
                  <a:pt x="58226" y="104717"/>
                  <a:pt x="57449" y="107377"/>
                  <a:pt x="57449" y="110036"/>
                </a:cubicBezTo>
                <a:cubicBezTo>
                  <a:pt x="57449" y="113175"/>
                  <a:pt x="54864" y="115719"/>
                  <a:pt x="51677" y="115719"/>
                </a:cubicBezTo>
                <a:cubicBezTo>
                  <a:pt x="48489" y="115719"/>
                  <a:pt x="45905" y="113175"/>
                  <a:pt x="45905" y="110036"/>
                </a:cubicBezTo>
                <a:cubicBezTo>
                  <a:pt x="45905" y="106898"/>
                  <a:pt x="48489" y="104354"/>
                  <a:pt x="51677" y="104354"/>
                </a:cubicBezTo>
                <a:cubicBezTo>
                  <a:pt x="54378" y="104354"/>
                  <a:pt x="57080" y="103588"/>
                  <a:pt x="59781" y="102057"/>
                </a:cubicBezTo>
                <a:close/>
                <a:moveTo>
                  <a:pt x="39002" y="81600"/>
                </a:moveTo>
                <a:cubicBezTo>
                  <a:pt x="37447" y="84260"/>
                  <a:pt x="36670" y="86919"/>
                  <a:pt x="36670" y="89579"/>
                </a:cubicBezTo>
                <a:cubicBezTo>
                  <a:pt x="36670" y="92717"/>
                  <a:pt x="34086" y="95262"/>
                  <a:pt x="30898" y="95262"/>
                </a:cubicBezTo>
                <a:cubicBezTo>
                  <a:pt x="27710" y="95262"/>
                  <a:pt x="25126" y="92717"/>
                  <a:pt x="25126" y="89579"/>
                </a:cubicBezTo>
                <a:cubicBezTo>
                  <a:pt x="25126" y="86441"/>
                  <a:pt x="27710" y="83896"/>
                  <a:pt x="30898" y="83896"/>
                </a:cubicBezTo>
                <a:cubicBezTo>
                  <a:pt x="33599" y="83896"/>
                  <a:pt x="36301" y="83131"/>
                  <a:pt x="39002" y="81600"/>
                </a:cubicBezTo>
                <a:close/>
                <a:moveTo>
                  <a:pt x="95075" y="8520"/>
                </a:moveTo>
                <a:cubicBezTo>
                  <a:pt x="102175" y="15510"/>
                  <a:pt x="104943" y="25150"/>
                  <a:pt x="102845" y="34116"/>
                </a:cubicBezTo>
                <a:cubicBezTo>
                  <a:pt x="107070" y="34305"/>
                  <a:pt x="111127" y="36131"/>
                  <a:pt x="114341" y="39295"/>
                </a:cubicBezTo>
                <a:cubicBezTo>
                  <a:pt x="121320" y="46167"/>
                  <a:pt x="121893" y="56957"/>
                  <a:pt x="115783" y="64265"/>
                </a:cubicBezTo>
                <a:cubicBezTo>
                  <a:pt x="115977" y="64312"/>
                  <a:pt x="116100" y="64431"/>
                  <a:pt x="116222" y="64551"/>
                </a:cubicBezTo>
                <a:cubicBezTo>
                  <a:pt x="127860" y="76009"/>
                  <a:pt x="127860" y="94587"/>
                  <a:pt x="116222" y="106045"/>
                </a:cubicBezTo>
                <a:cubicBezTo>
                  <a:pt x="105234" y="116863"/>
                  <a:pt x="87799" y="117467"/>
                  <a:pt x="76100" y="107845"/>
                </a:cubicBezTo>
                <a:lnTo>
                  <a:pt x="76003" y="107941"/>
                </a:lnTo>
                <a:lnTo>
                  <a:pt x="74077" y="106045"/>
                </a:lnTo>
                <a:lnTo>
                  <a:pt x="16618" y="49475"/>
                </a:lnTo>
                <a:lnTo>
                  <a:pt x="16775" y="49320"/>
                </a:lnTo>
                <a:cubicBezTo>
                  <a:pt x="15865" y="48640"/>
                  <a:pt x="15001" y="47883"/>
                  <a:pt x="14174" y="47068"/>
                </a:cubicBezTo>
                <a:cubicBezTo>
                  <a:pt x="2536" y="35610"/>
                  <a:pt x="2536" y="17033"/>
                  <a:pt x="14174" y="5575"/>
                </a:cubicBezTo>
                <a:cubicBezTo>
                  <a:pt x="25812" y="-5882"/>
                  <a:pt x="44681" y="-5882"/>
                  <a:pt x="56319" y="5575"/>
                </a:cubicBezTo>
                <a:lnTo>
                  <a:pt x="56661" y="6081"/>
                </a:lnTo>
                <a:cubicBezTo>
                  <a:pt x="67992" y="-2839"/>
                  <a:pt x="84512" y="-1878"/>
                  <a:pt x="95075" y="852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0" name="Shape 920"/>
          <p:cNvSpPr/>
          <p:nvPr/>
        </p:nvSpPr>
        <p:spPr>
          <a:xfrm>
            <a:off x="6028921" y="4159866"/>
            <a:ext cx="404773" cy="407167"/>
          </a:xfrm>
          <a:custGeom>
            <a:avLst/>
            <a:gdLst/>
            <a:ahLst/>
            <a:cxnLst/>
            <a:rect l="0" t="0" r="0" b="0"/>
            <a:pathLst>
              <a:path w="120000" h="120000" extrusionOk="0">
                <a:moveTo>
                  <a:pt x="48741" y="50658"/>
                </a:moveTo>
                <a:cubicBezTo>
                  <a:pt x="56991" y="50658"/>
                  <a:pt x="64288" y="54714"/>
                  <a:pt x="68360" y="61187"/>
                </a:cubicBezTo>
                <a:cubicBezTo>
                  <a:pt x="70926" y="58857"/>
                  <a:pt x="74361" y="57585"/>
                  <a:pt x="78095" y="57585"/>
                </a:cubicBezTo>
                <a:cubicBezTo>
                  <a:pt x="86205" y="57585"/>
                  <a:pt x="92906" y="63585"/>
                  <a:pt x="93668" y="71400"/>
                </a:cubicBezTo>
                <a:cubicBezTo>
                  <a:pt x="93808" y="71316"/>
                  <a:pt x="93950" y="71315"/>
                  <a:pt x="94092" y="71315"/>
                </a:cubicBezTo>
                <a:cubicBezTo>
                  <a:pt x="107615" y="71315"/>
                  <a:pt x="118578" y="82214"/>
                  <a:pt x="118578" y="95657"/>
                </a:cubicBezTo>
                <a:cubicBezTo>
                  <a:pt x="118578" y="108351"/>
                  <a:pt x="108805" y="118775"/>
                  <a:pt x="96330" y="119887"/>
                </a:cubicBezTo>
                <a:lnTo>
                  <a:pt x="96330" y="120000"/>
                </a:lnTo>
                <a:lnTo>
                  <a:pt x="94092" y="120000"/>
                </a:lnTo>
                <a:lnTo>
                  <a:pt x="27326" y="120000"/>
                </a:lnTo>
                <a:lnTo>
                  <a:pt x="27326" y="119818"/>
                </a:lnTo>
                <a:cubicBezTo>
                  <a:pt x="26396" y="119944"/>
                  <a:pt x="25447" y="120000"/>
                  <a:pt x="24486" y="120000"/>
                </a:cubicBezTo>
                <a:cubicBezTo>
                  <a:pt x="10962" y="120000"/>
                  <a:pt x="0" y="109101"/>
                  <a:pt x="0" y="95657"/>
                </a:cubicBezTo>
                <a:cubicBezTo>
                  <a:pt x="0" y="82214"/>
                  <a:pt x="10962" y="71315"/>
                  <a:pt x="24486" y="71315"/>
                </a:cubicBezTo>
                <a:lnTo>
                  <a:pt x="24983" y="71415"/>
                </a:lnTo>
                <a:cubicBezTo>
                  <a:pt x="26302" y="59637"/>
                  <a:pt x="36467" y="50658"/>
                  <a:pt x="48741" y="50658"/>
                </a:cubicBezTo>
                <a:close/>
                <a:moveTo>
                  <a:pt x="59229" y="0"/>
                </a:moveTo>
                <a:cubicBezTo>
                  <a:pt x="56636" y="16789"/>
                  <a:pt x="62145" y="33812"/>
                  <a:pt x="74100" y="45948"/>
                </a:cubicBezTo>
                <a:cubicBezTo>
                  <a:pt x="86055" y="58084"/>
                  <a:pt x="103060" y="63916"/>
                  <a:pt x="120000" y="61690"/>
                </a:cubicBezTo>
                <a:cubicBezTo>
                  <a:pt x="115828" y="65751"/>
                  <a:pt x="111042" y="68807"/>
                  <a:pt x="105939" y="70842"/>
                </a:cubicBezTo>
                <a:cubicBezTo>
                  <a:pt x="102691" y="69113"/>
                  <a:pt x="98974" y="68191"/>
                  <a:pt x="95040" y="68191"/>
                </a:cubicBezTo>
                <a:cubicBezTo>
                  <a:pt x="94898" y="68191"/>
                  <a:pt x="94756" y="68192"/>
                  <a:pt x="94616" y="68276"/>
                </a:cubicBezTo>
                <a:cubicBezTo>
                  <a:pt x="93854" y="60461"/>
                  <a:pt x="87153" y="54461"/>
                  <a:pt x="79043" y="54461"/>
                </a:cubicBezTo>
                <a:cubicBezTo>
                  <a:pt x="75309" y="54461"/>
                  <a:pt x="71874" y="55733"/>
                  <a:pt x="69308" y="58063"/>
                </a:cubicBezTo>
                <a:cubicBezTo>
                  <a:pt x="65236" y="51590"/>
                  <a:pt x="57939" y="47534"/>
                  <a:pt x="49689" y="47534"/>
                </a:cubicBezTo>
                <a:lnTo>
                  <a:pt x="49593" y="47543"/>
                </a:lnTo>
                <a:cubicBezTo>
                  <a:pt x="42877" y="31717"/>
                  <a:pt x="46133" y="12748"/>
                  <a:pt x="59229"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1" name="Shape 921"/>
          <p:cNvSpPr/>
          <p:nvPr/>
        </p:nvSpPr>
        <p:spPr>
          <a:xfrm>
            <a:off x="3677801" y="1211258"/>
            <a:ext cx="176460" cy="464751"/>
          </a:xfrm>
          <a:custGeom>
            <a:avLst/>
            <a:gdLst/>
            <a:ahLst/>
            <a:cxnLst/>
            <a:rect l="0" t="0" r="0" b="0"/>
            <a:pathLst>
              <a:path w="120000" h="120000" extrusionOk="0">
                <a:moveTo>
                  <a:pt x="22570" y="22960"/>
                </a:moveTo>
                <a:lnTo>
                  <a:pt x="97429" y="22960"/>
                </a:lnTo>
                <a:cubicBezTo>
                  <a:pt x="109894" y="22960"/>
                  <a:pt x="119999" y="26797"/>
                  <a:pt x="119999" y="31530"/>
                </a:cubicBezTo>
                <a:lnTo>
                  <a:pt x="119999" y="39560"/>
                </a:lnTo>
                <a:lnTo>
                  <a:pt x="120000" y="39560"/>
                </a:lnTo>
                <a:lnTo>
                  <a:pt x="120000" y="63121"/>
                </a:lnTo>
                <a:cubicBezTo>
                  <a:pt x="120000" y="65553"/>
                  <a:pt x="114806" y="67525"/>
                  <a:pt x="108399" y="67525"/>
                </a:cubicBezTo>
                <a:cubicBezTo>
                  <a:pt x="101992" y="67525"/>
                  <a:pt x="96799" y="65553"/>
                  <a:pt x="96799" y="63121"/>
                </a:cubicBezTo>
                <a:lnTo>
                  <a:pt x="96799" y="42531"/>
                </a:lnTo>
                <a:lnTo>
                  <a:pt x="93347" y="42531"/>
                </a:lnTo>
                <a:cubicBezTo>
                  <a:pt x="93158" y="66519"/>
                  <a:pt x="92969" y="90507"/>
                  <a:pt x="92780" y="114494"/>
                </a:cubicBezTo>
                <a:cubicBezTo>
                  <a:pt x="92780" y="117535"/>
                  <a:pt x="86289" y="120000"/>
                  <a:pt x="78281" y="120000"/>
                </a:cubicBezTo>
                <a:cubicBezTo>
                  <a:pt x="70274" y="120000"/>
                  <a:pt x="63783" y="117535"/>
                  <a:pt x="63783" y="114494"/>
                </a:cubicBezTo>
                <a:lnTo>
                  <a:pt x="63783" y="70497"/>
                </a:lnTo>
                <a:lnTo>
                  <a:pt x="55083" y="70497"/>
                </a:lnTo>
                <a:lnTo>
                  <a:pt x="55083" y="114494"/>
                </a:lnTo>
                <a:cubicBezTo>
                  <a:pt x="55083" y="117535"/>
                  <a:pt x="48592" y="119999"/>
                  <a:pt x="40584" y="119999"/>
                </a:cubicBezTo>
                <a:cubicBezTo>
                  <a:pt x="32577" y="119999"/>
                  <a:pt x="26086" y="117535"/>
                  <a:pt x="26086" y="114494"/>
                </a:cubicBezTo>
                <a:cubicBezTo>
                  <a:pt x="26274" y="90507"/>
                  <a:pt x="26463" y="66519"/>
                  <a:pt x="26652" y="42531"/>
                </a:cubicBezTo>
                <a:lnTo>
                  <a:pt x="23200" y="42531"/>
                </a:lnTo>
                <a:lnTo>
                  <a:pt x="23200" y="63121"/>
                </a:lnTo>
                <a:cubicBezTo>
                  <a:pt x="23200" y="65553"/>
                  <a:pt x="18007" y="67525"/>
                  <a:pt x="11600" y="67525"/>
                </a:cubicBezTo>
                <a:cubicBezTo>
                  <a:pt x="5193" y="67525"/>
                  <a:pt x="0" y="65553"/>
                  <a:pt x="0" y="63121"/>
                </a:cubicBezTo>
                <a:lnTo>
                  <a:pt x="0" y="42531"/>
                </a:lnTo>
                <a:lnTo>
                  <a:pt x="0" y="42531"/>
                </a:lnTo>
                <a:lnTo>
                  <a:pt x="0" y="31530"/>
                </a:lnTo>
                <a:cubicBezTo>
                  <a:pt x="0" y="26797"/>
                  <a:pt x="10105" y="22960"/>
                  <a:pt x="22570" y="22960"/>
                </a:cubicBezTo>
                <a:close/>
                <a:moveTo>
                  <a:pt x="60000" y="0"/>
                </a:moveTo>
                <a:cubicBezTo>
                  <a:pt x="75005" y="0"/>
                  <a:pt x="87170" y="4618"/>
                  <a:pt x="87170" y="10316"/>
                </a:cubicBezTo>
                <a:cubicBezTo>
                  <a:pt x="87170" y="16013"/>
                  <a:pt x="75005" y="20632"/>
                  <a:pt x="60000" y="20632"/>
                </a:cubicBezTo>
                <a:cubicBezTo>
                  <a:pt x="44994" y="20632"/>
                  <a:pt x="32829" y="16013"/>
                  <a:pt x="32829" y="10316"/>
                </a:cubicBezTo>
                <a:cubicBezTo>
                  <a:pt x="32829" y="4618"/>
                  <a:pt x="44994" y="0"/>
                  <a:pt x="60000"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2" name="Shape 922"/>
          <p:cNvSpPr/>
          <p:nvPr/>
        </p:nvSpPr>
        <p:spPr>
          <a:xfrm rot="10800000">
            <a:off x="4090097" y="1209113"/>
            <a:ext cx="219879" cy="469044"/>
          </a:xfrm>
          <a:custGeom>
            <a:avLst/>
            <a:gdLst/>
            <a:ahLst/>
            <a:cxnLst/>
            <a:rect l="0" t="0" r="0" b="0"/>
            <a:pathLst>
              <a:path w="120000" h="120000" extrusionOk="0">
                <a:moveTo>
                  <a:pt x="79418" y="97416"/>
                </a:moveTo>
                <a:lnTo>
                  <a:pt x="40252" y="97416"/>
                </a:lnTo>
                <a:cubicBezTo>
                  <a:pt x="32044" y="97060"/>
                  <a:pt x="32390" y="97747"/>
                  <a:pt x="30168" y="95279"/>
                </a:cubicBezTo>
                <a:lnTo>
                  <a:pt x="536" y="58851"/>
                </a:lnTo>
                <a:cubicBezTo>
                  <a:pt x="-1066" y="56881"/>
                  <a:pt x="1041" y="54674"/>
                  <a:pt x="5245" y="53923"/>
                </a:cubicBezTo>
                <a:cubicBezTo>
                  <a:pt x="9448" y="53172"/>
                  <a:pt x="14155" y="54160"/>
                  <a:pt x="15757" y="56130"/>
                </a:cubicBezTo>
                <a:lnTo>
                  <a:pt x="32630" y="76872"/>
                </a:lnTo>
                <a:lnTo>
                  <a:pt x="35918" y="76872"/>
                </a:lnTo>
                <a:lnTo>
                  <a:pt x="14628" y="36680"/>
                </a:lnTo>
                <a:lnTo>
                  <a:pt x="35669" y="36680"/>
                </a:lnTo>
                <a:lnTo>
                  <a:pt x="35669" y="5101"/>
                </a:lnTo>
                <a:cubicBezTo>
                  <a:pt x="35669" y="2283"/>
                  <a:pt x="40541" y="0"/>
                  <a:pt x="46551" y="0"/>
                </a:cubicBezTo>
                <a:cubicBezTo>
                  <a:pt x="52560" y="0"/>
                  <a:pt x="57432" y="2283"/>
                  <a:pt x="57432" y="5101"/>
                </a:cubicBezTo>
                <a:lnTo>
                  <a:pt x="57432" y="36680"/>
                </a:lnTo>
                <a:lnTo>
                  <a:pt x="62577" y="36680"/>
                </a:lnTo>
                <a:lnTo>
                  <a:pt x="62577" y="5101"/>
                </a:lnTo>
                <a:cubicBezTo>
                  <a:pt x="62577" y="2283"/>
                  <a:pt x="67449" y="0"/>
                  <a:pt x="73459" y="0"/>
                </a:cubicBezTo>
                <a:cubicBezTo>
                  <a:pt x="79469" y="0"/>
                  <a:pt x="84341" y="2283"/>
                  <a:pt x="84341" y="5101"/>
                </a:cubicBezTo>
                <a:lnTo>
                  <a:pt x="84341" y="36680"/>
                </a:lnTo>
                <a:lnTo>
                  <a:pt x="105471" y="36680"/>
                </a:lnTo>
                <a:lnTo>
                  <a:pt x="84182" y="76872"/>
                </a:lnTo>
                <a:lnTo>
                  <a:pt x="87369" y="76872"/>
                </a:lnTo>
                <a:lnTo>
                  <a:pt x="104242" y="56130"/>
                </a:lnTo>
                <a:cubicBezTo>
                  <a:pt x="105844" y="54160"/>
                  <a:pt x="110551" y="53172"/>
                  <a:pt x="114754" y="53923"/>
                </a:cubicBezTo>
                <a:cubicBezTo>
                  <a:pt x="118958" y="54674"/>
                  <a:pt x="121066" y="56881"/>
                  <a:pt x="119463" y="58851"/>
                </a:cubicBezTo>
                <a:lnTo>
                  <a:pt x="89831" y="95279"/>
                </a:lnTo>
                <a:cubicBezTo>
                  <a:pt x="87203" y="97747"/>
                  <a:pt x="87682" y="97060"/>
                  <a:pt x="79418" y="97416"/>
                </a:cubicBezTo>
                <a:close/>
                <a:moveTo>
                  <a:pt x="59835" y="120000"/>
                </a:moveTo>
                <a:cubicBezTo>
                  <a:pt x="48268" y="120000"/>
                  <a:pt x="38891" y="115604"/>
                  <a:pt x="38891" y="110181"/>
                </a:cubicBezTo>
                <a:cubicBezTo>
                  <a:pt x="38891" y="104759"/>
                  <a:pt x="48268" y="100363"/>
                  <a:pt x="59835" y="100363"/>
                </a:cubicBezTo>
                <a:cubicBezTo>
                  <a:pt x="71402" y="100363"/>
                  <a:pt x="80780" y="104759"/>
                  <a:pt x="80780" y="110181"/>
                </a:cubicBezTo>
                <a:cubicBezTo>
                  <a:pt x="80780" y="115604"/>
                  <a:pt x="71402" y="120000"/>
                  <a:pt x="59835" y="12000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3" name="Shape 923"/>
          <p:cNvSpPr/>
          <p:nvPr/>
        </p:nvSpPr>
        <p:spPr>
          <a:xfrm>
            <a:off x="4545814" y="1274208"/>
            <a:ext cx="356471" cy="366338"/>
          </a:xfrm>
          <a:custGeom>
            <a:avLst/>
            <a:gdLst/>
            <a:ahLst/>
            <a:cxnLst/>
            <a:rect l="0" t="0" r="0" b="0"/>
            <a:pathLst>
              <a:path w="120000" h="120000" extrusionOk="0">
                <a:moveTo>
                  <a:pt x="48483" y="40513"/>
                </a:moveTo>
                <a:cubicBezTo>
                  <a:pt x="30145" y="40513"/>
                  <a:pt x="15280" y="54978"/>
                  <a:pt x="15280" y="72822"/>
                </a:cubicBezTo>
                <a:cubicBezTo>
                  <a:pt x="15280" y="90666"/>
                  <a:pt x="30145" y="105131"/>
                  <a:pt x="48483" y="105131"/>
                </a:cubicBezTo>
                <a:cubicBezTo>
                  <a:pt x="66821" y="105131"/>
                  <a:pt x="81687" y="90666"/>
                  <a:pt x="81687" y="72822"/>
                </a:cubicBezTo>
                <a:cubicBezTo>
                  <a:pt x="81687" y="54978"/>
                  <a:pt x="66821" y="40513"/>
                  <a:pt x="48483" y="40513"/>
                </a:cubicBezTo>
                <a:close/>
                <a:moveTo>
                  <a:pt x="119440" y="0"/>
                </a:moveTo>
                <a:lnTo>
                  <a:pt x="120000" y="27937"/>
                </a:lnTo>
                <a:lnTo>
                  <a:pt x="112682" y="21089"/>
                </a:lnTo>
                <a:lnTo>
                  <a:pt x="87611" y="46455"/>
                </a:lnTo>
                <a:cubicBezTo>
                  <a:pt x="93781" y="53582"/>
                  <a:pt x="96967" y="62840"/>
                  <a:pt x="96967" y="72822"/>
                </a:cubicBezTo>
                <a:cubicBezTo>
                  <a:pt x="96967" y="98877"/>
                  <a:pt x="75260" y="120000"/>
                  <a:pt x="48483" y="120000"/>
                </a:cubicBezTo>
                <a:cubicBezTo>
                  <a:pt x="21706" y="120000"/>
                  <a:pt x="0" y="98877"/>
                  <a:pt x="0" y="72822"/>
                </a:cubicBezTo>
                <a:cubicBezTo>
                  <a:pt x="0" y="46766"/>
                  <a:pt x="21706" y="25644"/>
                  <a:pt x="48483" y="25644"/>
                </a:cubicBezTo>
                <a:cubicBezTo>
                  <a:pt x="57522" y="25644"/>
                  <a:pt x="65983" y="28051"/>
                  <a:pt x="72807" y="32929"/>
                </a:cubicBezTo>
                <a:lnTo>
                  <a:pt x="98046" y="7392"/>
                </a:lnTo>
                <a:lnTo>
                  <a:pt x="90729" y="544"/>
                </a:ln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4" name="Shape 924"/>
          <p:cNvSpPr/>
          <p:nvPr/>
        </p:nvSpPr>
        <p:spPr>
          <a:xfrm>
            <a:off x="5161285" y="1247479"/>
            <a:ext cx="373598" cy="381817"/>
          </a:xfrm>
          <a:custGeom>
            <a:avLst/>
            <a:gdLst/>
            <a:ahLst/>
            <a:cxnLst/>
            <a:rect l="0" t="0" r="0" b="0"/>
            <a:pathLst>
              <a:path w="120000" h="120000" extrusionOk="0">
                <a:moveTo>
                  <a:pt x="73739" y="14265"/>
                </a:moveTo>
                <a:cubicBezTo>
                  <a:pt x="56241" y="14265"/>
                  <a:pt x="42057" y="28144"/>
                  <a:pt x="42057" y="45265"/>
                </a:cubicBezTo>
                <a:cubicBezTo>
                  <a:pt x="42057" y="62385"/>
                  <a:pt x="56241" y="76264"/>
                  <a:pt x="73739" y="76264"/>
                </a:cubicBezTo>
                <a:cubicBezTo>
                  <a:pt x="91236" y="76264"/>
                  <a:pt x="105420" y="62385"/>
                  <a:pt x="105420" y="45265"/>
                </a:cubicBezTo>
                <a:cubicBezTo>
                  <a:pt x="105420" y="28144"/>
                  <a:pt x="91236" y="14265"/>
                  <a:pt x="73739" y="14265"/>
                </a:cubicBezTo>
                <a:close/>
                <a:moveTo>
                  <a:pt x="73739" y="0"/>
                </a:moveTo>
                <a:cubicBezTo>
                  <a:pt x="99288" y="0"/>
                  <a:pt x="120000" y="20265"/>
                  <a:pt x="120000" y="45265"/>
                </a:cubicBezTo>
                <a:cubicBezTo>
                  <a:pt x="120000" y="70264"/>
                  <a:pt x="99288" y="90530"/>
                  <a:pt x="73739" y="90530"/>
                </a:cubicBezTo>
                <a:cubicBezTo>
                  <a:pt x="64937" y="90530"/>
                  <a:pt x="56710" y="88125"/>
                  <a:pt x="50126" y="83275"/>
                </a:cubicBezTo>
                <a:lnTo>
                  <a:pt x="41432" y="91782"/>
                </a:lnTo>
                <a:lnTo>
                  <a:pt x="51465" y="101598"/>
                </a:lnTo>
                <a:cubicBezTo>
                  <a:pt x="54943" y="105001"/>
                  <a:pt x="54943" y="110518"/>
                  <a:pt x="51465" y="113921"/>
                </a:cubicBezTo>
                <a:cubicBezTo>
                  <a:pt x="47987" y="117324"/>
                  <a:pt x="42349" y="117324"/>
                  <a:pt x="38871" y="113921"/>
                </a:cubicBezTo>
                <a:lnTo>
                  <a:pt x="28838" y="104104"/>
                </a:lnTo>
                <a:lnTo>
                  <a:pt x="12593" y="120000"/>
                </a:lnTo>
                <a:cubicBezTo>
                  <a:pt x="9116" y="123402"/>
                  <a:pt x="3477" y="123402"/>
                  <a:pt x="0" y="120000"/>
                </a:cubicBezTo>
                <a:cubicBezTo>
                  <a:pt x="-3477" y="116596"/>
                  <a:pt x="-3477" y="111079"/>
                  <a:pt x="0" y="107677"/>
                </a:cubicBezTo>
                <a:lnTo>
                  <a:pt x="16244" y="91782"/>
                </a:lnTo>
                <a:lnTo>
                  <a:pt x="5192" y="80967"/>
                </a:lnTo>
                <a:cubicBezTo>
                  <a:pt x="1714" y="77565"/>
                  <a:pt x="1714" y="72047"/>
                  <a:pt x="5192" y="68644"/>
                </a:cubicBezTo>
                <a:cubicBezTo>
                  <a:pt x="8670" y="65242"/>
                  <a:pt x="14308" y="65242"/>
                  <a:pt x="17786" y="68644"/>
                </a:cubicBezTo>
                <a:lnTo>
                  <a:pt x="28838" y="79459"/>
                </a:lnTo>
                <a:lnTo>
                  <a:pt x="37019" y="71454"/>
                </a:lnTo>
                <a:cubicBezTo>
                  <a:pt x="30772" y="64451"/>
                  <a:pt x="27478" y="55234"/>
                  <a:pt x="27478" y="45265"/>
                </a:cubicBezTo>
                <a:cubicBezTo>
                  <a:pt x="27478" y="20265"/>
                  <a:pt x="48189" y="0"/>
                  <a:pt x="73739"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5" name="Shape 925"/>
          <p:cNvSpPr/>
          <p:nvPr/>
        </p:nvSpPr>
        <p:spPr>
          <a:xfrm>
            <a:off x="5858067" y="2021781"/>
            <a:ext cx="356681" cy="352944"/>
          </a:xfrm>
          <a:custGeom>
            <a:avLst/>
            <a:gdLst/>
            <a:ahLst/>
            <a:cxnLst/>
            <a:rect l="0" t="0" r="0" b="0"/>
            <a:pathLst>
              <a:path w="120000" h="120000" extrusionOk="0">
                <a:moveTo>
                  <a:pt x="65686" y="48276"/>
                </a:moveTo>
                <a:lnTo>
                  <a:pt x="10198" y="104351"/>
                </a:lnTo>
                <a:cubicBezTo>
                  <a:pt x="9432" y="105125"/>
                  <a:pt x="9432" y="106380"/>
                  <a:pt x="10198" y="107154"/>
                </a:cubicBezTo>
                <a:cubicBezTo>
                  <a:pt x="10964" y="107928"/>
                  <a:pt x="12206" y="107928"/>
                  <a:pt x="12971" y="107154"/>
                </a:cubicBezTo>
                <a:lnTo>
                  <a:pt x="68193" y="51347"/>
                </a:lnTo>
                <a:close/>
                <a:moveTo>
                  <a:pt x="100726" y="8937"/>
                </a:moveTo>
                <a:cubicBezTo>
                  <a:pt x="97762" y="8937"/>
                  <a:pt x="95360" y="11365"/>
                  <a:pt x="95360" y="14360"/>
                </a:cubicBezTo>
                <a:cubicBezTo>
                  <a:pt x="95360" y="17355"/>
                  <a:pt x="97762" y="19783"/>
                  <a:pt x="100726" y="19783"/>
                </a:cubicBezTo>
                <a:cubicBezTo>
                  <a:pt x="103690" y="19783"/>
                  <a:pt x="106092" y="17355"/>
                  <a:pt x="106092" y="14360"/>
                </a:cubicBezTo>
                <a:cubicBezTo>
                  <a:pt x="106092" y="11365"/>
                  <a:pt x="103690" y="8937"/>
                  <a:pt x="100726" y="8937"/>
                </a:cubicBezTo>
                <a:close/>
                <a:moveTo>
                  <a:pt x="89916" y="0"/>
                </a:moveTo>
                <a:cubicBezTo>
                  <a:pt x="106531" y="0"/>
                  <a:pt x="120000" y="13611"/>
                  <a:pt x="120000" y="30401"/>
                </a:cubicBezTo>
                <a:cubicBezTo>
                  <a:pt x="120000" y="47192"/>
                  <a:pt x="106531" y="60803"/>
                  <a:pt x="89916" y="60803"/>
                </a:cubicBezTo>
                <a:cubicBezTo>
                  <a:pt x="85908" y="60803"/>
                  <a:pt x="82083" y="60011"/>
                  <a:pt x="78593" y="58557"/>
                </a:cubicBezTo>
                <a:lnTo>
                  <a:pt x="81675" y="61672"/>
                </a:lnTo>
                <a:cubicBezTo>
                  <a:pt x="82976" y="62987"/>
                  <a:pt x="82976" y="65118"/>
                  <a:pt x="81675" y="66433"/>
                </a:cubicBezTo>
                <a:lnTo>
                  <a:pt x="76202" y="71964"/>
                </a:lnTo>
                <a:cubicBezTo>
                  <a:pt x="74902" y="73278"/>
                  <a:pt x="72792" y="73278"/>
                  <a:pt x="71492" y="71964"/>
                </a:cubicBezTo>
                <a:lnTo>
                  <a:pt x="67038" y="67463"/>
                </a:lnTo>
                <a:lnTo>
                  <a:pt x="65189" y="69332"/>
                </a:lnTo>
                <a:lnTo>
                  <a:pt x="68300" y="72475"/>
                </a:lnTo>
                <a:lnTo>
                  <a:pt x="65651" y="75152"/>
                </a:lnTo>
                <a:lnTo>
                  <a:pt x="62540" y="72008"/>
                </a:lnTo>
                <a:lnTo>
                  <a:pt x="61491" y="73069"/>
                </a:lnTo>
                <a:lnTo>
                  <a:pt x="64671" y="76284"/>
                </a:lnTo>
                <a:lnTo>
                  <a:pt x="58625" y="82394"/>
                </a:lnTo>
                <a:lnTo>
                  <a:pt x="55444" y="79180"/>
                </a:lnTo>
                <a:lnTo>
                  <a:pt x="54094" y="80544"/>
                </a:lnTo>
                <a:lnTo>
                  <a:pt x="57275" y="83758"/>
                </a:lnTo>
                <a:lnTo>
                  <a:pt x="51228" y="89869"/>
                </a:lnTo>
                <a:lnTo>
                  <a:pt x="48047" y="86655"/>
                </a:lnTo>
                <a:lnTo>
                  <a:pt x="45648" y="89079"/>
                </a:lnTo>
                <a:lnTo>
                  <a:pt x="48829" y="92294"/>
                </a:lnTo>
                <a:lnTo>
                  <a:pt x="46180" y="94971"/>
                </a:lnTo>
                <a:lnTo>
                  <a:pt x="42999" y="91756"/>
                </a:lnTo>
                <a:lnTo>
                  <a:pt x="41150" y="93625"/>
                </a:lnTo>
                <a:lnTo>
                  <a:pt x="44331" y="96839"/>
                </a:lnTo>
                <a:lnTo>
                  <a:pt x="38534" y="102698"/>
                </a:lnTo>
                <a:lnTo>
                  <a:pt x="35353" y="99483"/>
                </a:lnTo>
                <a:lnTo>
                  <a:pt x="33754" y="101100"/>
                </a:lnTo>
                <a:lnTo>
                  <a:pt x="36934" y="104314"/>
                </a:lnTo>
                <a:lnTo>
                  <a:pt x="31387" y="109920"/>
                </a:lnTo>
                <a:lnTo>
                  <a:pt x="28206" y="106706"/>
                </a:lnTo>
                <a:lnTo>
                  <a:pt x="25789" y="109148"/>
                </a:lnTo>
                <a:lnTo>
                  <a:pt x="28970" y="112363"/>
                </a:lnTo>
                <a:lnTo>
                  <a:pt x="23423" y="117969"/>
                </a:lnTo>
                <a:lnTo>
                  <a:pt x="23048" y="117590"/>
                </a:lnTo>
                <a:lnTo>
                  <a:pt x="23207" y="118045"/>
                </a:lnTo>
                <a:lnTo>
                  <a:pt x="12913" y="118648"/>
                </a:lnTo>
                <a:lnTo>
                  <a:pt x="0" y="120000"/>
                </a:lnTo>
                <a:lnTo>
                  <a:pt x="1928" y="103575"/>
                </a:lnTo>
                <a:lnTo>
                  <a:pt x="1825" y="103471"/>
                </a:lnTo>
                <a:lnTo>
                  <a:pt x="1956" y="103338"/>
                </a:lnTo>
                <a:lnTo>
                  <a:pt x="1972" y="103197"/>
                </a:lnTo>
                <a:lnTo>
                  <a:pt x="2033" y="103260"/>
                </a:lnTo>
                <a:lnTo>
                  <a:pt x="62275" y="42381"/>
                </a:lnTo>
                <a:cubicBezTo>
                  <a:pt x="60698" y="38709"/>
                  <a:pt x="59832" y="34657"/>
                  <a:pt x="59832" y="30401"/>
                </a:cubicBezTo>
                <a:cubicBezTo>
                  <a:pt x="59832" y="13611"/>
                  <a:pt x="73301" y="0"/>
                  <a:pt x="89916"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6" name="Shape 926"/>
          <p:cNvSpPr/>
          <p:nvPr/>
        </p:nvSpPr>
        <p:spPr>
          <a:xfrm>
            <a:off x="4117414" y="2020992"/>
            <a:ext cx="245394" cy="354520"/>
          </a:xfrm>
          <a:custGeom>
            <a:avLst/>
            <a:gdLst/>
            <a:ahLst/>
            <a:cxnLst/>
            <a:rect l="0" t="0" r="0" b="0"/>
            <a:pathLst>
              <a:path w="120000" h="120000" extrusionOk="0">
                <a:moveTo>
                  <a:pt x="60000" y="78614"/>
                </a:moveTo>
                <a:cubicBezTo>
                  <a:pt x="55531" y="78614"/>
                  <a:pt x="51908" y="81122"/>
                  <a:pt x="51908" y="84215"/>
                </a:cubicBezTo>
                <a:cubicBezTo>
                  <a:pt x="51908" y="86325"/>
                  <a:pt x="53593" y="88163"/>
                  <a:pt x="56141" y="89046"/>
                </a:cubicBezTo>
                <a:lnTo>
                  <a:pt x="53370" y="100653"/>
                </a:lnTo>
                <a:lnTo>
                  <a:pt x="66629" y="100653"/>
                </a:lnTo>
                <a:lnTo>
                  <a:pt x="63858" y="89046"/>
                </a:lnTo>
                <a:cubicBezTo>
                  <a:pt x="66406" y="88163"/>
                  <a:pt x="68091" y="86325"/>
                  <a:pt x="68091" y="84215"/>
                </a:cubicBezTo>
                <a:cubicBezTo>
                  <a:pt x="68091" y="81122"/>
                  <a:pt x="64469" y="78614"/>
                  <a:pt x="60000" y="78614"/>
                </a:cubicBezTo>
                <a:close/>
                <a:moveTo>
                  <a:pt x="59712" y="10004"/>
                </a:moveTo>
                <a:cubicBezTo>
                  <a:pt x="47383" y="10113"/>
                  <a:pt x="37471" y="17062"/>
                  <a:pt x="37471" y="25597"/>
                </a:cubicBezTo>
                <a:lnTo>
                  <a:pt x="37395" y="25597"/>
                </a:lnTo>
                <a:lnTo>
                  <a:pt x="37395" y="59268"/>
                </a:lnTo>
                <a:lnTo>
                  <a:pt x="82604" y="59268"/>
                </a:lnTo>
                <a:lnTo>
                  <a:pt x="82604" y="25197"/>
                </a:lnTo>
                <a:lnTo>
                  <a:pt x="82521" y="25198"/>
                </a:lnTo>
                <a:cubicBezTo>
                  <a:pt x="82205" y="16666"/>
                  <a:pt x="72040" y="9895"/>
                  <a:pt x="59712" y="10004"/>
                </a:cubicBezTo>
                <a:close/>
                <a:moveTo>
                  <a:pt x="59527" y="2"/>
                </a:moveTo>
                <a:cubicBezTo>
                  <a:pt x="79765" y="-176"/>
                  <a:pt x="96451" y="10938"/>
                  <a:pt x="96968" y="24942"/>
                </a:cubicBezTo>
                <a:lnTo>
                  <a:pt x="94392" y="24988"/>
                </a:lnTo>
                <a:lnTo>
                  <a:pt x="96980" y="24988"/>
                </a:lnTo>
                <a:lnTo>
                  <a:pt x="96980" y="59268"/>
                </a:lnTo>
                <a:lnTo>
                  <a:pt x="110559" y="59268"/>
                </a:lnTo>
                <a:cubicBezTo>
                  <a:pt x="115773" y="59268"/>
                  <a:pt x="120000" y="62193"/>
                  <a:pt x="120000" y="65802"/>
                </a:cubicBezTo>
                <a:lnTo>
                  <a:pt x="120000" y="113465"/>
                </a:lnTo>
                <a:cubicBezTo>
                  <a:pt x="120000" y="117074"/>
                  <a:pt x="115773" y="120000"/>
                  <a:pt x="110559" y="120000"/>
                </a:cubicBezTo>
                <a:lnTo>
                  <a:pt x="9440" y="120000"/>
                </a:lnTo>
                <a:cubicBezTo>
                  <a:pt x="4226" y="120000"/>
                  <a:pt x="0" y="117074"/>
                  <a:pt x="0" y="113465"/>
                </a:cubicBezTo>
                <a:lnTo>
                  <a:pt x="0" y="65802"/>
                </a:lnTo>
                <a:cubicBezTo>
                  <a:pt x="0" y="62193"/>
                  <a:pt x="4226" y="59268"/>
                  <a:pt x="9440" y="59268"/>
                </a:cubicBezTo>
                <a:lnTo>
                  <a:pt x="23019" y="59268"/>
                </a:lnTo>
                <a:lnTo>
                  <a:pt x="23019" y="25371"/>
                </a:lnTo>
                <a:lnTo>
                  <a:pt x="23052" y="25371"/>
                </a:lnTo>
                <a:cubicBezTo>
                  <a:pt x="23195" y="11465"/>
                  <a:pt x="39398" y="180"/>
                  <a:pt x="59527" y="2"/>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7" name="Shape 927"/>
          <p:cNvSpPr/>
          <p:nvPr/>
        </p:nvSpPr>
        <p:spPr>
          <a:xfrm>
            <a:off x="6455130" y="2020992"/>
            <a:ext cx="320166" cy="354520"/>
          </a:xfrm>
          <a:custGeom>
            <a:avLst/>
            <a:gdLst/>
            <a:ahLst/>
            <a:cxnLst/>
            <a:rect l="0" t="0" r="0" b="0"/>
            <a:pathLst>
              <a:path w="120000" h="120000" extrusionOk="0">
                <a:moveTo>
                  <a:pt x="45987" y="78614"/>
                </a:moveTo>
                <a:cubicBezTo>
                  <a:pt x="42562" y="78614"/>
                  <a:pt x="39785" y="81122"/>
                  <a:pt x="39785" y="84215"/>
                </a:cubicBezTo>
                <a:cubicBezTo>
                  <a:pt x="39785" y="86325"/>
                  <a:pt x="41077" y="88163"/>
                  <a:pt x="43030" y="89046"/>
                </a:cubicBezTo>
                <a:lnTo>
                  <a:pt x="40906" y="100653"/>
                </a:lnTo>
                <a:lnTo>
                  <a:pt x="51068" y="100653"/>
                </a:lnTo>
                <a:lnTo>
                  <a:pt x="48944" y="89046"/>
                </a:lnTo>
                <a:cubicBezTo>
                  <a:pt x="50897" y="88163"/>
                  <a:pt x="52189" y="86325"/>
                  <a:pt x="52189" y="84215"/>
                </a:cubicBezTo>
                <a:cubicBezTo>
                  <a:pt x="52189" y="81122"/>
                  <a:pt x="49412" y="78614"/>
                  <a:pt x="45987" y="78614"/>
                </a:cubicBezTo>
                <a:close/>
                <a:moveTo>
                  <a:pt x="91293" y="2"/>
                </a:moveTo>
                <a:cubicBezTo>
                  <a:pt x="106805" y="-176"/>
                  <a:pt x="119594" y="10938"/>
                  <a:pt x="119990" y="24942"/>
                </a:cubicBezTo>
                <a:lnTo>
                  <a:pt x="118016" y="24988"/>
                </a:lnTo>
                <a:lnTo>
                  <a:pt x="120000" y="24988"/>
                </a:lnTo>
                <a:lnTo>
                  <a:pt x="120000" y="59268"/>
                </a:lnTo>
                <a:lnTo>
                  <a:pt x="108981" y="59268"/>
                </a:lnTo>
                <a:lnTo>
                  <a:pt x="108981" y="25197"/>
                </a:lnTo>
                <a:lnTo>
                  <a:pt x="108917" y="25198"/>
                </a:lnTo>
                <a:cubicBezTo>
                  <a:pt x="108676" y="16666"/>
                  <a:pt x="100884" y="9895"/>
                  <a:pt x="91435" y="10004"/>
                </a:cubicBezTo>
                <a:cubicBezTo>
                  <a:pt x="81986" y="10113"/>
                  <a:pt x="74389" y="17062"/>
                  <a:pt x="74389" y="25597"/>
                </a:cubicBezTo>
                <a:lnTo>
                  <a:pt x="74331" y="25597"/>
                </a:lnTo>
                <a:lnTo>
                  <a:pt x="74331" y="59268"/>
                </a:lnTo>
                <a:lnTo>
                  <a:pt x="84738" y="59268"/>
                </a:lnTo>
                <a:cubicBezTo>
                  <a:pt x="88734" y="59268"/>
                  <a:pt x="91974" y="62193"/>
                  <a:pt x="91974" y="65802"/>
                </a:cubicBezTo>
                <a:lnTo>
                  <a:pt x="91974" y="113465"/>
                </a:lnTo>
                <a:cubicBezTo>
                  <a:pt x="91974" y="117074"/>
                  <a:pt x="88734" y="120000"/>
                  <a:pt x="84738" y="120000"/>
                </a:cubicBezTo>
                <a:lnTo>
                  <a:pt x="7235" y="120000"/>
                </a:lnTo>
                <a:cubicBezTo>
                  <a:pt x="3239" y="120000"/>
                  <a:pt x="0" y="117074"/>
                  <a:pt x="0" y="113465"/>
                </a:cubicBezTo>
                <a:lnTo>
                  <a:pt x="0" y="65802"/>
                </a:lnTo>
                <a:cubicBezTo>
                  <a:pt x="0" y="62193"/>
                  <a:pt x="3239" y="59268"/>
                  <a:pt x="7235" y="59268"/>
                </a:cubicBezTo>
                <a:lnTo>
                  <a:pt x="63312" y="59268"/>
                </a:lnTo>
                <a:lnTo>
                  <a:pt x="63312" y="25371"/>
                </a:lnTo>
                <a:lnTo>
                  <a:pt x="63337" y="25371"/>
                </a:lnTo>
                <a:cubicBezTo>
                  <a:pt x="63447" y="11465"/>
                  <a:pt x="75866" y="180"/>
                  <a:pt x="91293" y="2"/>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8" name="Shape 928"/>
          <p:cNvSpPr/>
          <p:nvPr/>
        </p:nvSpPr>
        <p:spPr>
          <a:xfrm>
            <a:off x="7662839" y="2018385"/>
            <a:ext cx="350856" cy="359734"/>
          </a:xfrm>
          <a:custGeom>
            <a:avLst/>
            <a:gdLst/>
            <a:ahLst/>
            <a:cxnLst/>
            <a:rect l="0" t="0" r="0" b="0"/>
            <a:pathLst>
              <a:path w="120000" h="120000" extrusionOk="0">
                <a:moveTo>
                  <a:pt x="119123" y="89078"/>
                </a:moveTo>
                <a:lnTo>
                  <a:pt x="95499" y="93079"/>
                </a:lnTo>
                <a:cubicBezTo>
                  <a:pt x="97912" y="97224"/>
                  <a:pt x="103765" y="104351"/>
                  <a:pt x="102165" y="106819"/>
                </a:cubicBezTo>
                <a:cubicBezTo>
                  <a:pt x="99137" y="109027"/>
                  <a:pt x="92669" y="102288"/>
                  <a:pt x="87921" y="100022"/>
                </a:cubicBezTo>
                <a:lnTo>
                  <a:pt x="79878" y="120000"/>
                </a:lnTo>
                <a:lnTo>
                  <a:pt x="72137" y="108089"/>
                </a:lnTo>
                <a:lnTo>
                  <a:pt x="78150" y="91133"/>
                </a:lnTo>
                <a:lnTo>
                  <a:pt x="47525" y="62452"/>
                </a:lnTo>
                <a:lnTo>
                  <a:pt x="21683" y="118353"/>
                </a:lnTo>
                <a:lnTo>
                  <a:pt x="15320" y="104624"/>
                </a:lnTo>
                <a:lnTo>
                  <a:pt x="27194" y="39112"/>
                </a:lnTo>
                <a:cubicBezTo>
                  <a:pt x="16986" y="27659"/>
                  <a:pt x="-3734" y="5208"/>
                  <a:pt x="583" y="280"/>
                </a:cubicBezTo>
                <a:cubicBezTo>
                  <a:pt x="5803" y="-2661"/>
                  <a:pt x="28990" y="18256"/>
                  <a:pt x="40326" y="29481"/>
                </a:cubicBezTo>
                <a:lnTo>
                  <a:pt x="106676" y="26226"/>
                </a:lnTo>
                <a:lnTo>
                  <a:pt x="120000" y="33776"/>
                </a:lnTo>
                <a:lnTo>
                  <a:pt x="58782" y="51178"/>
                </a:lnTo>
                <a:lnTo>
                  <a:pt x="87607" y="81979"/>
                </a:lnTo>
                <a:cubicBezTo>
                  <a:pt x="93812" y="80985"/>
                  <a:pt x="109471" y="79369"/>
                  <a:pt x="109471" y="79369"/>
                </a:cubicBezTo>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29" name="Shape 929"/>
          <p:cNvSpPr/>
          <p:nvPr/>
        </p:nvSpPr>
        <p:spPr>
          <a:xfrm>
            <a:off x="8244407" y="3525289"/>
            <a:ext cx="431509" cy="292281"/>
          </a:xfrm>
          <a:custGeom>
            <a:avLst/>
            <a:gdLst/>
            <a:ahLst/>
            <a:cxnLst/>
            <a:rect l="0" t="0" r="0" b="0"/>
            <a:pathLst>
              <a:path w="120000" h="120000" extrusionOk="0">
                <a:moveTo>
                  <a:pt x="23556" y="36354"/>
                </a:moveTo>
                <a:cubicBezTo>
                  <a:pt x="21704" y="36354"/>
                  <a:pt x="20201" y="38571"/>
                  <a:pt x="20201" y="41307"/>
                </a:cubicBezTo>
                <a:cubicBezTo>
                  <a:pt x="20201" y="44042"/>
                  <a:pt x="21704" y="46260"/>
                  <a:pt x="23556" y="46260"/>
                </a:cubicBezTo>
                <a:cubicBezTo>
                  <a:pt x="25409" y="46260"/>
                  <a:pt x="26911" y="44042"/>
                  <a:pt x="26911" y="41307"/>
                </a:cubicBezTo>
                <a:cubicBezTo>
                  <a:pt x="26911" y="38571"/>
                  <a:pt x="25409" y="36354"/>
                  <a:pt x="23556" y="36354"/>
                </a:cubicBezTo>
                <a:close/>
                <a:moveTo>
                  <a:pt x="108869" y="7318"/>
                </a:moveTo>
                <a:cubicBezTo>
                  <a:pt x="107529" y="7318"/>
                  <a:pt x="106443" y="9441"/>
                  <a:pt x="106443" y="12060"/>
                </a:cubicBezTo>
                <a:cubicBezTo>
                  <a:pt x="106443" y="14679"/>
                  <a:pt x="107529" y="16803"/>
                  <a:pt x="108869" y="16803"/>
                </a:cubicBezTo>
                <a:cubicBezTo>
                  <a:pt x="110209" y="16803"/>
                  <a:pt x="111295" y="14679"/>
                  <a:pt x="111295" y="12060"/>
                </a:cubicBezTo>
                <a:cubicBezTo>
                  <a:pt x="111295" y="9441"/>
                  <a:pt x="110209" y="7318"/>
                  <a:pt x="108869" y="7318"/>
                </a:cubicBezTo>
                <a:close/>
                <a:moveTo>
                  <a:pt x="68594" y="6788"/>
                </a:moveTo>
                <a:cubicBezTo>
                  <a:pt x="63021" y="6894"/>
                  <a:pt x="57465" y="8991"/>
                  <a:pt x="52452" y="13072"/>
                </a:cubicBezTo>
                <a:lnTo>
                  <a:pt x="53770" y="16479"/>
                </a:lnTo>
                <a:cubicBezTo>
                  <a:pt x="62999" y="8967"/>
                  <a:pt x="74225" y="8755"/>
                  <a:pt x="83586" y="15917"/>
                </a:cubicBezTo>
                <a:lnTo>
                  <a:pt x="84842" y="12461"/>
                </a:lnTo>
                <a:cubicBezTo>
                  <a:pt x="79758" y="8571"/>
                  <a:pt x="74167" y="6683"/>
                  <a:pt x="68594" y="6788"/>
                </a:cubicBezTo>
                <a:close/>
                <a:moveTo>
                  <a:pt x="67425" y="67"/>
                </a:moveTo>
                <a:cubicBezTo>
                  <a:pt x="80374" y="-799"/>
                  <a:pt x="95215" y="6714"/>
                  <a:pt x="101689" y="18274"/>
                </a:cubicBezTo>
                <a:lnTo>
                  <a:pt x="104280" y="23494"/>
                </a:lnTo>
                <a:cubicBezTo>
                  <a:pt x="105000" y="22440"/>
                  <a:pt x="105231" y="21837"/>
                  <a:pt x="106179" y="20597"/>
                </a:cubicBezTo>
                <a:cubicBezTo>
                  <a:pt x="103993" y="18449"/>
                  <a:pt x="103279" y="16594"/>
                  <a:pt x="103279" y="11628"/>
                </a:cubicBezTo>
                <a:cubicBezTo>
                  <a:pt x="103279" y="6002"/>
                  <a:pt x="105377" y="1899"/>
                  <a:pt x="108801" y="1834"/>
                </a:cubicBezTo>
                <a:cubicBezTo>
                  <a:pt x="112225" y="1768"/>
                  <a:pt x="114394" y="6767"/>
                  <a:pt x="114235" y="12021"/>
                </a:cubicBezTo>
                <a:cubicBezTo>
                  <a:pt x="114155" y="14649"/>
                  <a:pt x="114188" y="13344"/>
                  <a:pt x="113866" y="15736"/>
                </a:cubicBezTo>
                <a:cubicBezTo>
                  <a:pt x="115135" y="14352"/>
                  <a:pt x="117289" y="16356"/>
                  <a:pt x="119227" y="1530"/>
                </a:cubicBezTo>
                <a:cubicBezTo>
                  <a:pt x="121933" y="14877"/>
                  <a:pt x="117135" y="20851"/>
                  <a:pt x="110975" y="22312"/>
                </a:cubicBezTo>
                <a:cubicBezTo>
                  <a:pt x="109508" y="25055"/>
                  <a:pt x="108352" y="27922"/>
                  <a:pt x="106406" y="29263"/>
                </a:cubicBezTo>
                <a:cubicBezTo>
                  <a:pt x="106411" y="29273"/>
                  <a:pt x="106415" y="29285"/>
                  <a:pt x="106418" y="29296"/>
                </a:cubicBezTo>
                <a:lnTo>
                  <a:pt x="108657" y="39620"/>
                </a:lnTo>
                <a:cubicBezTo>
                  <a:pt x="111175" y="56721"/>
                  <a:pt x="107175" y="73471"/>
                  <a:pt x="102586" y="80263"/>
                </a:cubicBezTo>
                <a:cubicBezTo>
                  <a:pt x="101324" y="96447"/>
                  <a:pt x="98270" y="104827"/>
                  <a:pt x="95613" y="117399"/>
                </a:cubicBezTo>
                <a:cubicBezTo>
                  <a:pt x="94982" y="119662"/>
                  <a:pt x="85387" y="119036"/>
                  <a:pt x="85155" y="117254"/>
                </a:cubicBezTo>
                <a:cubicBezTo>
                  <a:pt x="83993" y="109499"/>
                  <a:pt x="82233" y="100878"/>
                  <a:pt x="81669" y="92545"/>
                </a:cubicBezTo>
                <a:cubicBezTo>
                  <a:pt x="72239" y="95098"/>
                  <a:pt x="60718" y="95050"/>
                  <a:pt x="53281" y="94135"/>
                </a:cubicBezTo>
                <a:cubicBezTo>
                  <a:pt x="51720" y="104105"/>
                  <a:pt x="47271" y="113208"/>
                  <a:pt x="42623" y="120000"/>
                </a:cubicBezTo>
                <a:lnTo>
                  <a:pt x="35153" y="120000"/>
                </a:lnTo>
                <a:cubicBezTo>
                  <a:pt x="33360" y="119470"/>
                  <a:pt x="33659" y="100444"/>
                  <a:pt x="33957" y="90811"/>
                </a:cubicBezTo>
                <a:cubicBezTo>
                  <a:pt x="22403" y="83008"/>
                  <a:pt x="-2995" y="72605"/>
                  <a:pt x="291" y="46162"/>
                </a:cubicBezTo>
                <a:cubicBezTo>
                  <a:pt x="490" y="43850"/>
                  <a:pt x="6865" y="44139"/>
                  <a:pt x="10251" y="43994"/>
                </a:cubicBezTo>
                <a:cubicBezTo>
                  <a:pt x="13770" y="36288"/>
                  <a:pt x="15597" y="32049"/>
                  <a:pt x="20710" y="25643"/>
                </a:cubicBezTo>
                <a:cubicBezTo>
                  <a:pt x="20411" y="20586"/>
                  <a:pt x="18518" y="11338"/>
                  <a:pt x="19813" y="10471"/>
                </a:cubicBezTo>
                <a:cubicBezTo>
                  <a:pt x="28512" y="3535"/>
                  <a:pt x="29940" y="13795"/>
                  <a:pt x="34455" y="19574"/>
                </a:cubicBezTo>
                <a:cubicBezTo>
                  <a:pt x="42125" y="7870"/>
                  <a:pt x="57962" y="645"/>
                  <a:pt x="67425" y="67"/>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30" name="Shape 930"/>
          <p:cNvSpPr/>
          <p:nvPr/>
        </p:nvSpPr>
        <p:spPr>
          <a:xfrm>
            <a:off x="3655028" y="1926260"/>
            <a:ext cx="222004" cy="543984"/>
          </a:xfrm>
          <a:custGeom>
            <a:avLst/>
            <a:gdLst/>
            <a:ahLst/>
            <a:cxnLst/>
            <a:rect l="0" t="0" r="0" b="0"/>
            <a:pathLst>
              <a:path w="120000" h="120000" extrusionOk="0">
                <a:moveTo>
                  <a:pt x="57894" y="91897"/>
                </a:moveTo>
                <a:cubicBezTo>
                  <a:pt x="47745" y="94160"/>
                  <a:pt x="44373" y="103840"/>
                  <a:pt x="65364" y="109872"/>
                </a:cubicBezTo>
                <a:cubicBezTo>
                  <a:pt x="60112" y="104254"/>
                  <a:pt x="63603" y="101483"/>
                  <a:pt x="66995" y="98672"/>
                </a:cubicBezTo>
                <a:cubicBezTo>
                  <a:pt x="67052" y="100101"/>
                  <a:pt x="63474" y="103174"/>
                  <a:pt x="72273" y="104964"/>
                </a:cubicBezTo>
                <a:cubicBezTo>
                  <a:pt x="68155" y="99579"/>
                  <a:pt x="85550" y="97883"/>
                  <a:pt x="67286" y="91937"/>
                </a:cubicBezTo>
                <a:cubicBezTo>
                  <a:pt x="93704" y="93495"/>
                  <a:pt x="85936" y="98981"/>
                  <a:pt x="92215" y="104508"/>
                </a:cubicBezTo>
                <a:cubicBezTo>
                  <a:pt x="87621" y="104834"/>
                  <a:pt x="80963" y="99828"/>
                  <a:pt x="82459" y="102199"/>
                </a:cubicBezTo>
                <a:cubicBezTo>
                  <a:pt x="90311" y="111567"/>
                  <a:pt x="66826" y="111834"/>
                  <a:pt x="74284" y="120000"/>
                </a:cubicBezTo>
                <a:cubicBezTo>
                  <a:pt x="51103" y="119465"/>
                  <a:pt x="57883" y="110671"/>
                  <a:pt x="46981" y="108533"/>
                </a:cubicBezTo>
                <a:cubicBezTo>
                  <a:pt x="44022" y="108317"/>
                  <a:pt x="40474" y="109304"/>
                  <a:pt x="47044" y="113699"/>
                </a:cubicBezTo>
                <a:cubicBezTo>
                  <a:pt x="8780" y="102062"/>
                  <a:pt x="35645" y="92550"/>
                  <a:pt x="57894" y="91897"/>
                </a:cubicBezTo>
                <a:close/>
                <a:moveTo>
                  <a:pt x="39016" y="87053"/>
                </a:moveTo>
                <a:lnTo>
                  <a:pt x="81770" y="87053"/>
                </a:lnTo>
                <a:cubicBezTo>
                  <a:pt x="81076" y="88068"/>
                  <a:pt x="80562" y="89054"/>
                  <a:pt x="80117" y="89996"/>
                </a:cubicBezTo>
                <a:lnTo>
                  <a:pt x="40491" y="89966"/>
                </a:lnTo>
                <a:close/>
                <a:moveTo>
                  <a:pt x="60000" y="30075"/>
                </a:moveTo>
                <a:cubicBezTo>
                  <a:pt x="66254" y="30075"/>
                  <a:pt x="71325" y="32144"/>
                  <a:pt x="71325" y="34697"/>
                </a:cubicBezTo>
                <a:cubicBezTo>
                  <a:pt x="71325" y="37249"/>
                  <a:pt x="66254" y="39319"/>
                  <a:pt x="60000" y="39319"/>
                </a:cubicBezTo>
                <a:cubicBezTo>
                  <a:pt x="53745" y="39319"/>
                  <a:pt x="48674" y="37249"/>
                  <a:pt x="48674" y="34697"/>
                </a:cubicBezTo>
                <a:cubicBezTo>
                  <a:pt x="48674" y="32144"/>
                  <a:pt x="53745" y="30075"/>
                  <a:pt x="60000" y="30075"/>
                </a:cubicBezTo>
                <a:close/>
                <a:moveTo>
                  <a:pt x="60000" y="25453"/>
                </a:moveTo>
                <a:cubicBezTo>
                  <a:pt x="47490" y="25453"/>
                  <a:pt x="37348" y="29591"/>
                  <a:pt x="37348" y="34697"/>
                </a:cubicBezTo>
                <a:cubicBezTo>
                  <a:pt x="37348" y="39802"/>
                  <a:pt x="47490" y="43941"/>
                  <a:pt x="60000" y="43941"/>
                </a:cubicBezTo>
                <a:cubicBezTo>
                  <a:pt x="72509" y="43941"/>
                  <a:pt x="82651" y="39802"/>
                  <a:pt x="82651" y="34697"/>
                </a:cubicBezTo>
                <a:cubicBezTo>
                  <a:pt x="82651" y="29591"/>
                  <a:pt x="72509" y="25453"/>
                  <a:pt x="60000" y="25453"/>
                </a:cubicBezTo>
                <a:close/>
                <a:moveTo>
                  <a:pt x="32392" y="16340"/>
                </a:moveTo>
                <a:cubicBezTo>
                  <a:pt x="49580" y="20292"/>
                  <a:pt x="70532" y="20346"/>
                  <a:pt x="87825" y="16483"/>
                </a:cubicBezTo>
                <a:cubicBezTo>
                  <a:pt x="106520" y="33259"/>
                  <a:pt x="101630" y="51508"/>
                  <a:pt x="93386" y="66861"/>
                </a:cubicBezTo>
                <a:lnTo>
                  <a:pt x="120000" y="77282"/>
                </a:lnTo>
                <a:lnTo>
                  <a:pt x="115644" y="91353"/>
                </a:lnTo>
                <a:lnTo>
                  <a:pt x="84320" y="82514"/>
                </a:lnTo>
                <a:lnTo>
                  <a:pt x="83089" y="84705"/>
                </a:lnTo>
                <a:lnTo>
                  <a:pt x="37682" y="84705"/>
                </a:lnTo>
                <a:cubicBezTo>
                  <a:pt x="37344" y="84085"/>
                  <a:pt x="36965" y="83453"/>
                  <a:pt x="36573" y="82805"/>
                </a:cubicBezTo>
                <a:lnTo>
                  <a:pt x="4355" y="91897"/>
                </a:lnTo>
                <a:lnTo>
                  <a:pt x="0" y="77826"/>
                </a:lnTo>
                <a:lnTo>
                  <a:pt x="26858" y="67309"/>
                </a:lnTo>
                <a:lnTo>
                  <a:pt x="26933" y="67406"/>
                </a:lnTo>
                <a:lnTo>
                  <a:pt x="27386" y="66803"/>
                </a:lnTo>
                <a:cubicBezTo>
                  <a:pt x="19373" y="51496"/>
                  <a:pt x="14457" y="32976"/>
                  <a:pt x="32392" y="16340"/>
                </a:cubicBezTo>
                <a:close/>
                <a:moveTo>
                  <a:pt x="59743" y="0"/>
                </a:moveTo>
                <a:cubicBezTo>
                  <a:pt x="70473" y="4419"/>
                  <a:pt x="78653" y="9086"/>
                  <a:pt x="84664" y="13918"/>
                </a:cubicBezTo>
                <a:cubicBezTo>
                  <a:pt x="69333" y="17403"/>
                  <a:pt x="50650" y="17341"/>
                  <a:pt x="35419" y="13763"/>
                </a:cubicBezTo>
                <a:cubicBezTo>
                  <a:pt x="41257" y="8936"/>
                  <a:pt x="49234" y="4313"/>
                  <a:pt x="59743"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31" name="Shape 931"/>
          <p:cNvSpPr/>
          <p:nvPr/>
        </p:nvSpPr>
        <p:spPr>
          <a:xfrm>
            <a:off x="7015678" y="2037450"/>
            <a:ext cx="406778" cy="321606"/>
          </a:xfrm>
          <a:custGeom>
            <a:avLst/>
            <a:gdLst/>
            <a:ahLst/>
            <a:cxnLst/>
            <a:rect l="0" t="0" r="0" b="0"/>
            <a:pathLst>
              <a:path w="120000" h="120000" extrusionOk="0">
                <a:moveTo>
                  <a:pt x="103619" y="21556"/>
                </a:moveTo>
                <a:lnTo>
                  <a:pt x="110933" y="21556"/>
                </a:lnTo>
                <a:cubicBezTo>
                  <a:pt x="115940" y="21556"/>
                  <a:pt x="119999" y="26691"/>
                  <a:pt x="119999" y="33024"/>
                </a:cubicBezTo>
                <a:lnTo>
                  <a:pt x="119999" y="108532"/>
                </a:lnTo>
                <a:cubicBezTo>
                  <a:pt x="119999" y="114865"/>
                  <a:pt x="115940" y="119999"/>
                  <a:pt x="110933" y="119999"/>
                </a:cubicBezTo>
                <a:lnTo>
                  <a:pt x="103619" y="119999"/>
                </a:lnTo>
                <a:close/>
                <a:moveTo>
                  <a:pt x="9066" y="21556"/>
                </a:moveTo>
                <a:lnTo>
                  <a:pt x="16380" y="21556"/>
                </a:lnTo>
                <a:lnTo>
                  <a:pt x="16380" y="119999"/>
                </a:lnTo>
                <a:lnTo>
                  <a:pt x="9066" y="119999"/>
                </a:lnTo>
                <a:cubicBezTo>
                  <a:pt x="4059" y="119999"/>
                  <a:pt x="0" y="114865"/>
                  <a:pt x="0" y="108532"/>
                </a:cubicBezTo>
                <a:lnTo>
                  <a:pt x="0" y="33024"/>
                </a:lnTo>
                <a:cubicBezTo>
                  <a:pt x="0" y="26691"/>
                  <a:pt x="4059" y="21556"/>
                  <a:pt x="9066" y="21556"/>
                </a:cubicBezTo>
                <a:close/>
                <a:moveTo>
                  <a:pt x="53249" y="8215"/>
                </a:moveTo>
                <a:cubicBezTo>
                  <a:pt x="51152" y="8215"/>
                  <a:pt x="49452" y="10366"/>
                  <a:pt x="49452" y="13019"/>
                </a:cubicBezTo>
                <a:lnTo>
                  <a:pt x="49452" y="21556"/>
                </a:lnTo>
                <a:lnTo>
                  <a:pt x="70547" y="21556"/>
                </a:lnTo>
                <a:lnTo>
                  <a:pt x="70547" y="13019"/>
                </a:lnTo>
                <a:cubicBezTo>
                  <a:pt x="70547" y="10366"/>
                  <a:pt x="68847" y="8215"/>
                  <a:pt x="66750" y="8215"/>
                </a:cubicBezTo>
                <a:close/>
                <a:moveTo>
                  <a:pt x="47927" y="0"/>
                </a:moveTo>
                <a:lnTo>
                  <a:pt x="72072" y="0"/>
                </a:lnTo>
                <a:cubicBezTo>
                  <a:pt x="74817" y="0"/>
                  <a:pt x="77043" y="2815"/>
                  <a:pt x="77043" y="6287"/>
                </a:cubicBezTo>
                <a:lnTo>
                  <a:pt x="77043" y="21556"/>
                </a:lnTo>
                <a:lnTo>
                  <a:pt x="96909" y="21556"/>
                </a:lnTo>
                <a:lnTo>
                  <a:pt x="96909" y="119999"/>
                </a:lnTo>
                <a:lnTo>
                  <a:pt x="23090" y="119999"/>
                </a:lnTo>
                <a:lnTo>
                  <a:pt x="23090" y="21556"/>
                </a:lnTo>
                <a:lnTo>
                  <a:pt x="42956" y="21556"/>
                </a:lnTo>
                <a:lnTo>
                  <a:pt x="42956" y="6287"/>
                </a:lnTo>
                <a:cubicBezTo>
                  <a:pt x="42956" y="2815"/>
                  <a:pt x="45182" y="0"/>
                  <a:pt x="47927"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32" name="Shape 932"/>
          <p:cNvSpPr/>
          <p:nvPr/>
        </p:nvSpPr>
        <p:spPr>
          <a:xfrm>
            <a:off x="5500928" y="3502585"/>
            <a:ext cx="334892" cy="337690"/>
          </a:xfrm>
          <a:custGeom>
            <a:avLst/>
            <a:gdLst/>
            <a:ahLst/>
            <a:cxnLst/>
            <a:rect l="0" t="0" r="0" b="0"/>
            <a:pathLst>
              <a:path w="120000" h="120000" extrusionOk="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33" name="Shape 933"/>
          <p:cNvSpPr/>
          <p:nvPr/>
        </p:nvSpPr>
        <p:spPr>
          <a:xfrm>
            <a:off x="7084921" y="3479619"/>
            <a:ext cx="318880" cy="383619"/>
          </a:xfrm>
          <a:custGeom>
            <a:avLst/>
            <a:gdLst/>
            <a:ahLst/>
            <a:cxnLst/>
            <a:rect l="0" t="0" r="0" b="0"/>
            <a:pathLst>
              <a:path w="120000" h="120000" extrusionOk="0">
                <a:moveTo>
                  <a:pt x="60059" y="5644"/>
                </a:moveTo>
                <a:cubicBezTo>
                  <a:pt x="54971" y="5644"/>
                  <a:pt x="50846" y="9073"/>
                  <a:pt x="50846" y="13302"/>
                </a:cubicBezTo>
                <a:cubicBezTo>
                  <a:pt x="50846" y="17532"/>
                  <a:pt x="54971" y="20960"/>
                  <a:pt x="60059" y="20960"/>
                </a:cubicBezTo>
                <a:cubicBezTo>
                  <a:pt x="65147" y="20960"/>
                  <a:pt x="69272" y="17532"/>
                  <a:pt x="69272" y="13302"/>
                </a:cubicBezTo>
                <a:cubicBezTo>
                  <a:pt x="69272" y="9073"/>
                  <a:pt x="65147" y="5644"/>
                  <a:pt x="60059" y="5644"/>
                </a:cubicBezTo>
                <a:close/>
                <a:moveTo>
                  <a:pt x="60059" y="0"/>
                </a:moveTo>
                <a:cubicBezTo>
                  <a:pt x="68897" y="0"/>
                  <a:pt x="76062" y="5955"/>
                  <a:pt x="76062" y="13302"/>
                </a:cubicBezTo>
                <a:cubicBezTo>
                  <a:pt x="76062" y="18646"/>
                  <a:pt x="72272" y="23254"/>
                  <a:pt x="66784" y="25336"/>
                </a:cubicBezTo>
                <a:lnTo>
                  <a:pt x="67608" y="32174"/>
                </a:lnTo>
                <a:lnTo>
                  <a:pt x="92135" y="32174"/>
                </a:lnTo>
                <a:cubicBezTo>
                  <a:pt x="93166" y="30175"/>
                  <a:pt x="95558" y="28780"/>
                  <a:pt x="98342" y="28780"/>
                </a:cubicBezTo>
                <a:cubicBezTo>
                  <a:pt x="102086" y="28780"/>
                  <a:pt x="105121" y="31303"/>
                  <a:pt x="105121" y="34415"/>
                </a:cubicBezTo>
                <a:cubicBezTo>
                  <a:pt x="105121" y="37528"/>
                  <a:pt x="102086" y="40050"/>
                  <a:pt x="98342" y="40050"/>
                </a:cubicBezTo>
                <a:cubicBezTo>
                  <a:pt x="95558" y="40050"/>
                  <a:pt x="93166" y="38656"/>
                  <a:pt x="92135" y="36657"/>
                </a:cubicBezTo>
                <a:lnTo>
                  <a:pt x="68148" y="36657"/>
                </a:lnTo>
                <a:lnTo>
                  <a:pt x="75386" y="96751"/>
                </a:lnTo>
                <a:cubicBezTo>
                  <a:pt x="92696" y="91551"/>
                  <a:pt x="106055" y="85431"/>
                  <a:pt x="106995" y="69478"/>
                </a:cubicBezTo>
                <a:cubicBezTo>
                  <a:pt x="104625" y="69560"/>
                  <a:pt x="102288" y="69894"/>
                  <a:pt x="100092" y="70429"/>
                </a:cubicBezTo>
                <a:cubicBezTo>
                  <a:pt x="104430" y="66168"/>
                  <a:pt x="108512" y="62190"/>
                  <a:pt x="110046" y="56164"/>
                </a:cubicBezTo>
                <a:cubicBezTo>
                  <a:pt x="111665" y="62119"/>
                  <a:pt x="115662" y="65886"/>
                  <a:pt x="120000" y="70429"/>
                </a:cubicBezTo>
                <a:cubicBezTo>
                  <a:pt x="117809" y="69910"/>
                  <a:pt x="115400" y="69562"/>
                  <a:pt x="112906" y="69476"/>
                </a:cubicBezTo>
                <a:cubicBezTo>
                  <a:pt x="111682" y="91001"/>
                  <a:pt x="96661" y="111728"/>
                  <a:pt x="68389" y="113541"/>
                </a:cubicBezTo>
                <a:cubicBezTo>
                  <a:pt x="64128" y="116479"/>
                  <a:pt x="62566" y="117847"/>
                  <a:pt x="60059" y="120000"/>
                </a:cubicBezTo>
                <a:cubicBezTo>
                  <a:pt x="57683" y="117766"/>
                  <a:pt x="56251" y="116541"/>
                  <a:pt x="51986" y="113747"/>
                </a:cubicBezTo>
                <a:cubicBezTo>
                  <a:pt x="26615" y="111280"/>
                  <a:pt x="8437" y="91051"/>
                  <a:pt x="7206" y="69463"/>
                </a:cubicBezTo>
                <a:cubicBezTo>
                  <a:pt x="4733" y="69532"/>
                  <a:pt x="2290" y="69872"/>
                  <a:pt x="0" y="70429"/>
                </a:cubicBezTo>
                <a:cubicBezTo>
                  <a:pt x="4337" y="66168"/>
                  <a:pt x="8419" y="62190"/>
                  <a:pt x="9953" y="56164"/>
                </a:cubicBezTo>
                <a:cubicBezTo>
                  <a:pt x="11572" y="62119"/>
                  <a:pt x="15569" y="65886"/>
                  <a:pt x="19907" y="70429"/>
                </a:cubicBezTo>
                <a:cubicBezTo>
                  <a:pt x="17801" y="69930"/>
                  <a:pt x="15494" y="69590"/>
                  <a:pt x="13103" y="69493"/>
                </a:cubicBezTo>
                <a:cubicBezTo>
                  <a:pt x="14077" y="85477"/>
                  <a:pt x="27732" y="91674"/>
                  <a:pt x="45002" y="96864"/>
                </a:cubicBezTo>
                <a:lnTo>
                  <a:pt x="52015" y="36657"/>
                </a:lnTo>
                <a:lnTo>
                  <a:pt x="29923" y="36657"/>
                </a:lnTo>
                <a:cubicBezTo>
                  <a:pt x="28891" y="38656"/>
                  <a:pt x="26499" y="40050"/>
                  <a:pt x="23716" y="40050"/>
                </a:cubicBezTo>
                <a:cubicBezTo>
                  <a:pt x="19972" y="40050"/>
                  <a:pt x="16937" y="37527"/>
                  <a:pt x="16937" y="34415"/>
                </a:cubicBezTo>
                <a:cubicBezTo>
                  <a:pt x="16937" y="31303"/>
                  <a:pt x="19972" y="28780"/>
                  <a:pt x="23716" y="28780"/>
                </a:cubicBezTo>
                <a:cubicBezTo>
                  <a:pt x="26499" y="28780"/>
                  <a:pt x="28891" y="30175"/>
                  <a:pt x="29923" y="32174"/>
                </a:cubicBezTo>
                <a:lnTo>
                  <a:pt x="52537" y="32174"/>
                </a:lnTo>
                <a:lnTo>
                  <a:pt x="53334" y="25336"/>
                </a:lnTo>
                <a:cubicBezTo>
                  <a:pt x="47847" y="23254"/>
                  <a:pt x="44056" y="18646"/>
                  <a:pt x="44056" y="13302"/>
                </a:cubicBezTo>
                <a:cubicBezTo>
                  <a:pt x="44056" y="5955"/>
                  <a:pt x="51221" y="0"/>
                  <a:pt x="60059" y="0"/>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0" y="123478"/>
            <a:ext cx="9144000" cy="576064"/>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Arial"/>
              <a:buNone/>
            </a:pPr>
            <a:r>
              <a:rPr lang="en" sz="3200" b="0" i="0" u="none" strike="noStrike" cap="none"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Fully Editable Icon Sets : C</a:t>
            </a:r>
          </a:p>
        </p:txBody>
      </p:sp>
      <p:sp>
        <p:nvSpPr>
          <p:cNvPr id="939" name="Shape 939"/>
          <p:cNvSpPr/>
          <p:nvPr/>
        </p:nvSpPr>
        <p:spPr>
          <a:xfrm>
            <a:off x="3706960" y="1353412"/>
            <a:ext cx="360218" cy="359999"/>
          </a:xfrm>
          <a:custGeom>
            <a:avLst/>
            <a:gdLst/>
            <a:ahLst/>
            <a:cxnLst/>
            <a:rect l="0" t="0" r="0" b="0"/>
            <a:pathLst>
              <a:path w="120000" h="120000" extrusionOk="0">
                <a:moveTo>
                  <a:pt x="53095" y="4293"/>
                </a:moveTo>
                <a:cubicBezTo>
                  <a:pt x="52163" y="-1505"/>
                  <a:pt x="68620" y="-1325"/>
                  <a:pt x="67913" y="4197"/>
                </a:cubicBezTo>
                <a:lnTo>
                  <a:pt x="67177" y="36008"/>
                </a:lnTo>
                <a:lnTo>
                  <a:pt x="74858" y="40491"/>
                </a:lnTo>
                <a:cubicBezTo>
                  <a:pt x="76992" y="35474"/>
                  <a:pt x="80085" y="26614"/>
                  <a:pt x="86060" y="29283"/>
                </a:cubicBezTo>
                <a:cubicBezTo>
                  <a:pt x="111876" y="39531"/>
                  <a:pt x="126172" y="96853"/>
                  <a:pt x="117424" y="117669"/>
                </a:cubicBezTo>
                <a:cubicBezTo>
                  <a:pt x="109103" y="127489"/>
                  <a:pt x="87980" y="103685"/>
                  <a:pt x="71017" y="94291"/>
                </a:cubicBezTo>
                <a:cubicBezTo>
                  <a:pt x="63550" y="90769"/>
                  <a:pt x="67604" y="83724"/>
                  <a:pt x="68777" y="76358"/>
                </a:cubicBezTo>
                <a:cubicBezTo>
                  <a:pt x="70377" y="70701"/>
                  <a:pt x="64297" y="66324"/>
                  <a:pt x="71017" y="51059"/>
                </a:cubicBezTo>
                <a:cubicBezTo>
                  <a:pt x="67817" y="48284"/>
                  <a:pt x="65897" y="45829"/>
                  <a:pt x="61416" y="42733"/>
                </a:cubicBezTo>
                <a:cubicBezTo>
                  <a:pt x="55549" y="45081"/>
                  <a:pt x="54162" y="48070"/>
                  <a:pt x="50535" y="50739"/>
                </a:cubicBezTo>
                <a:cubicBezTo>
                  <a:pt x="54269" y="60133"/>
                  <a:pt x="51281" y="70807"/>
                  <a:pt x="52455" y="75718"/>
                </a:cubicBezTo>
                <a:cubicBezTo>
                  <a:pt x="53095" y="81802"/>
                  <a:pt x="57256" y="91089"/>
                  <a:pt x="50855" y="93971"/>
                </a:cubicBezTo>
                <a:cubicBezTo>
                  <a:pt x="39120" y="99202"/>
                  <a:pt x="17783" y="121085"/>
                  <a:pt x="5088" y="119270"/>
                </a:cubicBezTo>
                <a:cubicBezTo>
                  <a:pt x="-6752" y="116174"/>
                  <a:pt x="1888" y="44227"/>
                  <a:pt x="32932" y="29283"/>
                </a:cubicBezTo>
                <a:cubicBezTo>
                  <a:pt x="40187" y="26508"/>
                  <a:pt x="42000" y="38463"/>
                  <a:pt x="46054" y="42733"/>
                </a:cubicBezTo>
                <a:lnTo>
                  <a:pt x="55335" y="36328"/>
                </a:lnTo>
                <a:cubicBezTo>
                  <a:pt x="55229" y="27575"/>
                  <a:pt x="54033" y="13462"/>
                  <a:pt x="53095" y="4293"/>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0" name="Shape 940"/>
          <p:cNvSpPr/>
          <p:nvPr/>
        </p:nvSpPr>
        <p:spPr>
          <a:xfrm>
            <a:off x="4282582" y="1383505"/>
            <a:ext cx="359999" cy="299813"/>
          </a:xfrm>
          <a:custGeom>
            <a:avLst/>
            <a:gdLst/>
            <a:ahLst/>
            <a:cxnLst/>
            <a:rect l="0" t="0" r="0" b="0"/>
            <a:pathLst>
              <a:path w="120000" h="120000" extrusionOk="0">
                <a:moveTo>
                  <a:pt x="94373" y="223"/>
                </a:moveTo>
                <a:cubicBezTo>
                  <a:pt x="106989" y="952"/>
                  <a:pt x="118723" y="6423"/>
                  <a:pt x="119884" y="14447"/>
                </a:cubicBezTo>
                <a:cubicBezTo>
                  <a:pt x="121199" y="26010"/>
                  <a:pt x="111142" y="35303"/>
                  <a:pt x="98300" y="41031"/>
                </a:cubicBezTo>
                <a:cubicBezTo>
                  <a:pt x="93039" y="44597"/>
                  <a:pt x="84762" y="62103"/>
                  <a:pt x="76948" y="51405"/>
                </a:cubicBezTo>
                <a:cubicBezTo>
                  <a:pt x="70450" y="43840"/>
                  <a:pt x="70914" y="29468"/>
                  <a:pt x="72074" y="18986"/>
                </a:cubicBezTo>
                <a:cubicBezTo>
                  <a:pt x="72539" y="10449"/>
                  <a:pt x="73235" y="3532"/>
                  <a:pt x="81822" y="1155"/>
                </a:cubicBezTo>
                <a:cubicBezTo>
                  <a:pt x="85864" y="263"/>
                  <a:pt x="90167" y="-19"/>
                  <a:pt x="94373" y="223"/>
                </a:cubicBezTo>
                <a:close/>
                <a:moveTo>
                  <a:pt x="43859" y="3"/>
                </a:moveTo>
                <a:cubicBezTo>
                  <a:pt x="52327" y="131"/>
                  <a:pt x="60055" y="3458"/>
                  <a:pt x="64184" y="10881"/>
                </a:cubicBezTo>
                <a:cubicBezTo>
                  <a:pt x="69135" y="19418"/>
                  <a:pt x="66427" y="29900"/>
                  <a:pt x="66737" y="38761"/>
                </a:cubicBezTo>
                <a:cubicBezTo>
                  <a:pt x="67433" y="46326"/>
                  <a:pt x="73931" y="55835"/>
                  <a:pt x="69986" y="62103"/>
                </a:cubicBezTo>
                <a:cubicBezTo>
                  <a:pt x="63487" y="73126"/>
                  <a:pt x="54900" y="76368"/>
                  <a:pt x="48170" y="84797"/>
                </a:cubicBezTo>
                <a:cubicBezTo>
                  <a:pt x="39583" y="95711"/>
                  <a:pt x="27282" y="122511"/>
                  <a:pt x="16374" y="119809"/>
                </a:cubicBezTo>
                <a:cubicBezTo>
                  <a:pt x="7014" y="116027"/>
                  <a:pt x="5544" y="101222"/>
                  <a:pt x="2914" y="89659"/>
                </a:cubicBezTo>
                <a:cubicBezTo>
                  <a:pt x="-1882" y="64156"/>
                  <a:pt x="-2269" y="33790"/>
                  <a:pt x="13589" y="13474"/>
                </a:cubicBezTo>
                <a:cubicBezTo>
                  <a:pt x="20857" y="4964"/>
                  <a:pt x="32970" y="-160"/>
                  <a:pt x="43859" y="3"/>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1" name="Shape 941"/>
          <p:cNvSpPr/>
          <p:nvPr/>
        </p:nvSpPr>
        <p:spPr>
          <a:xfrm>
            <a:off x="5449551" y="1373425"/>
            <a:ext cx="319974" cy="319974"/>
          </a:xfrm>
          <a:custGeom>
            <a:avLst/>
            <a:gdLst/>
            <a:ahLst/>
            <a:cxnLst/>
            <a:rect l="0" t="0" r="0" b="0"/>
            <a:pathLst>
              <a:path w="120000" h="120000" extrusionOk="0">
                <a:moveTo>
                  <a:pt x="39294" y="622"/>
                </a:moveTo>
                <a:lnTo>
                  <a:pt x="54214" y="0"/>
                </a:lnTo>
                <a:cubicBezTo>
                  <a:pt x="54004" y="10519"/>
                  <a:pt x="52953" y="22698"/>
                  <a:pt x="62409" y="27197"/>
                </a:cubicBezTo>
                <a:cubicBezTo>
                  <a:pt x="70745" y="28996"/>
                  <a:pt x="72566" y="17508"/>
                  <a:pt x="89937" y="20761"/>
                </a:cubicBezTo>
                <a:cubicBezTo>
                  <a:pt x="107728" y="23529"/>
                  <a:pt x="120476" y="38339"/>
                  <a:pt x="119986" y="67889"/>
                </a:cubicBezTo>
                <a:cubicBezTo>
                  <a:pt x="118935" y="95778"/>
                  <a:pt x="106537" y="104152"/>
                  <a:pt x="86154" y="112733"/>
                </a:cubicBezTo>
                <a:cubicBezTo>
                  <a:pt x="52673" y="123875"/>
                  <a:pt x="30749" y="100138"/>
                  <a:pt x="22694" y="98615"/>
                </a:cubicBezTo>
                <a:cubicBezTo>
                  <a:pt x="14219" y="97024"/>
                  <a:pt x="13308" y="109342"/>
                  <a:pt x="14289" y="119999"/>
                </a:cubicBezTo>
                <a:lnTo>
                  <a:pt x="0" y="119792"/>
                </a:lnTo>
                <a:cubicBezTo>
                  <a:pt x="350" y="104498"/>
                  <a:pt x="-1190" y="81107"/>
                  <a:pt x="19332" y="83252"/>
                </a:cubicBezTo>
                <a:cubicBezTo>
                  <a:pt x="34391" y="85328"/>
                  <a:pt x="48821" y="89688"/>
                  <a:pt x="58417" y="73702"/>
                </a:cubicBezTo>
                <a:cubicBezTo>
                  <a:pt x="64441" y="62422"/>
                  <a:pt x="63740" y="49480"/>
                  <a:pt x="46229" y="35501"/>
                </a:cubicBezTo>
                <a:cubicBezTo>
                  <a:pt x="43287" y="33010"/>
                  <a:pt x="36773" y="19100"/>
                  <a:pt x="39294" y="622"/>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2" name="Shape 942"/>
          <p:cNvSpPr/>
          <p:nvPr/>
        </p:nvSpPr>
        <p:spPr>
          <a:xfrm>
            <a:off x="4851982" y="1381412"/>
            <a:ext cx="359999" cy="304000"/>
          </a:xfrm>
          <a:custGeom>
            <a:avLst/>
            <a:gdLst/>
            <a:ahLst/>
            <a:cxnLst/>
            <a:rect l="0" t="0" r="0" b="0"/>
            <a:pathLst>
              <a:path w="120000" h="120000" extrusionOk="0">
                <a:moveTo>
                  <a:pt x="51461" y="58853"/>
                </a:moveTo>
                <a:cubicBezTo>
                  <a:pt x="49275" y="60700"/>
                  <a:pt x="46695" y="61796"/>
                  <a:pt x="43973" y="61995"/>
                </a:cubicBezTo>
                <a:cubicBezTo>
                  <a:pt x="44184" y="62742"/>
                  <a:pt x="44263" y="63521"/>
                  <a:pt x="44249" y="64328"/>
                </a:cubicBezTo>
                <a:lnTo>
                  <a:pt x="44144" y="66958"/>
                </a:lnTo>
                <a:cubicBezTo>
                  <a:pt x="46917" y="66851"/>
                  <a:pt x="49526" y="65500"/>
                  <a:pt x="51461" y="63198"/>
                </a:cubicBezTo>
                <a:close/>
                <a:moveTo>
                  <a:pt x="65933" y="0"/>
                </a:moveTo>
                <a:cubicBezTo>
                  <a:pt x="67982" y="0"/>
                  <a:pt x="69643" y="1962"/>
                  <a:pt x="69643" y="4383"/>
                </a:cubicBezTo>
                <a:lnTo>
                  <a:pt x="69643" y="50540"/>
                </a:lnTo>
                <a:cubicBezTo>
                  <a:pt x="71977" y="52911"/>
                  <a:pt x="74763" y="54476"/>
                  <a:pt x="77715" y="55260"/>
                </a:cubicBezTo>
                <a:cubicBezTo>
                  <a:pt x="78293" y="53830"/>
                  <a:pt x="78883" y="52354"/>
                  <a:pt x="79311" y="50749"/>
                </a:cubicBezTo>
                <a:cubicBezTo>
                  <a:pt x="70932" y="45962"/>
                  <a:pt x="68418" y="25826"/>
                  <a:pt x="72189" y="19306"/>
                </a:cubicBezTo>
                <a:cubicBezTo>
                  <a:pt x="75732" y="14468"/>
                  <a:pt x="79597" y="11715"/>
                  <a:pt x="87571" y="11545"/>
                </a:cubicBezTo>
                <a:cubicBezTo>
                  <a:pt x="88710" y="11521"/>
                  <a:pt x="89933" y="11549"/>
                  <a:pt x="91251" y="11632"/>
                </a:cubicBezTo>
                <a:cubicBezTo>
                  <a:pt x="110313" y="12869"/>
                  <a:pt x="119111" y="39113"/>
                  <a:pt x="119739" y="58424"/>
                </a:cubicBezTo>
                <a:cubicBezTo>
                  <a:pt x="121275" y="88958"/>
                  <a:pt x="115899" y="100182"/>
                  <a:pt x="106542" y="108682"/>
                </a:cubicBezTo>
                <a:cubicBezTo>
                  <a:pt x="93764" y="120731"/>
                  <a:pt x="80568" y="109012"/>
                  <a:pt x="77844" y="95808"/>
                </a:cubicBezTo>
                <a:cubicBezTo>
                  <a:pt x="76867" y="89949"/>
                  <a:pt x="79450" y="84832"/>
                  <a:pt x="82243" y="79468"/>
                </a:cubicBezTo>
                <a:lnTo>
                  <a:pt x="80053" y="76389"/>
                </a:lnTo>
                <a:cubicBezTo>
                  <a:pt x="78271" y="76865"/>
                  <a:pt x="76433" y="77085"/>
                  <a:pt x="74570" y="77073"/>
                </a:cubicBezTo>
                <a:lnTo>
                  <a:pt x="70468" y="76654"/>
                </a:lnTo>
                <a:lnTo>
                  <a:pt x="70468" y="115615"/>
                </a:lnTo>
                <a:cubicBezTo>
                  <a:pt x="70468" y="118037"/>
                  <a:pt x="68808" y="119999"/>
                  <a:pt x="66759" y="119999"/>
                </a:cubicBezTo>
                <a:cubicBezTo>
                  <a:pt x="64711" y="119999"/>
                  <a:pt x="63050" y="118037"/>
                  <a:pt x="63050" y="115615"/>
                </a:cubicBezTo>
                <a:lnTo>
                  <a:pt x="63050" y="76354"/>
                </a:lnTo>
                <a:cubicBezTo>
                  <a:pt x="63050" y="75509"/>
                  <a:pt x="63252" y="74721"/>
                  <a:pt x="63658" y="74092"/>
                </a:cubicBezTo>
                <a:cubicBezTo>
                  <a:pt x="61949" y="73245"/>
                  <a:pt x="60356" y="72107"/>
                  <a:pt x="58879" y="70773"/>
                </a:cubicBezTo>
                <a:lnTo>
                  <a:pt x="58879" y="115616"/>
                </a:lnTo>
                <a:cubicBezTo>
                  <a:pt x="58879" y="118037"/>
                  <a:pt x="57218" y="120000"/>
                  <a:pt x="55170" y="120000"/>
                </a:cubicBezTo>
                <a:cubicBezTo>
                  <a:pt x="53121" y="120000"/>
                  <a:pt x="51461" y="118037"/>
                  <a:pt x="51461" y="115616"/>
                </a:cubicBezTo>
                <a:lnTo>
                  <a:pt x="51461" y="71299"/>
                </a:lnTo>
                <a:cubicBezTo>
                  <a:pt x="49056" y="72827"/>
                  <a:pt x="46336" y="73640"/>
                  <a:pt x="43530" y="73638"/>
                </a:cubicBezTo>
                <a:lnTo>
                  <a:pt x="42693" y="73520"/>
                </a:lnTo>
                <a:cubicBezTo>
                  <a:pt x="41395" y="76499"/>
                  <a:pt x="39432" y="78113"/>
                  <a:pt x="37756" y="80916"/>
                </a:cubicBezTo>
                <a:cubicBezTo>
                  <a:pt x="40549" y="86280"/>
                  <a:pt x="43132" y="91396"/>
                  <a:pt x="42155" y="97256"/>
                </a:cubicBezTo>
                <a:cubicBezTo>
                  <a:pt x="39431" y="110460"/>
                  <a:pt x="26235" y="122179"/>
                  <a:pt x="13457" y="110130"/>
                </a:cubicBezTo>
                <a:cubicBezTo>
                  <a:pt x="4100" y="101630"/>
                  <a:pt x="-1275" y="90406"/>
                  <a:pt x="260" y="59872"/>
                </a:cubicBezTo>
                <a:cubicBezTo>
                  <a:pt x="888" y="40561"/>
                  <a:pt x="9686" y="14317"/>
                  <a:pt x="28748" y="13079"/>
                </a:cubicBezTo>
                <a:cubicBezTo>
                  <a:pt x="30066" y="12997"/>
                  <a:pt x="31289" y="12969"/>
                  <a:pt x="32428" y="12993"/>
                </a:cubicBezTo>
                <a:cubicBezTo>
                  <a:pt x="40402" y="13163"/>
                  <a:pt x="44267" y="15916"/>
                  <a:pt x="47810" y="20754"/>
                </a:cubicBezTo>
                <a:cubicBezTo>
                  <a:pt x="51581" y="27274"/>
                  <a:pt x="49067" y="47410"/>
                  <a:pt x="40688" y="52197"/>
                </a:cubicBezTo>
                <a:cubicBezTo>
                  <a:pt x="41006" y="53391"/>
                  <a:pt x="41415" y="54515"/>
                  <a:pt x="41843" y="55600"/>
                </a:cubicBezTo>
                <a:cubicBezTo>
                  <a:pt x="41958" y="55647"/>
                  <a:pt x="42074" y="55649"/>
                  <a:pt x="42190" y="55649"/>
                </a:cubicBezTo>
                <a:cubicBezTo>
                  <a:pt x="45852" y="55651"/>
                  <a:pt x="49295" y="53591"/>
                  <a:pt x="51461" y="50102"/>
                </a:cubicBezTo>
                <a:lnTo>
                  <a:pt x="51461" y="5225"/>
                </a:lnTo>
                <a:cubicBezTo>
                  <a:pt x="51461" y="2803"/>
                  <a:pt x="53121" y="841"/>
                  <a:pt x="55170" y="841"/>
                </a:cubicBezTo>
                <a:cubicBezTo>
                  <a:pt x="57218" y="841"/>
                  <a:pt x="58879" y="2803"/>
                  <a:pt x="58879" y="5225"/>
                </a:cubicBezTo>
                <a:lnTo>
                  <a:pt x="58879" y="62362"/>
                </a:lnTo>
                <a:cubicBezTo>
                  <a:pt x="62754" y="67821"/>
                  <a:pt x="68504" y="70947"/>
                  <a:pt x="74598" y="70987"/>
                </a:cubicBezTo>
                <a:lnTo>
                  <a:pt x="76827" y="70844"/>
                </a:lnTo>
                <a:cubicBezTo>
                  <a:pt x="76134" y="68922"/>
                  <a:pt x="75726" y="66425"/>
                  <a:pt x="75750" y="62880"/>
                </a:cubicBezTo>
                <a:lnTo>
                  <a:pt x="75971" y="61013"/>
                </a:lnTo>
                <a:cubicBezTo>
                  <a:pt x="73636" y="60345"/>
                  <a:pt x="71397" y="59256"/>
                  <a:pt x="69310" y="57815"/>
                </a:cubicBezTo>
                <a:cubicBezTo>
                  <a:pt x="68743" y="59353"/>
                  <a:pt x="67444" y="60420"/>
                  <a:pt x="65933" y="60420"/>
                </a:cubicBezTo>
                <a:cubicBezTo>
                  <a:pt x="63885" y="60420"/>
                  <a:pt x="62224" y="58457"/>
                  <a:pt x="62224" y="56036"/>
                </a:cubicBezTo>
                <a:lnTo>
                  <a:pt x="62224" y="4383"/>
                </a:lnTo>
                <a:cubicBezTo>
                  <a:pt x="62224" y="1962"/>
                  <a:pt x="63885" y="0"/>
                  <a:pt x="65933"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3" name="Shape 943"/>
          <p:cNvSpPr/>
          <p:nvPr/>
        </p:nvSpPr>
        <p:spPr>
          <a:xfrm rot="-2700000">
            <a:off x="6023938" y="2076780"/>
            <a:ext cx="348492" cy="297430"/>
          </a:xfrm>
          <a:custGeom>
            <a:avLst/>
            <a:gdLst/>
            <a:ahLst/>
            <a:cxnLst/>
            <a:rect l="0" t="0" r="0" b="0"/>
            <a:pathLst>
              <a:path w="120000" h="120000" extrusionOk="0">
                <a:moveTo>
                  <a:pt x="50660" y="50862"/>
                </a:moveTo>
                <a:lnTo>
                  <a:pt x="42986" y="41871"/>
                </a:lnTo>
                <a:lnTo>
                  <a:pt x="35629" y="50492"/>
                </a:lnTo>
                <a:lnTo>
                  <a:pt x="28271" y="41871"/>
                </a:lnTo>
                <a:lnTo>
                  <a:pt x="20597" y="50862"/>
                </a:lnTo>
                <a:lnTo>
                  <a:pt x="27955" y="59483"/>
                </a:lnTo>
                <a:lnTo>
                  <a:pt x="20597" y="68104"/>
                </a:lnTo>
                <a:lnTo>
                  <a:pt x="28271" y="77095"/>
                </a:lnTo>
                <a:lnTo>
                  <a:pt x="35629" y="68474"/>
                </a:lnTo>
                <a:lnTo>
                  <a:pt x="42986" y="77095"/>
                </a:lnTo>
                <a:lnTo>
                  <a:pt x="50660" y="68104"/>
                </a:lnTo>
                <a:lnTo>
                  <a:pt x="43302" y="59483"/>
                </a:lnTo>
                <a:close/>
                <a:moveTo>
                  <a:pt x="119999" y="40425"/>
                </a:moveTo>
                <a:cubicBezTo>
                  <a:pt x="113053" y="58915"/>
                  <a:pt x="109481" y="74619"/>
                  <a:pt x="106310" y="88232"/>
                </a:cubicBezTo>
                <a:cubicBezTo>
                  <a:pt x="102941" y="105545"/>
                  <a:pt x="94171" y="120000"/>
                  <a:pt x="79197" y="120000"/>
                </a:cubicBezTo>
                <a:cubicBezTo>
                  <a:pt x="67287" y="120000"/>
                  <a:pt x="57171" y="111002"/>
                  <a:pt x="53645" y="98445"/>
                </a:cubicBezTo>
                <a:cubicBezTo>
                  <a:pt x="62830" y="91372"/>
                  <a:pt x="68682" y="78380"/>
                  <a:pt x="71521" y="63793"/>
                </a:cubicBezTo>
                <a:cubicBezTo>
                  <a:pt x="71887" y="62220"/>
                  <a:pt x="72258" y="60625"/>
                  <a:pt x="72637" y="59009"/>
                </a:cubicBezTo>
                <a:cubicBezTo>
                  <a:pt x="74740" y="57990"/>
                  <a:pt x="76946" y="57164"/>
                  <a:pt x="79197" y="56465"/>
                </a:cubicBezTo>
                <a:cubicBezTo>
                  <a:pt x="93392" y="52053"/>
                  <a:pt x="103822" y="48564"/>
                  <a:pt x="119999" y="40425"/>
                </a:cubicBezTo>
                <a:close/>
                <a:moveTo>
                  <a:pt x="86396" y="0"/>
                </a:moveTo>
                <a:cubicBezTo>
                  <a:pt x="77559" y="23521"/>
                  <a:pt x="73015" y="43498"/>
                  <a:pt x="68981" y="60817"/>
                </a:cubicBezTo>
                <a:cubicBezTo>
                  <a:pt x="64695" y="82840"/>
                  <a:pt x="53539" y="101229"/>
                  <a:pt x="34490" y="101229"/>
                </a:cubicBezTo>
                <a:cubicBezTo>
                  <a:pt x="15442" y="101229"/>
                  <a:pt x="0" y="83136"/>
                  <a:pt x="0" y="60817"/>
                </a:cubicBezTo>
                <a:cubicBezTo>
                  <a:pt x="0" y="38498"/>
                  <a:pt x="16078" y="26127"/>
                  <a:pt x="34490" y="20404"/>
                </a:cubicBezTo>
                <a:cubicBezTo>
                  <a:pt x="52548" y="14792"/>
                  <a:pt x="65816" y="10353"/>
                  <a:pt x="86396"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4" name="Shape 944"/>
          <p:cNvSpPr/>
          <p:nvPr/>
        </p:nvSpPr>
        <p:spPr>
          <a:xfrm>
            <a:off x="6513205" y="1376236"/>
            <a:ext cx="420674" cy="314355"/>
          </a:xfrm>
          <a:custGeom>
            <a:avLst/>
            <a:gdLst/>
            <a:ahLst/>
            <a:cxnLst/>
            <a:rect l="0" t="0" r="0" b="0"/>
            <a:pathLst>
              <a:path w="120000" h="120000" extrusionOk="0">
                <a:moveTo>
                  <a:pt x="94102" y="34966"/>
                </a:moveTo>
                <a:cubicBezTo>
                  <a:pt x="99982" y="34966"/>
                  <a:pt x="104749" y="41345"/>
                  <a:pt x="104749" y="49214"/>
                </a:cubicBezTo>
                <a:cubicBezTo>
                  <a:pt x="104749" y="57084"/>
                  <a:pt x="99982" y="63463"/>
                  <a:pt x="94102" y="63463"/>
                </a:cubicBezTo>
                <a:cubicBezTo>
                  <a:pt x="88222" y="63463"/>
                  <a:pt x="83455" y="57084"/>
                  <a:pt x="83455" y="49214"/>
                </a:cubicBezTo>
                <a:cubicBezTo>
                  <a:pt x="83455" y="41345"/>
                  <a:pt x="88222" y="34966"/>
                  <a:pt x="94102" y="34966"/>
                </a:cubicBezTo>
                <a:close/>
                <a:moveTo>
                  <a:pt x="25897" y="34966"/>
                </a:moveTo>
                <a:cubicBezTo>
                  <a:pt x="31777" y="34966"/>
                  <a:pt x="36544" y="41345"/>
                  <a:pt x="36544" y="49214"/>
                </a:cubicBezTo>
                <a:cubicBezTo>
                  <a:pt x="36544" y="57084"/>
                  <a:pt x="31777" y="63463"/>
                  <a:pt x="25897" y="63463"/>
                </a:cubicBezTo>
                <a:cubicBezTo>
                  <a:pt x="20017" y="63463"/>
                  <a:pt x="15250" y="57084"/>
                  <a:pt x="15250" y="49214"/>
                </a:cubicBezTo>
                <a:cubicBezTo>
                  <a:pt x="15250" y="41345"/>
                  <a:pt x="20017" y="34966"/>
                  <a:pt x="25897" y="34966"/>
                </a:cubicBezTo>
                <a:close/>
                <a:moveTo>
                  <a:pt x="59883" y="0"/>
                </a:moveTo>
                <a:cubicBezTo>
                  <a:pt x="59922" y="0"/>
                  <a:pt x="59961" y="0"/>
                  <a:pt x="60000" y="6"/>
                </a:cubicBezTo>
                <a:cubicBezTo>
                  <a:pt x="60038" y="0"/>
                  <a:pt x="60077" y="0"/>
                  <a:pt x="60116" y="0"/>
                </a:cubicBezTo>
                <a:lnTo>
                  <a:pt x="60116" y="13"/>
                </a:lnTo>
                <a:cubicBezTo>
                  <a:pt x="72705" y="211"/>
                  <a:pt x="73000" y="10907"/>
                  <a:pt x="80495" y="8480"/>
                </a:cubicBezTo>
                <a:cubicBezTo>
                  <a:pt x="96146" y="2483"/>
                  <a:pt x="109535" y="4222"/>
                  <a:pt x="117270" y="15378"/>
                </a:cubicBezTo>
                <a:cubicBezTo>
                  <a:pt x="121989" y="23400"/>
                  <a:pt x="122059" y="39326"/>
                  <a:pt x="105417" y="57606"/>
                </a:cubicBezTo>
                <a:cubicBezTo>
                  <a:pt x="107877" y="50944"/>
                  <a:pt x="108200" y="42432"/>
                  <a:pt x="103497" y="36947"/>
                </a:cubicBezTo>
                <a:cubicBezTo>
                  <a:pt x="115165" y="38896"/>
                  <a:pt x="117031" y="26384"/>
                  <a:pt x="112740" y="20767"/>
                </a:cubicBezTo>
                <a:cubicBezTo>
                  <a:pt x="103929" y="10272"/>
                  <a:pt x="86448" y="14743"/>
                  <a:pt x="83292" y="24427"/>
                </a:cubicBezTo>
                <a:cubicBezTo>
                  <a:pt x="79101" y="38760"/>
                  <a:pt x="80063" y="58643"/>
                  <a:pt x="76752" y="67764"/>
                </a:cubicBezTo>
                <a:cubicBezTo>
                  <a:pt x="70481" y="80834"/>
                  <a:pt x="63456" y="93064"/>
                  <a:pt x="63343" y="102940"/>
                </a:cubicBezTo>
                <a:cubicBezTo>
                  <a:pt x="63081" y="106800"/>
                  <a:pt x="63179" y="119019"/>
                  <a:pt x="60100" y="119871"/>
                </a:cubicBezTo>
                <a:cubicBezTo>
                  <a:pt x="60100" y="119914"/>
                  <a:pt x="60100" y="119957"/>
                  <a:pt x="60100" y="120000"/>
                </a:cubicBezTo>
                <a:lnTo>
                  <a:pt x="60000" y="119935"/>
                </a:lnTo>
                <a:lnTo>
                  <a:pt x="59899" y="120000"/>
                </a:lnTo>
                <a:cubicBezTo>
                  <a:pt x="59899" y="119957"/>
                  <a:pt x="59899" y="119914"/>
                  <a:pt x="59899" y="119871"/>
                </a:cubicBezTo>
                <a:cubicBezTo>
                  <a:pt x="56820" y="119019"/>
                  <a:pt x="56918" y="106800"/>
                  <a:pt x="56656" y="102940"/>
                </a:cubicBezTo>
                <a:cubicBezTo>
                  <a:pt x="56543" y="93064"/>
                  <a:pt x="49518" y="80834"/>
                  <a:pt x="43247" y="67764"/>
                </a:cubicBezTo>
                <a:cubicBezTo>
                  <a:pt x="39936" y="58643"/>
                  <a:pt x="40898" y="38760"/>
                  <a:pt x="36707" y="24427"/>
                </a:cubicBezTo>
                <a:cubicBezTo>
                  <a:pt x="33551" y="14743"/>
                  <a:pt x="16070" y="10272"/>
                  <a:pt x="7259" y="20767"/>
                </a:cubicBezTo>
                <a:cubicBezTo>
                  <a:pt x="2968" y="26384"/>
                  <a:pt x="4834" y="38896"/>
                  <a:pt x="16502" y="36947"/>
                </a:cubicBezTo>
                <a:cubicBezTo>
                  <a:pt x="11799" y="42432"/>
                  <a:pt x="12122" y="50944"/>
                  <a:pt x="14582" y="57606"/>
                </a:cubicBezTo>
                <a:cubicBezTo>
                  <a:pt x="-2059" y="39326"/>
                  <a:pt x="-1989" y="23400"/>
                  <a:pt x="2729" y="15378"/>
                </a:cubicBezTo>
                <a:cubicBezTo>
                  <a:pt x="10464" y="4222"/>
                  <a:pt x="23853" y="2483"/>
                  <a:pt x="39504" y="8480"/>
                </a:cubicBezTo>
                <a:cubicBezTo>
                  <a:pt x="46999" y="10907"/>
                  <a:pt x="47294" y="211"/>
                  <a:pt x="59883" y="13"/>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5" name="Shape 945"/>
          <p:cNvSpPr/>
          <p:nvPr/>
        </p:nvSpPr>
        <p:spPr>
          <a:xfrm>
            <a:off x="7679627" y="1441216"/>
            <a:ext cx="359999" cy="184392"/>
          </a:xfrm>
          <a:custGeom>
            <a:avLst/>
            <a:gdLst/>
            <a:ahLst/>
            <a:cxnLst/>
            <a:rect l="0" t="0" r="0" b="0"/>
            <a:pathLst>
              <a:path w="120000" h="120000" extrusionOk="0">
                <a:moveTo>
                  <a:pt x="62552" y="46332"/>
                </a:moveTo>
                <a:cubicBezTo>
                  <a:pt x="60619" y="46332"/>
                  <a:pt x="59053" y="49391"/>
                  <a:pt x="59053" y="53165"/>
                </a:cubicBezTo>
                <a:cubicBezTo>
                  <a:pt x="59053" y="56938"/>
                  <a:pt x="60619" y="59997"/>
                  <a:pt x="62552" y="59997"/>
                </a:cubicBezTo>
                <a:cubicBezTo>
                  <a:pt x="64485" y="59997"/>
                  <a:pt x="66052" y="56938"/>
                  <a:pt x="66052" y="53165"/>
                </a:cubicBezTo>
                <a:cubicBezTo>
                  <a:pt x="66052" y="49391"/>
                  <a:pt x="64485" y="46332"/>
                  <a:pt x="62552" y="46332"/>
                </a:cubicBezTo>
                <a:close/>
                <a:moveTo>
                  <a:pt x="59999" y="40722"/>
                </a:moveTo>
                <a:cubicBezTo>
                  <a:pt x="65821" y="40722"/>
                  <a:pt x="70541" y="49937"/>
                  <a:pt x="70541" y="61303"/>
                </a:cubicBezTo>
                <a:cubicBezTo>
                  <a:pt x="70541" y="72669"/>
                  <a:pt x="65821" y="81884"/>
                  <a:pt x="59999" y="81884"/>
                </a:cubicBezTo>
                <a:cubicBezTo>
                  <a:pt x="54178" y="81884"/>
                  <a:pt x="49458" y="72669"/>
                  <a:pt x="49458" y="61303"/>
                </a:cubicBezTo>
                <a:cubicBezTo>
                  <a:pt x="49458" y="49937"/>
                  <a:pt x="54178" y="40722"/>
                  <a:pt x="59999" y="40722"/>
                </a:cubicBezTo>
                <a:close/>
                <a:moveTo>
                  <a:pt x="60000" y="31190"/>
                </a:moveTo>
                <a:cubicBezTo>
                  <a:pt x="51481" y="31190"/>
                  <a:pt x="44575" y="44672"/>
                  <a:pt x="44575" y="61303"/>
                </a:cubicBezTo>
                <a:cubicBezTo>
                  <a:pt x="44575" y="77934"/>
                  <a:pt x="51481" y="91416"/>
                  <a:pt x="60000" y="91416"/>
                </a:cubicBezTo>
                <a:cubicBezTo>
                  <a:pt x="68518" y="91416"/>
                  <a:pt x="75424" y="77934"/>
                  <a:pt x="75424" y="61303"/>
                </a:cubicBezTo>
                <a:cubicBezTo>
                  <a:pt x="75424" y="44672"/>
                  <a:pt x="68518" y="31190"/>
                  <a:pt x="60000" y="31190"/>
                </a:cubicBezTo>
                <a:close/>
                <a:moveTo>
                  <a:pt x="67365" y="18844"/>
                </a:moveTo>
                <a:cubicBezTo>
                  <a:pt x="76505" y="24669"/>
                  <a:pt x="83059" y="41492"/>
                  <a:pt x="83059" y="61303"/>
                </a:cubicBezTo>
                <a:cubicBezTo>
                  <a:pt x="83059" y="76687"/>
                  <a:pt x="79107" y="90269"/>
                  <a:pt x="73065" y="98357"/>
                </a:cubicBezTo>
                <a:cubicBezTo>
                  <a:pt x="88761" y="89395"/>
                  <a:pt x="104301" y="69878"/>
                  <a:pt x="104640" y="61295"/>
                </a:cubicBezTo>
                <a:lnTo>
                  <a:pt x="104837" y="61296"/>
                </a:lnTo>
                <a:lnTo>
                  <a:pt x="104740" y="60933"/>
                </a:lnTo>
                <a:lnTo>
                  <a:pt x="104837" y="60585"/>
                </a:lnTo>
                <a:lnTo>
                  <a:pt x="104648" y="60586"/>
                </a:lnTo>
                <a:cubicBezTo>
                  <a:pt x="102332" y="50899"/>
                  <a:pt x="84323" y="26257"/>
                  <a:pt x="67365" y="18844"/>
                </a:cubicBezTo>
                <a:close/>
                <a:moveTo>
                  <a:pt x="54288" y="17842"/>
                </a:moveTo>
                <a:cubicBezTo>
                  <a:pt x="35046" y="23568"/>
                  <a:pt x="15162" y="52250"/>
                  <a:pt x="15162" y="60925"/>
                </a:cubicBezTo>
                <a:lnTo>
                  <a:pt x="15162" y="60940"/>
                </a:lnTo>
                <a:cubicBezTo>
                  <a:pt x="15623" y="68369"/>
                  <a:pt x="31227" y="91113"/>
                  <a:pt x="48219" y="99814"/>
                </a:cubicBezTo>
                <a:cubicBezTo>
                  <a:pt x="41445" y="92098"/>
                  <a:pt x="36940" y="77728"/>
                  <a:pt x="36940" y="61303"/>
                </a:cubicBezTo>
                <a:cubicBezTo>
                  <a:pt x="36940" y="40302"/>
                  <a:pt x="44305" y="22660"/>
                  <a:pt x="54288" y="17842"/>
                </a:cubicBezTo>
                <a:close/>
                <a:moveTo>
                  <a:pt x="59873" y="0"/>
                </a:moveTo>
                <a:cubicBezTo>
                  <a:pt x="84892" y="2516"/>
                  <a:pt x="116185" y="45367"/>
                  <a:pt x="119746" y="60813"/>
                </a:cubicBezTo>
                <a:lnTo>
                  <a:pt x="120000" y="60812"/>
                </a:lnTo>
                <a:lnTo>
                  <a:pt x="119870" y="61295"/>
                </a:lnTo>
                <a:lnTo>
                  <a:pt x="120000" y="61798"/>
                </a:lnTo>
                <a:lnTo>
                  <a:pt x="119735" y="61797"/>
                </a:lnTo>
                <a:cubicBezTo>
                  <a:pt x="119152" y="77127"/>
                  <a:pt x="84867" y="117592"/>
                  <a:pt x="59873" y="120000"/>
                </a:cubicBezTo>
                <a:cubicBezTo>
                  <a:pt x="32084" y="118684"/>
                  <a:pt x="757" y="73965"/>
                  <a:pt x="0" y="61305"/>
                </a:cubicBezTo>
                <a:lnTo>
                  <a:pt x="0" y="61283"/>
                </a:lnTo>
                <a:cubicBezTo>
                  <a:pt x="0" y="48065"/>
                  <a:pt x="32084" y="1373"/>
                  <a:pt x="59873"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6" name="Shape 946"/>
          <p:cNvSpPr/>
          <p:nvPr/>
        </p:nvSpPr>
        <p:spPr>
          <a:xfrm>
            <a:off x="6066103" y="1368148"/>
            <a:ext cx="264162" cy="330530"/>
          </a:xfrm>
          <a:custGeom>
            <a:avLst/>
            <a:gdLst/>
            <a:ahLst/>
            <a:cxnLst/>
            <a:rect l="0" t="0" r="0" b="0"/>
            <a:pathLst>
              <a:path w="120000" h="120000" extrusionOk="0">
                <a:moveTo>
                  <a:pt x="88150" y="17622"/>
                </a:moveTo>
                <a:cubicBezTo>
                  <a:pt x="92294" y="17688"/>
                  <a:pt x="95903" y="18307"/>
                  <a:pt x="98622" y="19519"/>
                </a:cubicBezTo>
                <a:cubicBezTo>
                  <a:pt x="117398" y="32957"/>
                  <a:pt x="73101" y="35561"/>
                  <a:pt x="80072" y="38669"/>
                </a:cubicBezTo>
                <a:cubicBezTo>
                  <a:pt x="94912" y="46815"/>
                  <a:pt x="107729" y="57734"/>
                  <a:pt x="112451" y="69408"/>
                </a:cubicBezTo>
                <a:cubicBezTo>
                  <a:pt x="117960" y="83602"/>
                  <a:pt x="129540" y="109638"/>
                  <a:pt x="104694" y="118037"/>
                </a:cubicBezTo>
                <a:cubicBezTo>
                  <a:pt x="42633" y="128283"/>
                  <a:pt x="7218" y="96452"/>
                  <a:pt x="473" y="67896"/>
                </a:cubicBezTo>
                <a:cubicBezTo>
                  <a:pt x="-1887" y="59582"/>
                  <a:pt x="4857" y="48495"/>
                  <a:pt x="14639" y="43204"/>
                </a:cubicBezTo>
                <a:cubicBezTo>
                  <a:pt x="19361" y="39928"/>
                  <a:pt x="16325" y="32370"/>
                  <a:pt x="15988" y="24811"/>
                </a:cubicBezTo>
                <a:cubicBezTo>
                  <a:pt x="14639" y="17504"/>
                  <a:pt x="37574" y="12968"/>
                  <a:pt x="32852" y="44716"/>
                </a:cubicBezTo>
                <a:cubicBezTo>
                  <a:pt x="42169" y="27451"/>
                  <a:pt x="70190" y="17339"/>
                  <a:pt x="88150" y="17622"/>
                </a:cubicBezTo>
                <a:close/>
                <a:moveTo>
                  <a:pt x="50661" y="1"/>
                </a:moveTo>
                <a:cubicBezTo>
                  <a:pt x="55158" y="132"/>
                  <a:pt x="56357" y="10575"/>
                  <a:pt x="58148" y="9945"/>
                </a:cubicBezTo>
                <a:cubicBezTo>
                  <a:pt x="61858" y="10281"/>
                  <a:pt x="62533" y="790"/>
                  <a:pt x="69279" y="1630"/>
                </a:cubicBezTo>
                <a:cubicBezTo>
                  <a:pt x="72652" y="2638"/>
                  <a:pt x="67930" y="8181"/>
                  <a:pt x="67255" y="11457"/>
                </a:cubicBezTo>
                <a:lnTo>
                  <a:pt x="75013" y="16748"/>
                </a:lnTo>
                <a:cubicBezTo>
                  <a:pt x="48142" y="19939"/>
                  <a:pt x="44545" y="29178"/>
                  <a:pt x="37237" y="35141"/>
                </a:cubicBezTo>
                <a:lnTo>
                  <a:pt x="34876" y="23803"/>
                </a:lnTo>
                <a:lnTo>
                  <a:pt x="38923" y="19267"/>
                </a:lnTo>
                <a:cubicBezTo>
                  <a:pt x="35213" y="15992"/>
                  <a:pt x="22059" y="13472"/>
                  <a:pt x="27793" y="9441"/>
                </a:cubicBezTo>
                <a:cubicBezTo>
                  <a:pt x="36562" y="3646"/>
                  <a:pt x="42633" y="12464"/>
                  <a:pt x="50054" y="13976"/>
                </a:cubicBezTo>
                <a:cubicBezTo>
                  <a:pt x="49941" y="9357"/>
                  <a:pt x="39373" y="3730"/>
                  <a:pt x="49716" y="118"/>
                </a:cubicBezTo>
                <a:cubicBezTo>
                  <a:pt x="50047" y="29"/>
                  <a:pt x="50361" y="-7"/>
                  <a:pt x="50661" y="1"/>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7" name="Shape 947"/>
          <p:cNvSpPr/>
          <p:nvPr/>
        </p:nvSpPr>
        <p:spPr>
          <a:xfrm>
            <a:off x="7124399" y="1368838"/>
            <a:ext cx="330673" cy="329147"/>
          </a:xfrm>
          <a:custGeom>
            <a:avLst/>
            <a:gdLst/>
            <a:ahLst/>
            <a:cxnLst/>
            <a:rect l="0" t="0" r="0" b="0"/>
            <a:pathLst>
              <a:path w="120000" h="120000" extrusionOk="0">
                <a:moveTo>
                  <a:pt x="14450" y="0"/>
                </a:moveTo>
                <a:cubicBezTo>
                  <a:pt x="17872" y="0"/>
                  <a:pt x="20991" y="1302"/>
                  <a:pt x="23312" y="3475"/>
                </a:cubicBezTo>
                <a:cubicBezTo>
                  <a:pt x="25633" y="1302"/>
                  <a:pt x="28753" y="0"/>
                  <a:pt x="32175" y="0"/>
                </a:cubicBezTo>
                <a:cubicBezTo>
                  <a:pt x="35597" y="0"/>
                  <a:pt x="38717" y="1302"/>
                  <a:pt x="41038" y="3475"/>
                </a:cubicBezTo>
                <a:cubicBezTo>
                  <a:pt x="43359" y="1302"/>
                  <a:pt x="46478" y="0"/>
                  <a:pt x="49900" y="0"/>
                </a:cubicBezTo>
                <a:cubicBezTo>
                  <a:pt x="53323" y="0"/>
                  <a:pt x="56442" y="1302"/>
                  <a:pt x="58763" y="3475"/>
                </a:cubicBezTo>
                <a:cubicBezTo>
                  <a:pt x="61084" y="1302"/>
                  <a:pt x="64204" y="0"/>
                  <a:pt x="67626" y="0"/>
                </a:cubicBezTo>
                <a:cubicBezTo>
                  <a:pt x="71048" y="0"/>
                  <a:pt x="74168" y="1302"/>
                  <a:pt x="76488" y="3475"/>
                </a:cubicBezTo>
                <a:cubicBezTo>
                  <a:pt x="78809" y="1302"/>
                  <a:pt x="81929" y="0"/>
                  <a:pt x="85351" y="0"/>
                </a:cubicBezTo>
                <a:cubicBezTo>
                  <a:pt x="88773" y="0"/>
                  <a:pt x="91893" y="1302"/>
                  <a:pt x="94214" y="3475"/>
                </a:cubicBezTo>
                <a:cubicBezTo>
                  <a:pt x="96535" y="1302"/>
                  <a:pt x="99654" y="0"/>
                  <a:pt x="103077" y="0"/>
                </a:cubicBezTo>
                <a:cubicBezTo>
                  <a:pt x="110401" y="0"/>
                  <a:pt x="116339" y="5965"/>
                  <a:pt x="116339" y="13323"/>
                </a:cubicBezTo>
                <a:cubicBezTo>
                  <a:pt x="116339" y="15473"/>
                  <a:pt x="115832" y="17504"/>
                  <a:pt x="114882" y="19277"/>
                </a:cubicBezTo>
                <a:cubicBezTo>
                  <a:pt x="118011" y="21671"/>
                  <a:pt x="120000" y="25463"/>
                  <a:pt x="120000" y="29721"/>
                </a:cubicBezTo>
                <a:cubicBezTo>
                  <a:pt x="120000" y="33685"/>
                  <a:pt x="118276" y="37246"/>
                  <a:pt x="115506" y="39647"/>
                </a:cubicBezTo>
                <a:cubicBezTo>
                  <a:pt x="118276" y="42049"/>
                  <a:pt x="120000" y="45609"/>
                  <a:pt x="120000" y="49574"/>
                </a:cubicBezTo>
                <a:cubicBezTo>
                  <a:pt x="120000" y="53538"/>
                  <a:pt x="118276" y="57098"/>
                  <a:pt x="115506" y="59500"/>
                </a:cubicBezTo>
                <a:cubicBezTo>
                  <a:pt x="118276" y="61902"/>
                  <a:pt x="120000" y="65462"/>
                  <a:pt x="120000" y="69426"/>
                </a:cubicBezTo>
                <a:cubicBezTo>
                  <a:pt x="120000" y="76785"/>
                  <a:pt x="114062" y="82750"/>
                  <a:pt x="106737" y="82750"/>
                </a:cubicBezTo>
                <a:lnTo>
                  <a:pt x="105855" y="82661"/>
                </a:lnTo>
                <a:cubicBezTo>
                  <a:pt x="103693" y="86942"/>
                  <a:pt x="99259" y="89844"/>
                  <a:pt x="94150" y="89844"/>
                </a:cubicBezTo>
                <a:cubicBezTo>
                  <a:pt x="92260" y="89844"/>
                  <a:pt x="90461" y="89447"/>
                  <a:pt x="88840" y="88716"/>
                </a:cubicBezTo>
                <a:cubicBezTo>
                  <a:pt x="86454" y="91706"/>
                  <a:pt x="82780" y="93586"/>
                  <a:pt x="78668" y="93586"/>
                </a:cubicBezTo>
                <a:lnTo>
                  <a:pt x="77340" y="93452"/>
                </a:lnTo>
                <a:cubicBezTo>
                  <a:pt x="76492" y="95046"/>
                  <a:pt x="75324" y="96440"/>
                  <a:pt x="73851" y="97460"/>
                </a:cubicBezTo>
                <a:cubicBezTo>
                  <a:pt x="76159" y="99839"/>
                  <a:pt x="77567" y="103092"/>
                  <a:pt x="77567" y="106676"/>
                </a:cubicBezTo>
                <a:cubicBezTo>
                  <a:pt x="77567" y="114034"/>
                  <a:pt x="71629" y="120000"/>
                  <a:pt x="64305" y="120000"/>
                </a:cubicBezTo>
                <a:cubicBezTo>
                  <a:pt x="56980" y="120000"/>
                  <a:pt x="51043" y="114034"/>
                  <a:pt x="51043" y="106676"/>
                </a:cubicBezTo>
                <a:cubicBezTo>
                  <a:pt x="51043" y="102407"/>
                  <a:pt x="53041" y="98608"/>
                  <a:pt x="56183" y="96214"/>
                </a:cubicBezTo>
                <a:cubicBezTo>
                  <a:pt x="53901" y="93843"/>
                  <a:pt x="52513" y="90611"/>
                  <a:pt x="52513" y="87053"/>
                </a:cubicBezTo>
                <a:cubicBezTo>
                  <a:pt x="52513" y="79695"/>
                  <a:pt x="58451" y="73730"/>
                  <a:pt x="65775" y="73730"/>
                </a:cubicBezTo>
                <a:lnTo>
                  <a:pt x="67103" y="73864"/>
                </a:lnTo>
                <a:cubicBezTo>
                  <a:pt x="69307" y="69723"/>
                  <a:pt x="73664" y="66939"/>
                  <a:pt x="78668" y="66939"/>
                </a:cubicBezTo>
                <a:cubicBezTo>
                  <a:pt x="80558" y="66939"/>
                  <a:pt x="82357" y="67336"/>
                  <a:pt x="83978" y="68066"/>
                </a:cubicBezTo>
                <a:cubicBezTo>
                  <a:pt x="86364" y="65077"/>
                  <a:pt x="90038" y="63197"/>
                  <a:pt x="94150" y="63197"/>
                </a:cubicBezTo>
                <a:lnTo>
                  <a:pt x="95036" y="63286"/>
                </a:lnTo>
                <a:cubicBezTo>
                  <a:pt x="95742" y="61827"/>
                  <a:pt x="96755" y="60552"/>
                  <a:pt x="97969" y="59500"/>
                </a:cubicBezTo>
                <a:cubicBezTo>
                  <a:pt x="95199" y="57098"/>
                  <a:pt x="93475" y="53538"/>
                  <a:pt x="93475" y="49574"/>
                </a:cubicBezTo>
                <a:cubicBezTo>
                  <a:pt x="93475" y="45609"/>
                  <a:pt x="95199" y="42049"/>
                  <a:pt x="97969" y="39647"/>
                </a:cubicBezTo>
                <a:cubicBezTo>
                  <a:pt x="95199" y="37246"/>
                  <a:pt x="93475" y="33685"/>
                  <a:pt x="93475" y="29721"/>
                </a:cubicBezTo>
                <a:cubicBezTo>
                  <a:pt x="93475" y="27571"/>
                  <a:pt x="93982" y="25540"/>
                  <a:pt x="94932" y="23767"/>
                </a:cubicBezTo>
                <a:lnTo>
                  <a:pt x="94268" y="23127"/>
                </a:lnTo>
                <a:cubicBezTo>
                  <a:pt x="91939" y="25325"/>
                  <a:pt x="88799" y="26647"/>
                  <a:pt x="85351" y="26647"/>
                </a:cubicBezTo>
                <a:cubicBezTo>
                  <a:pt x="81929" y="26647"/>
                  <a:pt x="78809" y="25345"/>
                  <a:pt x="76488" y="23172"/>
                </a:cubicBezTo>
                <a:cubicBezTo>
                  <a:pt x="74168" y="25345"/>
                  <a:pt x="71048" y="26647"/>
                  <a:pt x="67626" y="26647"/>
                </a:cubicBezTo>
                <a:cubicBezTo>
                  <a:pt x="64204" y="26647"/>
                  <a:pt x="61084" y="25345"/>
                  <a:pt x="58763" y="23172"/>
                </a:cubicBezTo>
                <a:cubicBezTo>
                  <a:pt x="56442" y="25345"/>
                  <a:pt x="53323" y="26647"/>
                  <a:pt x="49900" y="26647"/>
                </a:cubicBezTo>
                <a:cubicBezTo>
                  <a:pt x="46478" y="26647"/>
                  <a:pt x="43359" y="25345"/>
                  <a:pt x="41038" y="23172"/>
                </a:cubicBezTo>
                <a:cubicBezTo>
                  <a:pt x="38717" y="25345"/>
                  <a:pt x="35597" y="26647"/>
                  <a:pt x="32175" y="26647"/>
                </a:cubicBezTo>
                <a:cubicBezTo>
                  <a:pt x="28734" y="26647"/>
                  <a:pt x="25598" y="25330"/>
                  <a:pt x="23271" y="23137"/>
                </a:cubicBezTo>
                <a:cubicBezTo>
                  <a:pt x="23171" y="23289"/>
                  <a:pt x="23038" y="23402"/>
                  <a:pt x="22902" y="23512"/>
                </a:cubicBezTo>
                <a:cubicBezTo>
                  <a:pt x="25506" y="25918"/>
                  <a:pt x="27118" y="29374"/>
                  <a:pt x="27118" y="33208"/>
                </a:cubicBezTo>
                <a:cubicBezTo>
                  <a:pt x="27118" y="37101"/>
                  <a:pt x="25456" y="40604"/>
                  <a:pt x="22777" y="43008"/>
                </a:cubicBezTo>
                <a:cubicBezTo>
                  <a:pt x="25102" y="45393"/>
                  <a:pt x="26524" y="48660"/>
                  <a:pt x="26524" y="52261"/>
                </a:cubicBezTo>
                <a:cubicBezTo>
                  <a:pt x="26524" y="55534"/>
                  <a:pt x="25350" y="58531"/>
                  <a:pt x="23356" y="60811"/>
                </a:cubicBezTo>
                <a:cubicBezTo>
                  <a:pt x="25689" y="63199"/>
                  <a:pt x="27118" y="66473"/>
                  <a:pt x="27118" y="70084"/>
                </a:cubicBezTo>
                <a:cubicBezTo>
                  <a:pt x="27118" y="75923"/>
                  <a:pt x="23378" y="80886"/>
                  <a:pt x="18155" y="82630"/>
                </a:cubicBezTo>
                <a:lnTo>
                  <a:pt x="18155" y="88671"/>
                </a:lnTo>
                <a:cubicBezTo>
                  <a:pt x="18155" y="91385"/>
                  <a:pt x="15964" y="93586"/>
                  <a:pt x="13262" y="93586"/>
                </a:cubicBezTo>
                <a:cubicBezTo>
                  <a:pt x="10559" y="93586"/>
                  <a:pt x="8369" y="91385"/>
                  <a:pt x="8369" y="88671"/>
                </a:cubicBezTo>
                <a:lnTo>
                  <a:pt x="8369" y="82183"/>
                </a:lnTo>
                <a:cubicBezTo>
                  <a:pt x="3776" y="80112"/>
                  <a:pt x="593" y="75471"/>
                  <a:pt x="593" y="70084"/>
                </a:cubicBezTo>
                <a:cubicBezTo>
                  <a:pt x="593" y="66811"/>
                  <a:pt x="1768" y="63814"/>
                  <a:pt x="3762" y="61534"/>
                </a:cubicBezTo>
                <a:cubicBezTo>
                  <a:pt x="1429" y="59146"/>
                  <a:pt x="0" y="55872"/>
                  <a:pt x="0" y="52261"/>
                </a:cubicBezTo>
                <a:cubicBezTo>
                  <a:pt x="0" y="48369"/>
                  <a:pt x="1661" y="44866"/>
                  <a:pt x="4340" y="42462"/>
                </a:cubicBezTo>
                <a:cubicBezTo>
                  <a:pt x="2016" y="40077"/>
                  <a:pt x="593" y="36810"/>
                  <a:pt x="593" y="33208"/>
                </a:cubicBezTo>
                <a:cubicBezTo>
                  <a:pt x="593" y="29095"/>
                  <a:pt x="2449" y="25417"/>
                  <a:pt x="5404" y="23020"/>
                </a:cubicBezTo>
                <a:cubicBezTo>
                  <a:pt x="2800" y="20614"/>
                  <a:pt x="1187" y="17158"/>
                  <a:pt x="1187" y="13323"/>
                </a:cubicBezTo>
                <a:cubicBezTo>
                  <a:pt x="1187" y="5965"/>
                  <a:pt x="7125" y="0"/>
                  <a:pt x="14450"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48" name="Shape 948"/>
          <p:cNvSpPr/>
          <p:nvPr/>
        </p:nvSpPr>
        <p:spPr>
          <a:xfrm>
            <a:off x="8293275" y="1404641"/>
            <a:ext cx="193443" cy="257544"/>
          </a:xfrm>
          <a:custGeom>
            <a:avLst/>
            <a:gdLst/>
            <a:ahLst/>
            <a:cxnLst/>
            <a:rect l="0" t="0" r="0" b="0"/>
            <a:pathLst>
              <a:path w="120000" h="120000" extrusionOk="0">
                <a:moveTo>
                  <a:pt x="20273" y="879"/>
                </a:moveTo>
                <a:cubicBezTo>
                  <a:pt x="-12701" y="13109"/>
                  <a:pt x="1094" y="38156"/>
                  <a:pt x="15899" y="66219"/>
                </a:cubicBezTo>
                <a:cubicBezTo>
                  <a:pt x="16684" y="97968"/>
                  <a:pt x="26891" y="119664"/>
                  <a:pt x="34742" y="120000"/>
                </a:cubicBezTo>
                <a:cubicBezTo>
                  <a:pt x="50221" y="119581"/>
                  <a:pt x="38444" y="70910"/>
                  <a:pt x="59979" y="71748"/>
                </a:cubicBezTo>
                <a:cubicBezTo>
                  <a:pt x="77924" y="71664"/>
                  <a:pt x="72653" y="120837"/>
                  <a:pt x="84205" y="119748"/>
                </a:cubicBezTo>
                <a:cubicBezTo>
                  <a:pt x="101030" y="114973"/>
                  <a:pt x="98674" y="80292"/>
                  <a:pt x="105740" y="64460"/>
                </a:cubicBezTo>
                <a:cubicBezTo>
                  <a:pt x="120882" y="39790"/>
                  <a:pt x="132211" y="2386"/>
                  <a:pt x="94973" y="627"/>
                </a:cubicBezTo>
                <a:lnTo>
                  <a:pt x="57960" y="5653"/>
                </a:lnTo>
                <a:cubicBezTo>
                  <a:pt x="45398" y="4062"/>
                  <a:pt x="33508" y="-2304"/>
                  <a:pt x="20273" y="879"/>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949" name="Shape 949"/>
          <p:cNvGrpSpPr/>
          <p:nvPr/>
        </p:nvGrpSpPr>
        <p:grpSpPr>
          <a:xfrm>
            <a:off x="6600033" y="2045496"/>
            <a:ext cx="234174" cy="397488"/>
            <a:chOff x="1960330" y="2060848"/>
            <a:chExt cx="2028872" cy="3463827"/>
          </a:xfrm>
        </p:grpSpPr>
        <p:sp>
          <p:nvSpPr>
            <p:cNvPr id="950" name="Shape 950"/>
            <p:cNvSpPr/>
            <p:nvPr/>
          </p:nvSpPr>
          <p:spPr>
            <a:xfrm>
              <a:off x="2483767" y="2060848"/>
              <a:ext cx="1505435" cy="1015753"/>
            </a:xfrm>
            <a:custGeom>
              <a:avLst/>
              <a:gdLst/>
              <a:ahLst/>
              <a:cxnLst/>
              <a:rect l="0" t="0" r="0" b="0"/>
              <a:pathLst>
                <a:path w="120000" h="120000" extrusionOk="0">
                  <a:moveTo>
                    <a:pt x="63785" y="24141"/>
                  </a:moveTo>
                  <a:cubicBezTo>
                    <a:pt x="47738" y="16593"/>
                    <a:pt x="24085" y="-5983"/>
                    <a:pt x="15644" y="1498"/>
                  </a:cubicBezTo>
                  <a:cubicBezTo>
                    <a:pt x="8218" y="8513"/>
                    <a:pt x="13468" y="25391"/>
                    <a:pt x="11747" y="36163"/>
                  </a:cubicBezTo>
                  <a:cubicBezTo>
                    <a:pt x="8150" y="44515"/>
                    <a:pt x="-3368" y="53805"/>
                    <a:pt x="958" y="61218"/>
                  </a:cubicBezTo>
                  <a:cubicBezTo>
                    <a:pt x="13110" y="79080"/>
                    <a:pt x="44594" y="84260"/>
                    <a:pt x="50726" y="87562"/>
                  </a:cubicBezTo>
                  <a:cubicBezTo>
                    <a:pt x="55528" y="86706"/>
                    <a:pt x="53993" y="79276"/>
                    <a:pt x="56260" y="73724"/>
                  </a:cubicBezTo>
                  <a:lnTo>
                    <a:pt x="68501" y="80306"/>
                  </a:lnTo>
                  <a:cubicBezTo>
                    <a:pt x="67757" y="105031"/>
                    <a:pt x="84759" y="100166"/>
                    <a:pt x="94790" y="107982"/>
                  </a:cubicBezTo>
                  <a:cubicBezTo>
                    <a:pt x="129026" y="138976"/>
                    <a:pt x="119213" y="101867"/>
                    <a:pt x="117006" y="87772"/>
                  </a:cubicBezTo>
                  <a:cubicBezTo>
                    <a:pt x="108122" y="80989"/>
                    <a:pt x="103991" y="79371"/>
                    <a:pt x="93522" y="74936"/>
                  </a:cubicBezTo>
                  <a:cubicBezTo>
                    <a:pt x="95576" y="67209"/>
                    <a:pt x="103018" y="56663"/>
                    <a:pt x="99685" y="51754"/>
                  </a:cubicBezTo>
                  <a:cubicBezTo>
                    <a:pt x="92931" y="47924"/>
                    <a:pt x="83324" y="45034"/>
                    <a:pt x="76887" y="40734"/>
                  </a:cubicBezTo>
                  <a:cubicBezTo>
                    <a:pt x="74153" y="44877"/>
                    <a:pt x="73954" y="49020"/>
                    <a:pt x="72488" y="53163"/>
                  </a:cubicBezTo>
                  <a:lnTo>
                    <a:pt x="61065" y="45907"/>
                  </a:lnTo>
                  <a:lnTo>
                    <a:pt x="63785" y="24141"/>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51" name="Shape 951"/>
            <p:cNvSpPr/>
            <p:nvPr/>
          </p:nvSpPr>
          <p:spPr>
            <a:xfrm rot="-346245">
              <a:off x="2170736" y="2710023"/>
              <a:ext cx="1505434" cy="1015753"/>
            </a:xfrm>
            <a:custGeom>
              <a:avLst/>
              <a:gdLst/>
              <a:ahLst/>
              <a:cxnLst/>
              <a:rect l="0" t="0" r="0" b="0"/>
              <a:pathLst>
                <a:path w="120000" h="120000" extrusionOk="0">
                  <a:moveTo>
                    <a:pt x="63785" y="24141"/>
                  </a:moveTo>
                  <a:cubicBezTo>
                    <a:pt x="47738" y="16593"/>
                    <a:pt x="24085" y="-5983"/>
                    <a:pt x="15644" y="1498"/>
                  </a:cubicBezTo>
                  <a:cubicBezTo>
                    <a:pt x="8218" y="8513"/>
                    <a:pt x="13468" y="25391"/>
                    <a:pt x="11747" y="36163"/>
                  </a:cubicBezTo>
                  <a:cubicBezTo>
                    <a:pt x="8150" y="44515"/>
                    <a:pt x="-3368" y="53805"/>
                    <a:pt x="958" y="61218"/>
                  </a:cubicBezTo>
                  <a:cubicBezTo>
                    <a:pt x="13110" y="79080"/>
                    <a:pt x="44594" y="84260"/>
                    <a:pt x="50726" y="87562"/>
                  </a:cubicBezTo>
                  <a:cubicBezTo>
                    <a:pt x="55528" y="86706"/>
                    <a:pt x="53993" y="79276"/>
                    <a:pt x="56260" y="73724"/>
                  </a:cubicBezTo>
                  <a:lnTo>
                    <a:pt x="68501" y="80306"/>
                  </a:lnTo>
                  <a:cubicBezTo>
                    <a:pt x="67757" y="105031"/>
                    <a:pt x="84759" y="100166"/>
                    <a:pt x="94790" y="107982"/>
                  </a:cubicBezTo>
                  <a:cubicBezTo>
                    <a:pt x="129026" y="138976"/>
                    <a:pt x="119213" y="101867"/>
                    <a:pt x="117006" y="87772"/>
                  </a:cubicBezTo>
                  <a:cubicBezTo>
                    <a:pt x="108122" y="80989"/>
                    <a:pt x="103991" y="79371"/>
                    <a:pt x="93522" y="74936"/>
                  </a:cubicBezTo>
                  <a:cubicBezTo>
                    <a:pt x="95576" y="67209"/>
                    <a:pt x="103018" y="56663"/>
                    <a:pt x="99685" y="51754"/>
                  </a:cubicBezTo>
                  <a:cubicBezTo>
                    <a:pt x="92931" y="47924"/>
                    <a:pt x="83324" y="45034"/>
                    <a:pt x="76887" y="40734"/>
                  </a:cubicBezTo>
                  <a:cubicBezTo>
                    <a:pt x="74153" y="44877"/>
                    <a:pt x="73954" y="49020"/>
                    <a:pt x="72488" y="53163"/>
                  </a:cubicBezTo>
                  <a:lnTo>
                    <a:pt x="61065" y="45907"/>
                  </a:lnTo>
                  <a:lnTo>
                    <a:pt x="63785" y="24141"/>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52" name="Shape 952"/>
            <p:cNvSpPr/>
            <p:nvPr/>
          </p:nvSpPr>
          <p:spPr>
            <a:xfrm rot="-965355">
              <a:off x="2071597" y="3466864"/>
              <a:ext cx="1505434" cy="1015753"/>
            </a:xfrm>
            <a:custGeom>
              <a:avLst/>
              <a:gdLst/>
              <a:ahLst/>
              <a:cxnLst/>
              <a:rect l="0" t="0" r="0" b="0"/>
              <a:pathLst>
                <a:path w="120000" h="120000" extrusionOk="0">
                  <a:moveTo>
                    <a:pt x="63785" y="24141"/>
                  </a:moveTo>
                  <a:cubicBezTo>
                    <a:pt x="47738" y="16593"/>
                    <a:pt x="24085" y="-5983"/>
                    <a:pt x="15644" y="1498"/>
                  </a:cubicBezTo>
                  <a:cubicBezTo>
                    <a:pt x="8218" y="8513"/>
                    <a:pt x="13468" y="25391"/>
                    <a:pt x="11747" y="36163"/>
                  </a:cubicBezTo>
                  <a:cubicBezTo>
                    <a:pt x="8150" y="44515"/>
                    <a:pt x="-3368" y="53805"/>
                    <a:pt x="958" y="61218"/>
                  </a:cubicBezTo>
                  <a:cubicBezTo>
                    <a:pt x="13110" y="79080"/>
                    <a:pt x="44594" y="84260"/>
                    <a:pt x="50726" y="87562"/>
                  </a:cubicBezTo>
                  <a:cubicBezTo>
                    <a:pt x="55528" y="86706"/>
                    <a:pt x="53993" y="79276"/>
                    <a:pt x="56260" y="73724"/>
                  </a:cubicBezTo>
                  <a:lnTo>
                    <a:pt x="68501" y="80306"/>
                  </a:lnTo>
                  <a:cubicBezTo>
                    <a:pt x="67757" y="105031"/>
                    <a:pt x="84759" y="100166"/>
                    <a:pt x="94790" y="107982"/>
                  </a:cubicBezTo>
                  <a:cubicBezTo>
                    <a:pt x="129026" y="138976"/>
                    <a:pt x="119213" y="101867"/>
                    <a:pt x="117006" y="87772"/>
                  </a:cubicBezTo>
                  <a:cubicBezTo>
                    <a:pt x="108122" y="80989"/>
                    <a:pt x="103991" y="79371"/>
                    <a:pt x="93522" y="74936"/>
                  </a:cubicBezTo>
                  <a:cubicBezTo>
                    <a:pt x="95576" y="67209"/>
                    <a:pt x="103018" y="56663"/>
                    <a:pt x="99685" y="51754"/>
                  </a:cubicBezTo>
                  <a:cubicBezTo>
                    <a:pt x="92931" y="47924"/>
                    <a:pt x="83324" y="45034"/>
                    <a:pt x="76887" y="40734"/>
                  </a:cubicBezTo>
                  <a:cubicBezTo>
                    <a:pt x="74153" y="44877"/>
                    <a:pt x="73954" y="49020"/>
                    <a:pt x="72488" y="53163"/>
                  </a:cubicBezTo>
                  <a:lnTo>
                    <a:pt x="61065" y="45907"/>
                  </a:lnTo>
                  <a:lnTo>
                    <a:pt x="63785" y="24141"/>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53" name="Shape 953"/>
            <p:cNvSpPr/>
            <p:nvPr/>
          </p:nvSpPr>
          <p:spPr>
            <a:xfrm rot="-1967067">
              <a:off x="2257650" y="4182238"/>
              <a:ext cx="1505434" cy="1015754"/>
            </a:xfrm>
            <a:custGeom>
              <a:avLst/>
              <a:gdLst/>
              <a:ahLst/>
              <a:cxnLst/>
              <a:rect l="0" t="0" r="0" b="0"/>
              <a:pathLst>
                <a:path w="120000" h="120000" extrusionOk="0">
                  <a:moveTo>
                    <a:pt x="63785" y="24141"/>
                  </a:moveTo>
                  <a:cubicBezTo>
                    <a:pt x="47738" y="16593"/>
                    <a:pt x="24085" y="-5983"/>
                    <a:pt x="15644" y="1498"/>
                  </a:cubicBezTo>
                  <a:cubicBezTo>
                    <a:pt x="8218" y="8513"/>
                    <a:pt x="13468" y="25391"/>
                    <a:pt x="11747" y="36163"/>
                  </a:cubicBezTo>
                  <a:cubicBezTo>
                    <a:pt x="8150" y="44515"/>
                    <a:pt x="-3368" y="53805"/>
                    <a:pt x="958" y="61218"/>
                  </a:cubicBezTo>
                  <a:cubicBezTo>
                    <a:pt x="13110" y="79080"/>
                    <a:pt x="44594" y="84260"/>
                    <a:pt x="50726" y="87562"/>
                  </a:cubicBezTo>
                  <a:cubicBezTo>
                    <a:pt x="55528" y="86706"/>
                    <a:pt x="53993" y="79276"/>
                    <a:pt x="56260" y="73724"/>
                  </a:cubicBezTo>
                  <a:lnTo>
                    <a:pt x="68501" y="80306"/>
                  </a:lnTo>
                  <a:cubicBezTo>
                    <a:pt x="67757" y="105031"/>
                    <a:pt x="84759" y="100166"/>
                    <a:pt x="94790" y="107982"/>
                  </a:cubicBezTo>
                  <a:cubicBezTo>
                    <a:pt x="129026" y="138976"/>
                    <a:pt x="119213" y="101867"/>
                    <a:pt x="117006" y="87772"/>
                  </a:cubicBezTo>
                  <a:cubicBezTo>
                    <a:pt x="108122" y="80989"/>
                    <a:pt x="103991" y="79371"/>
                    <a:pt x="93522" y="74936"/>
                  </a:cubicBezTo>
                  <a:cubicBezTo>
                    <a:pt x="95576" y="67209"/>
                    <a:pt x="103018" y="56663"/>
                    <a:pt x="99685" y="51754"/>
                  </a:cubicBezTo>
                  <a:cubicBezTo>
                    <a:pt x="92931" y="47924"/>
                    <a:pt x="83324" y="45034"/>
                    <a:pt x="76887" y="40734"/>
                  </a:cubicBezTo>
                  <a:cubicBezTo>
                    <a:pt x="74153" y="44877"/>
                    <a:pt x="73954" y="49020"/>
                    <a:pt x="72488" y="53163"/>
                  </a:cubicBezTo>
                  <a:lnTo>
                    <a:pt x="61065" y="45907"/>
                  </a:lnTo>
                  <a:lnTo>
                    <a:pt x="63785" y="24141"/>
                  </a:ln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954" name="Shape 954"/>
          <p:cNvSpPr/>
          <p:nvPr/>
        </p:nvSpPr>
        <p:spPr>
          <a:xfrm>
            <a:off x="7232015" y="2045497"/>
            <a:ext cx="115441" cy="359999"/>
          </a:xfrm>
          <a:custGeom>
            <a:avLst/>
            <a:gdLst/>
            <a:ahLst/>
            <a:cxnLst/>
            <a:rect l="0" t="0" r="0" b="0"/>
            <a:pathLst>
              <a:path w="120000" h="120000" extrusionOk="0">
                <a:moveTo>
                  <a:pt x="63158" y="65259"/>
                </a:moveTo>
                <a:cubicBezTo>
                  <a:pt x="71865" y="65649"/>
                  <a:pt x="74498" y="66818"/>
                  <a:pt x="80168" y="67597"/>
                </a:cubicBezTo>
                <a:cubicBezTo>
                  <a:pt x="91446" y="68035"/>
                  <a:pt x="111613" y="65790"/>
                  <a:pt x="116617" y="68911"/>
                </a:cubicBezTo>
                <a:cubicBezTo>
                  <a:pt x="131466" y="80598"/>
                  <a:pt x="92656" y="81384"/>
                  <a:pt x="91880" y="87504"/>
                </a:cubicBezTo>
                <a:cubicBezTo>
                  <a:pt x="90462" y="97763"/>
                  <a:pt x="89483" y="99220"/>
                  <a:pt x="90495" y="119610"/>
                </a:cubicBezTo>
                <a:lnTo>
                  <a:pt x="46148" y="119805"/>
                </a:lnTo>
                <a:cubicBezTo>
                  <a:pt x="40681" y="107727"/>
                  <a:pt x="52084" y="81356"/>
                  <a:pt x="32360" y="84360"/>
                </a:cubicBezTo>
                <a:cubicBezTo>
                  <a:pt x="26083" y="86373"/>
                  <a:pt x="29341" y="107077"/>
                  <a:pt x="29139" y="119610"/>
                </a:cubicBezTo>
                <a:cubicBezTo>
                  <a:pt x="22355" y="119837"/>
                  <a:pt x="27417" y="119837"/>
                  <a:pt x="18204" y="120000"/>
                </a:cubicBezTo>
                <a:cubicBezTo>
                  <a:pt x="15774" y="79545"/>
                  <a:pt x="9191" y="91892"/>
                  <a:pt x="1293" y="85723"/>
                </a:cubicBezTo>
                <a:cubicBezTo>
                  <a:pt x="-4843" y="78599"/>
                  <a:pt x="12702" y="80477"/>
                  <a:pt x="15365" y="80441"/>
                </a:cubicBezTo>
                <a:cubicBezTo>
                  <a:pt x="859" y="76513"/>
                  <a:pt x="-591" y="71081"/>
                  <a:pt x="10998" y="68073"/>
                </a:cubicBezTo>
                <a:cubicBezTo>
                  <a:pt x="18270" y="66541"/>
                  <a:pt x="36631" y="67402"/>
                  <a:pt x="49186" y="67402"/>
                </a:cubicBezTo>
                <a:cubicBezTo>
                  <a:pt x="53033" y="66688"/>
                  <a:pt x="55666" y="65389"/>
                  <a:pt x="63158" y="65259"/>
                </a:cubicBezTo>
                <a:close/>
                <a:moveTo>
                  <a:pt x="31469" y="0"/>
                </a:moveTo>
                <a:lnTo>
                  <a:pt x="85212" y="167"/>
                </a:lnTo>
                <a:cubicBezTo>
                  <a:pt x="88757" y="16049"/>
                  <a:pt x="74870" y="40189"/>
                  <a:pt x="101600" y="45969"/>
                </a:cubicBezTo>
                <a:cubicBezTo>
                  <a:pt x="127519" y="52008"/>
                  <a:pt x="119972" y="61585"/>
                  <a:pt x="108112" y="64090"/>
                </a:cubicBezTo>
                <a:cubicBezTo>
                  <a:pt x="91103" y="66753"/>
                  <a:pt x="75915" y="64350"/>
                  <a:pt x="60728" y="62142"/>
                </a:cubicBezTo>
                <a:cubicBezTo>
                  <a:pt x="49591" y="64545"/>
                  <a:pt x="29341" y="66558"/>
                  <a:pt x="13344" y="63116"/>
                </a:cubicBezTo>
                <a:cubicBezTo>
                  <a:pt x="-5083" y="58051"/>
                  <a:pt x="8955" y="48297"/>
                  <a:pt x="18472" y="46349"/>
                </a:cubicBezTo>
                <a:cubicBezTo>
                  <a:pt x="39665" y="41483"/>
                  <a:pt x="32260" y="17894"/>
                  <a:pt x="31469"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55" name="Shape 955"/>
          <p:cNvSpPr/>
          <p:nvPr/>
        </p:nvSpPr>
        <p:spPr>
          <a:xfrm>
            <a:off x="4861480" y="2037091"/>
            <a:ext cx="341004" cy="376812"/>
          </a:xfrm>
          <a:custGeom>
            <a:avLst/>
            <a:gdLst/>
            <a:ahLst/>
            <a:cxnLst/>
            <a:rect l="0" t="0" r="0" b="0"/>
            <a:pathLst>
              <a:path w="120000" h="120000" extrusionOk="0">
                <a:moveTo>
                  <a:pt x="63197" y="33738"/>
                </a:moveTo>
                <a:cubicBezTo>
                  <a:pt x="66673" y="32891"/>
                  <a:pt x="70460" y="33878"/>
                  <a:pt x="73020" y="36297"/>
                </a:cubicBezTo>
                <a:lnTo>
                  <a:pt x="72194" y="37002"/>
                </a:lnTo>
                <a:cubicBezTo>
                  <a:pt x="69932" y="34869"/>
                  <a:pt x="66595" y="33990"/>
                  <a:pt x="63533" y="34720"/>
                </a:cubicBezTo>
                <a:cubicBezTo>
                  <a:pt x="60275" y="35498"/>
                  <a:pt x="57921" y="37955"/>
                  <a:pt x="57532" y="40985"/>
                </a:cubicBezTo>
                <a:lnTo>
                  <a:pt x="56410" y="40824"/>
                </a:lnTo>
                <a:cubicBezTo>
                  <a:pt x="56524" y="39969"/>
                  <a:pt x="56776" y="39155"/>
                  <a:pt x="57147" y="38401"/>
                </a:cubicBezTo>
                <a:cubicBezTo>
                  <a:pt x="57426" y="37835"/>
                  <a:pt x="57770" y="37302"/>
                  <a:pt x="58175" y="36811"/>
                </a:cubicBezTo>
                <a:close/>
                <a:moveTo>
                  <a:pt x="65022" y="24457"/>
                </a:moveTo>
                <a:cubicBezTo>
                  <a:pt x="66763" y="24168"/>
                  <a:pt x="68603" y="24290"/>
                  <a:pt x="70344" y="24857"/>
                </a:cubicBezTo>
                <a:lnTo>
                  <a:pt x="69952" y="25822"/>
                </a:lnTo>
                <a:cubicBezTo>
                  <a:pt x="66876" y="24824"/>
                  <a:pt x="63456" y="25382"/>
                  <a:pt x="61074" y="27271"/>
                </a:cubicBezTo>
                <a:cubicBezTo>
                  <a:pt x="58541" y="29281"/>
                  <a:pt x="57644" y="32430"/>
                  <a:pt x="58787" y="35299"/>
                </a:cubicBezTo>
                <a:lnTo>
                  <a:pt x="57703" y="35608"/>
                </a:lnTo>
                <a:cubicBezTo>
                  <a:pt x="56748" y="33175"/>
                  <a:pt x="57080" y="30566"/>
                  <a:pt x="58506" y="28452"/>
                </a:cubicBezTo>
                <a:lnTo>
                  <a:pt x="60290" y="26527"/>
                </a:lnTo>
                <a:cubicBezTo>
                  <a:pt x="61638" y="25447"/>
                  <a:pt x="63280" y="24746"/>
                  <a:pt x="65022" y="24457"/>
                </a:cubicBezTo>
                <a:close/>
                <a:moveTo>
                  <a:pt x="63017" y="7932"/>
                </a:moveTo>
                <a:cubicBezTo>
                  <a:pt x="61189" y="8222"/>
                  <a:pt x="59494" y="9106"/>
                  <a:pt x="58307" y="10516"/>
                </a:cubicBezTo>
                <a:lnTo>
                  <a:pt x="58092" y="10396"/>
                </a:lnTo>
                <a:lnTo>
                  <a:pt x="57832" y="10777"/>
                </a:lnTo>
                <a:lnTo>
                  <a:pt x="56007" y="9231"/>
                </a:lnTo>
                <a:cubicBezTo>
                  <a:pt x="51958" y="6971"/>
                  <a:pt x="46650" y="8108"/>
                  <a:pt x="44152" y="11772"/>
                </a:cubicBezTo>
                <a:cubicBezTo>
                  <a:pt x="43997" y="12000"/>
                  <a:pt x="43856" y="12232"/>
                  <a:pt x="43849" y="12516"/>
                </a:cubicBezTo>
                <a:cubicBezTo>
                  <a:pt x="42647" y="17155"/>
                  <a:pt x="44558" y="21629"/>
                  <a:pt x="48390" y="23020"/>
                </a:cubicBezTo>
                <a:lnTo>
                  <a:pt x="48002" y="24003"/>
                </a:lnTo>
                <a:cubicBezTo>
                  <a:pt x="44010" y="22575"/>
                  <a:pt x="41814" y="18301"/>
                  <a:pt x="42506" y="13653"/>
                </a:cubicBezTo>
                <a:cubicBezTo>
                  <a:pt x="38786" y="12115"/>
                  <a:pt x="34329" y="13374"/>
                  <a:pt x="32103" y="16639"/>
                </a:cubicBezTo>
                <a:cubicBezTo>
                  <a:pt x="30339" y="19227"/>
                  <a:pt x="30673" y="21661"/>
                  <a:pt x="32021" y="24062"/>
                </a:cubicBezTo>
                <a:cubicBezTo>
                  <a:pt x="31109" y="24695"/>
                  <a:pt x="30332" y="25500"/>
                  <a:pt x="29697" y="26432"/>
                </a:cubicBezTo>
                <a:cubicBezTo>
                  <a:pt x="26484" y="31145"/>
                  <a:pt x="28101" y="37322"/>
                  <a:pt x="33308" y="40230"/>
                </a:cubicBezTo>
                <a:cubicBezTo>
                  <a:pt x="35050" y="41203"/>
                  <a:pt x="36973" y="41686"/>
                  <a:pt x="38867" y="41490"/>
                </a:cubicBezTo>
                <a:cubicBezTo>
                  <a:pt x="39223" y="38710"/>
                  <a:pt x="40200" y="35979"/>
                  <a:pt x="41801" y="33471"/>
                </a:cubicBezTo>
                <a:lnTo>
                  <a:pt x="42953" y="34073"/>
                </a:lnTo>
                <a:cubicBezTo>
                  <a:pt x="41365" y="36560"/>
                  <a:pt x="40428" y="39280"/>
                  <a:pt x="40328" y="42057"/>
                </a:cubicBezTo>
                <a:cubicBezTo>
                  <a:pt x="41590" y="45393"/>
                  <a:pt x="44880" y="47620"/>
                  <a:pt x="48581" y="47993"/>
                </a:cubicBezTo>
                <a:lnTo>
                  <a:pt x="48781" y="50184"/>
                </a:lnTo>
                <a:cubicBezTo>
                  <a:pt x="49902" y="53692"/>
                  <a:pt x="53697" y="55843"/>
                  <a:pt x="57548" y="55195"/>
                </a:cubicBezTo>
                <a:lnTo>
                  <a:pt x="57618" y="55415"/>
                </a:lnTo>
                <a:lnTo>
                  <a:pt x="58093" y="55291"/>
                </a:lnTo>
                <a:lnTo>
                  <a:pt x="58299" y="57545"/>
                </a:lnTo>
                <a:cubicBezTo>
                  <a:pt x="59622" y="61681"/>
                  <a:pt x="64398" y="64064"/>
                  <a:pt x="68969" y="62867"/>
                </a:cubicBezTo>
                <a:cubicBezTo>
                  <a:pt x="69252" y="62793"/>
                  <a:pt x="69528" y="62707"/>
                  <a:pt x="69745" y="62501"/>
                </a:cubicBezTo>
                <a:cubicBezTo>
                  <a:pt x="73875" y="59920"/>
                  <a:pt x="75799" y="55732"/>
                  <a:pt x="74305" y="52470"/>
                </a:cubicBezTo>
                <a:cubicBezTo>
                  <a:pt x="72182" y="54201"/>
                  <a:pt x="69232" y="54994"/>
                  <a:pt x="66278" y="54607"/>
                </a:cubicBezTo>
                <a:lnTo>
                  <a:pt x="66449" y="53590"/>
                </a:lnTo>
                <a:cubicBezTo>
                  <a:pt x="69683" y="54011"/>
                  <a:pt x="72911" y="52845"/>
                  <a:pt x="74826" y="50563"/>
                </a:cubicBezTo>
                <a:cubicBezTo>
                  <a:pt x="76864" y="48135"/>
                  <a:pt x="77047" y="44888"/>
                  <a:pt x="75292" y="42283"/>
                </a:cubicBezTo>
                <a:lnTo>
                  <a:pt x="76286" y="41785"/>
                </a:lnTo>
                <a:cubicBezTo>
                  <a:pt x="78250" y="44732"/>
                  <a:pt x="78044" y="48400"/>
                  <a:pt x="75759" y="51150"/>
                </a:cubicBezTo>
                <a:lnTo>
                  <a:pt x="75238" y="51624"/>
                </a:lnTo>
                <a:cubicBezTo>
                  <a:pt x="77047" y="55074"/>
                  <a:pt x="75491" y="59492"/>
                  <a:pt x="71584" y="62474"/>
                </a:cubicBezTo>
                <a:cubicBezTo>
                  <a:pt x="73199" y="65874"/>
                  <a:pt x="77435" y="67650"/>
                  <a:pt x="81508" y="66584"/>
                </a:cubicBezTo>
                <a:cubicBezTo>
                  <a:pt x="84237" y="65869"/>
                  <a:pt x="85772" y="64325"/>
                  <a:pt x="86600" y="62271"/>
                </a:cubicBezTo>
                <a:cubicBezTo>
                  <a:pt x="89749" y="63535"/>
                  <a:pt x="93355" y="63118"/>
                  <a:pt x="96054" y="61335"/>
                </a:cubicBezTo>
                <a:lnTo>
                  <a:pt x="97404" y="61772"/>
                </a:lnTo>
                <a:cubicBezTo>
                  <a:pt x="101702" y="61786"/>
                  <a:pt x="104994" y="61541"/>
                  <a:pt x="107068" y="58499"/>
                </a:cubicBezTo>
                <a:cubicBezTo>
                  <a:pt x="108858" y="55874"/>
                  <a:pt x="108720" y="52666"/>
                  <a:pt x="106905" y="50292"/>
                </a:cubicBezTo>
                <a:cubicBezTo>
                  <a:pt x="104977" y="52361"/>
                  <a:pt x="102417" y="53557"/>
                  <a:pt x="99835" y="53556"/>
                </a:cubicBezTo>
                <a:lnTo>
                  <a:pt x="99783" y="52395"/>
                </a:lnTo>
                <a:cubicBezTo>
                  <a:pt x="103249" y="52539"/>
                  <a:pt x="106727" y="50106"/>
                  <a:pt x="108424" y="46320"/>
                </a:cubicBezTo>
                <a:cubicBezTo>
                  <a:pt x="109448" y="43373"/>
                  <a:pt x="108650" y="40160"/>
                  <a:pt x="106333" y="37904"/>
                </a:cubicBezTo>
                <a:cubicBezTo>
                  <a:pt x="104250" y="40505"/>
                  <a:pt x="100678" y="41885"/>
                  <a:pt x="97047" y="41498"/>
                </a:cubicBezTo>
                <a:lnTo>
                  <a:pt x="97189" y="40478"/>
                </a:lnTo>
                <a:cubicBezTo>
                  <a:pt x="100434" y="40821"/>
                  <a:pt x="103627" y="39578"/>
                  <a:pt x="105475" y="37251"/>
                </a:cubicBezTo>
                <a:lnTo>
                  <a:pt x="105643" y="36955"/>
                </a:lnTo>
                <a:cubicBezTo>
                  <a:pt x="105598" y="34146"/>
                  <a:pt x="103931" y="31485"/>
                  <a:pt x="101086" y="29897"/>
                </a:cubicBezTo>
                <a:cubicBezTo>
                  <a:pt x="100043" y="29314"/>
                  <a:pt x="98929" y="28925"/>
                  <a:pt x="97777" y="28840"/>
                </a:cubicBezTo>
                <a:cubicBezTo>
                  <a:pt x="95687" y="33181"/>
                  <a:pt x="91452" y="35893"/>
                  <a:pt x="87331" y="35570"/>
                </a:cubicBezTo>
                <a:cubicBezTo>
                  <a:pt x="87272" y="36540"/>
                  <a:pt x="86897" y="37488"/>
                  <a:pt x="86247" y="38326"/>
                </a:cubicBezTo>
                <a:cubicBezTo>
                  <a:pt x="84916" y="40039"/>
                  <a:pt x="82635" y="41026"/>
                  <a:pt x="80235" y="40925"/>
                </a:cubicBezTo>
                <a:lnTo>
                  <a:pt x="80289" y="39928"/>
                </a:lnTo>
                <a:cubicBezTo>
                  <a:pt x="82291" y="40012"/>
                  <a:pt x="84196" y="39201"/>
                  <a:pt x="85314" y="37790"/>
                </a:cubicBezTo>
                <a:cubicBezTo>
                  <a:pt x="85888" y="37066"/>
                  <a:pt x="86211" y="36239"/>
                  <a:pt x="86256" y="35397"/>
                </a:cubicBezTo>
                <a:lnTo>
                  <a:pt x="85763" y="35318"/>
                </a:lnTo>
                <a:lnTo>
                  <a:pt x="86053" y="34443"/>
                </a:lnTo>
                <a:cubicBezTo>
                  <a:pt x="86142" y="33809"/>
                  <a:pt x="85909" y="33210"/>
                  <a:pt x="85539" y="32656"/>
                </a:cubicBezTo>
                <a:cubicBezTo>
                  <a:pt x="84546" y="31169"/>
                  <a:pt x="82713" y="30228"/>
                  <a:pt x="80706" y="30175"/>
                </a:cubicBezTo>
                <a:lnTo>
                  <a:pt x="80738" y="29177"/>
                </a:lnTo>
                <a:cubicBezTo>
                  <a:pt x="83142" y="29241"/>
                  <a:pt x="85335" y="30384"/>
                  <a:pt x="86514" y="32187"/>
                </a:cubicBezTo>
                <a:cubicBezTo>
                  <a:pt x="86964" y="32876"/>
                  <a:pt x="87241" y="33621"/>
                  <a:pt x="87284" y="34385"/>
                </a:cubicBezTo>
                <a:cubicBezTo>
                  <a:pt x="90884" y="34888"/>
                  <a:pt x="94654" y="32499"/>
                  <a:pt x="96502" y="28590"/>
                </a:cubicBezTo>
                <a:cubicBezTo>
                  <a:pt x="98077" y="24629"/>
                  <a:pt x="96427" y="20080"/>
                  <a:pt x="92309" y="17780"/>
                </a:cubicBezTo>
                <a:cubicBezTo>
                  <a:pt x="90696" y="16880"/>
                  <a:pt x="88913" y="16440"/>
                  <a:pt x="87162" y="16633"/>
                </a:cubicBezTo>
                <a:cubicBezTo>
                  <a:pt x="87519" y="19398"/>
                  <a:pt x="86556" y="21980"/>
                  <a:pt x="84364" y="23625"/>
                </a:cubicBezTo>
                <a:lnTo>
                  <a:pt x="83628" y="22822"/>
                </a:lnTo>
                <a:cubicBezTo>
                  <a:pt x="86067" y="20992"/>
                  <a:pt x="86736" y="17798"/>
                  <a:pt x="85565" y="14623"/>
                </a:cubicBezTo>
                <a:cubicBezTo>
                  <a:pt x="84876" y="12777"/>
                  <a:pt x="83464" y="11147"/>
                  <a:pt x="81479" y="10038"/>
                </a:cubicBezTo>
                <a:cubicBezTo>
                  <a:pt x="77908" y="8044"/>
                  <a:pt x="73499" y="8310"/>
                  <a:pt x="70296" y="10403"/>
                </a:cubicBezTo>
                <a:lnTo>
                  <a:pt x="68522" y="8901"/>
                </a:lnTo>
                <a:cubicBezTo>
                  <a:pt x="66805" y="7942"/>
                  <a:pt x="64845" y="7641"/>
                  <a:pt x="63017" y="7932"/>
                </a:cubicBezTo>
                <a:close/>
                <a:moveTo>
                  <a:pt x="67083" y="19"/>
                </a:moveTo>
                <a:cubicBezTo>
                  <a:pt x="105612" y="741"/>
                  <a:pt x="137680" y="40013"/>
                  <a:pt x="108962" y="71704"/>
                </a:cubicBezTo>
                <a:cubicBezTo>
                  <a:pt x="99549" y="80006"/>
                  <a:pt x="98273" y="91990"/>
                  <a:pt x="106570" y="119350"/>
                </a:cubicBezTo>
                <a:lnTo>
                  <a:pt x="42673" y="120000"/>
                </a:lnTo>
                <a:lnTo>
                  <a:pt x="38366" y="102657"/>
                </a:lnTo>
                <a:cubicBezTo>
                  <a:pt x="26948" y="106100"/>
                  <a:pt x="14328" y="105067"/>
                  <a:pt x="10127" y="101374"/>
                </a:cubicBezTo>
                <a:cubicBezTo>
                  <a:pt x="8066" y="99317"/>
                  <a:pt x="8946" y="92907"/>
                  <a:pt x="11563" y="87947"/>
                </a:cubicBezTo>
                <a:cubicBezTo>
                  <a:pt x="12399" y="86094"/>
                  <a:pt x="8156" y="85449"/>
                  <a:pt x="7255" y="82749"/>
                </a:cubicBezTo>
                <a:cubicBezTo>
                  <a:pt x="6840" y="80241"/>
                  <a:pt x="9633" y="80150"/>
                  <a:pt x="10823" y="78851"/>
                </a:cubicBezTo>
                <a:lnTo>
                  <a:pt x="6515" y="76092"/>
                </a:lnTo>
                <a:cubicBezTo>
                  <a:pt x="4458" y="74176"/>
                  <a:pt x="9082" y="70568"/>
                  <a:pt x="10366" y="67806"/>
                </a:cubicBezTo>
                <a:cubicBezTo>
                  <a:pt x="5869" y="66534"/>
                  <a:pt x="2465" y="64796"/>
                  <a:pt x="108" y="62731"/>
                </a:cubicBezTo>
                <a:cubicBezTo>
                  <a:pt x="-905" y="59306"/>
                  <a:pt x="5397" y="54531"/>
                  <a:pt x="10940" y="48301"/>
                </a:cubicBezTo>
                <a:cubicBezTo>
                  <a:pt x="16751" y="42100"/>
                  <a:pt x="11901" y="37372"/>
                  <a:pt x="16352" y="24057"/>
                </a:cubicBezTo>
                <a:cubicBezTo>
                  <a:pt x="23422" y="7583"/>
                  <a:pt x="40160" y="-453"/>
                  <a:pt x="67083" y="19"/>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56" name="Shape 956"/>
          <p:cNvSpPr/>
          <p:nvPr/>
        </p:nvSpPr>
        <p:spPr>
          <a:xfrm>
            <a:off x="5430442" y="2045476"/>
            <a:ext cx="358193" cy="360040"/>
          </a:xfrm>
          <a:custGeom>
            <a:avLst/>
            <a:gdLst/>
            <a:ahLst/>
            <a:cxnLst/>
            <a:rect l="0" t="0" r="0" b="0"/>
            <a:pathLst>
              <a:path w="120000" h="120000" extrusionOk="0">
                <a:moveTo>
                  <a:pt x="75996" y="0"/>
                </a:moveTo>
                <a:cubicBezTo>
                  <a:pt x="81801" y="0"/>
                  <a:pt x="86627" y="4171"/>
                  <a:pt x="87322" y="9700"/>
                </a:cubicBezTo>
                <a:cubicBezTo>
                  <a:pt x="80838" y="12572"/>
                  <a:pt x="76915" y="18496"/>
                  <a:pt x="77946" y="24252"/>
                </a:cubicBezTo>
                <a:lnTo>
                  <a:pt x="79490" y="23926"/>
                </a:lnTo>
                <a:cubicBezTo>
                  <a:pt x="78526" y="18383"/>
                  <a:pt x="82913" y="12632"/>
                  <a:pt x="89751" y="10357"/>
                </a:cubicBezTo>
                <a:cubicBezTo>
                  <a:pt x="90123" y="10142"/>
                  <a:pt x="90522" y="10121"/>
                  <a:pt x="90927" y="10121"/>
                </a:cubicBezTo>
                <a:cubicBezTo>
                  <a:pt x="97441" y="10121"/>
                  <a:pt x="102723" y="15375"/>
                  <a:pt x="102723" y="21857"/>
                </a:cubicBezTo>
                <a:lnTo>
                  <a:pt x="102045" y="25194"/>
                </a:lnTo>
                <a:lnTo>
                  <a:pt x="102723" y="25194"/>
                </a:lnTo>
                <a:lnTo>
                  <a:pt x="102723" y="25539"/>
                </a:lnTo>
                <a:cubicBezTo>
                  <a:pt x="108061" y="26061"/>
                  <a:pt x="112147" y="30608"/>
                  <a:pt x="112147" y="36105"/>
                </a:cubicBezTo>
                <a:lnTo>
                  <a:pt x="111489" y="39349"/>
                </a:lnTo>
                <a:cubicBezTo>
                  <a:pt x="116487" y="41408"/>
                  <a:pt x="120000" y="46309"/>
                  <a:pt x="120000" y="52027"/>
                </a:cubicBezTo>
                <a:cubicBezTo>
                  <a:pt x="120000" y="55204"/>
                  <a:pt x="118915" y="58130"/>
                  <a:pt x="117033" y="60387"/>
                </a:cubicBezTo>
                <a:cubicBezTo>
                  <a:pt x="113788" y="64255"/>
                  <a:pt x="109194" y="66004"/>
                  <a:pt x="105084" y="64623"/>
                </a:cubicBezTo>
                <a:lnTo>
                  <a:pt x="104579" y="66110"/>
                </a:lnTo>
                <a:cubicBezTo>
                  <a:pt x="108273" y="67351"/>
                  <a:pt x="112290" y="66427"/>
                  <a:pt x="115594" y="63828"/>
                </a:cubicBezTo>
                <a:cubicBezTo>
                  <a:pt x="117101" y="65705"/>
                  <a:pt x="117817" y="68120"/>
                  <a:pt x="117817" y="70701"/>
                </a:cubicBezTo>
                <a:cubicBezTo>
                  <a:pt x="117817" y="77295"/>
                  <a:pt x="113146" y="82802"/>
                  <a:pt x="106912" y="84108"/>
                </a:cubicBezTo>
                <a:cubicBezTo>
                  <a:pt x="100551" y="85055"/>
                  <a:pt x="94764" y="82573"/>
                  <a:pt x="92822" y="78001"/>
                </a:cubicBezTo>
                <a:cubicBezTo>
                  <a:pt x="93775" y="77347"/>
                  <a:pt x="94536" y="76438"/>
                  <a:pt x="95099" y="75372"/>
                </a:cubicBezTo>
                <a:cubicBezTo>
                  <a:pt x="96574" y="72579"/>
                  <a:pt x="96468" y="69133"/>
                  <a:pt x="94821" y="66296"/>
                </a:cubicBezTo>
                <a:lnTo>
                  <a:pt x="93513" y="67047"/>
                </a:lnTo>
                <a:cubicBezTo>
                  <a:pt x="94888" y="69417"/>
                  <a:pt x="94995" y="72285"/>
                  <a:pt x="93794" y="74611"/>
                </a:cubicBezTo>
                <a:cubicBezTo>
                  <a:pt x="93347" y="75479"/>
                  <a:pt x="92743" y="76222"/>
                  <a:pt x="91863" y="76620"/>
                </a:cubicBezTo>
                <a:lnTo>
                  <a:pt x="90527" y="76976"/>
                </a:lnTo>
                <a:lnTo>
                  <a:pt x="90780" y="77610"/>
                </a:lnTo>
                <a:cubicBezTo>
                  <a:pt x="89663" y="78222"/>
                  <a:pt x="88367" y="78502"/>
                  <a:pt x="87021" y="78409"/>
                </a:cubicBezTo>
                <a:cubicBezTo>
                  <a:pt x="84400" y="78228"/>
                  <a:pt x="81987" y="76660"/>
                  <a:pt x="80654" y="74273"/>
                </a:cubicBezTo>
                <a:lnTo>
                  <a:pt x="79332" y="74999"/>
                </a:lnTo>
                <a:cubicBezTo>
                  <a:pt x="80928" y="77860"/>
                  <a:pt x="83838" y="79725"/>
                  <a:pt x="87002" y="79913"/>
                </a:cubicBezTo>
                <a:cubicBezTo>
                  <a:pt x="88547" y="80005"/>
                  <a:pt x="90038" y="79691"/>
                  <a:pt x="91330" y="78993"/>
                </a:cubicBezTo>
                <a:cubicBezTo>
                  <a:pt x="93878" y="84025"/>
                  <a:pt x="100415" y="86792"/>
                  <a:pt x="107508" y="85783"/>
                </a:cubicBezTo>
                <a:cubicBezTo>
                  <a:pt x="108227" y="87186"/>
                  <a:pt x="108526" y="88786"/>
                  <a:pt x="108526" y="90455"/>
                </a:cubicBezTo>
                <a:cubicBezTo>
                  <a:pt x="108526" y="95126"/>
                  <a:pt x="106181" y="99253"/>
                  <a:pt x="102454" y="101526"/>
                </a:cubicBezTo>
                <a:cubicBezTo>
                  <a:pt x="101461" y="106609"/>
                  <a:pt x="97645" y="110687"/>
                  <a:pt x="92654" y="111944"/>
                </a:cubicBezTo>
                <a:cubicBezTo>
                  <a:pt x="85436" y="113159"/>
                  <a:pt x="78865" y="109976"/>
                  <a:pt x="77376" y="104446"/>
                </a:cubicBezTo>
                <a:lnTo>
                  <a:pt x="75852" y="104852"/>
                </a:lnTo>
                <a:cubicBezTo>
                  <a:pt x="77071" y="109379"/>
                  <a:pt x="81196" y="112545"/>
                  <a:pt x="86447" y="113323"/>
                </a:cubicBezTo>
                <a:cubicBezTo>
                  <a:pt x="84695" y="117304"/>
                  <a:pt x="80662" y="119999"/>
                  <a:pt x="75996" y="119999"/>
                </a:cubicBezTo>
                <a:cubicBezTo>
                  <a:pt x="70587" y="119999"/>
                  <a:pt x="67905" y="116377"/>
                  <a:pt x="64833" y="111382"/>
                </a:cubicBezTo>
                <a:cubicBezTo>
                  <a:pt x="63835" y="108018"/>
                  <a:pt x="62525" y="95316"/>
                  <a:pt x="64655" y="83547"/>
                </a:cubicBezTo>
                <a:cubicBezTo>
                  <a:pt x="69436" y="89290"/>
                  <a:pt x="76166" y="91866"/>
                  <a:pt x="82191" y="90257"/>
                </a:cubicBezTo>
                <a:lnTo>
                  <a:pt x="81585" y="88277"/>
                </a:lnTo>
                <a:cubicBezTo>
                  <a:pt x="75707" y="89816"/>
                  <a:pt x="69035" y="86717"/>
                  <a:pt x="64635" y="80389"/>
                </a:cubicBezTo>
                <a:cubicBezTo>
                  <a:pt x="62374" y="77381"/>
                  <a:pt x="60739" y="60056"/>
                  <a:pt x="64422" y="47088"/>
                </a:cubicBezTo>
                <a:cubicBezTo>
                  <a:pt x="68738" y="41773"/>
                  <a:pt x="75264" y="39834"/>
                  <a:pt x="79977" y="42627"/>
                </a:cubicBezTo>
                <a:lnTo>
                  <a:pt x="80048" y="42508"/>
                </a:lnTo>
                <a:cubicBezTo>
                  <a:pt x="79984" y="43422"/>
                  <a:pt x="80173" y="44343"/>
                  <a:pt x="80562" y="45215"/>
                </a:cubicBezTo>
                <a:cubicBezTo>
                  <a:pt x="81556" y="47452"/>
                  <a:pt x="83703" y="49029"/>
                  <a:pt x="86206" y="49362"/>
                </a:cubicBezTo>
                <a:lnTo>
                  <a:pt x="86361" y="48210"/>
                </a:lnTo>
                <a:cubicBezTo>
                  <a:pt x="84274" y="47932"/>
                  <a:pt x="82482" y="46629"/>
                  <a:pt x="81645" y="44779"/>
                </a:cubicBezTo>
                <a:cubicBezTo>
                  <a:pt x="80759" y="42821"/>
                  <a:pt x="81085" y="40568"/>
                  <a:pt x="82491" y="38936"/>
                </a:cubicBezTo>
                <a:cubicBezTo>
                  <a:pt x="83818" y="37397"/>
                  <a:pt x="85903" y="36647"/>
                  <a:pt x="87982" y="36960"/>
                </a:cubicBezTo>
                <a:lnTo>
                  <a:pt x="88159" y="35811"/>
                </a:lnTo>
                <a:cubicBezTo>
                  <a:pt x="85665" y="35435"/>
                  <a:pt x="83161" y="36348"/>
                  <a:pt x="81574" y="38215"/>
                </a:cubicBezTo>
                <a:lnTo>
                  <a:pt x="80283" y="41061"/>
                </a:lnTo>
                <a:cubicBezTo>
                  <a:pt x="75418" y="38447"/>
                  <a:pt x="69045" y="40035"/>
                  <a:pt x="64407" y="44743"/>
                </a:cubicBezTo>
                <a:cubicBezTo>
                  <a:pt x="61675" y="39647"/>
                  <a:pt x="61956" y="17947"/>
                  <a:pt x="63888" y="10490"/>
                </a:cubicBezTo>
                <a:cubicBezTo>
                  <a:pt x="66390" y="4631"/>
                  <a:pt x="69482" y="0"/>
                  <a:pt x="75996" y="0"/>
                </a:cubicBezTo>
                <a:close/>
                <a:moveTo>
                  <a:pt x="44003" y="0"/>
                </a:moveTo>
                <a:cubicBezTo>
                  <a:pt x="49412" y="0"/>
                  <a:pt x="52094" y="3622"/>
                  <a:pt x="55166" y="8617"/>
                </a:cubicBezTo>
                <a:cubicBezTo>
                  <a:pt x="56164" y="11981"/>
                  <a:pt x="57474" y="24683"/>
                  <a:pt x="55344" y="36452"/>
                </a:cubicBezTo>
                <a:cubicBezTo>
                  <a:pt x="50563" y="30709"/>
                  <a:pt x="43833" y="28133"/>
                  <a:pt x="37808" y="29742"/>
                </a:cubicBezTo>
                <a:lnTo>
                  <a:pt x="38414" y="31722"/>
                </a:lnTo>
                <a:cubicBezTo>
                  <a:pt x="44292" y="30183"/>
                  <a:pt x="50964" y="33282"/>
                  <a:pt x="55364" y="39610"/>
                </a:cubicBezTo>
                <a:cubicBezTo>
                  <a:pt x="57625" y="42618"/>
                  <a:pt x="59260" y="59943"/>
                  <a:pt x="55577" y="72911"/>
                </a:cubicBezTo>
                <a:cubicBezTo>
                  <a:pt x="51261" y="78226"/>
                  <a:pt x="44735" y="80165"/>
                  <a:pt x="40022" y="77372"/>
                </a:cubicBezTo>
                <a:lnTo>
                  <a:pt x="39951" y="77491"/>
                </a:lnTo>
                <a:cubicBezTo>
                  <a:pt x="40015" y="76577"/>
                  <a:pt x="39826" y="75656"/>
                  <a:pt x="39437" y="74784"/>
                </a:cubicBezTo>
                <a:cubicBezTo>
                  <a:pt x="38443" y="72547"/>
                  <a:pt x="36296" y="70970"/>
                  <a:pt x="33793" y="70637"/>
                </a:cubicBezTo>
                <a:lnTo>
                  <a:pt x="33638" y="71789"/>
                </a:lnTo>
                <a:cubicBezTo>
                  <a:pt x="35725" y="72067"/>
                  <a:pt x="37517" y="73370"/>
                  <a:pt x="38354" y="75220"/>
                </a:cubicBezTo>
                <a:cubicBezTo>
                  <a:pt x="39240" y="77178"/>
                  <a:pt x="38914" y="79431"/>
                  <a:pt x="37508" y="81063"/>
                </a:cubicBezTo>
                <a:cubicBezTo>
                  <a:pt x="36181" y="82602"/>
                  <a:pt x="34096" y="83352"/>
                  <a:pt x="32017" y="83039"/>
                </a:cubicBezTo>
                <a:lnTo>
                  <a:pt x="31840" y="84188"/>
                </a:lnTo>
                <a:cubicBezTo>
                  <a:pt x="34334" y="84564"/>
                  <a:pt x="36838" y="83651"/>
                  <a:pt x="38425" y="81784"/>
                </a:cubicBezTo>
                <a:lnTo>
                  <a:pt x="39716" y="78938"/>
                </a:lnTo>
                <a:cubicBezTo>
                  <a:pt x="44581" y="81552"/>
                  <a:pt x="50954" y="79964"/>
                  <a:pt x="55592" y="75256"/>
                </a:cubicBezTo>
                <a:cubicBezTo>
                  <a:pt x="58324" y="80352"/>
                  <a:pt x="58043" y="102052"/>
                  <a:pt x="56111" y="109509"/>
                </a:cubicBezTo>
                <a:cubicBezTo>
                  <a:pt x="53609" y="115368"/>
                  <a:pt x="50517" y="119999"/>
                  <a:pt x="44003" y="119999"/>
                </a:cubicBezTo>
                <a:cubicBezTo>
                  <a:pt x="38198" y="119999"/>
                  <a:pt x="33372" y="115828"/>
                  <a:pt x="32677" y="110299"/>
                </a:cubicBezTo>
                <a:cubicBezTo>
                  <a:pt x="39161" y="107427"/>
                  <a:pt x="43084" y="101503"/>
                  <a:pt x="42053" y="95747"/>
                </a:cubicBezTo>
                <a:lnTo>
                  <a:pt x="40509" y="96073"/>
                </a:lnTo>
                <a:cubicBezTo>
                  <a:pt x="41473" y="101616"/>
                  <a:pt x="37086" y="107367"/>
                  <a:pt x="30248" y="109642"/>
                </a:cubicBezTo>
                <a:cubicBezTo>
                  <a:pt x="29876" y="109857"/>
                  <a:pt x="29477" y="109878"/>
                  <a:pt x="29072" y="109878"/>
                </a:cubicBezTo>
                <a:cubicBezTo>
                  <a:pt x="22558" y="109878"/>
                  <a:pt x="17276" y="104624"/>
                  <a:pt x="17276" y="98142"/>
                </a:cubicBezTo>
                <a:lnTo>
                  <a:pt x="17954" y="94805"/>
                </a:lnTo>
                <a:lnTo>
                  <a:pt x="17276" y="94805"/>
                </a:lnTo>
                <a:lnTo>
                  <a:pt x="17276" y="94460"/>
                </a:lnTo>
                <a:cubicBezTo>
                  <a:pt x="11938" y="93938"/>
                  <a:pt x="7852" y="89391"/>
                  <a:pt x="7852" y="83894"/>
                </a:cubicBezTo>
                <a:lnTo>
                  <a:pt x="8510" y="80650"/>
                </a:lnTo>
                <a:cubicBezTo>
                  <a:pt x="3512" y="78591"/>
                  <a:pt x="0" y="73690"/>
                  <a:pt x="0" y="67973"/>
                </a:cubicBezTo>
                <a:cubicBezTo>
                  <a:pt x="0" y="64795"/>
                  <a:pt x="1084" y="61869"/>
                  <a:pt x="2966" y="59612"/>
                </a:cubicBezTo>
                <a:cubicBezTo>
                  <a:pt x="6211" y="55744"/>
                  <a:pt x="10805" y="53995"/>
                  <a:pt x="14915" y="55376"/>
                </a:cubicBezTo>
                <a:lnTo>
                  <a:pt x="15420" y="53889"/>
                </a:lnTo>
                <a:cubicBezTo>
                  <a:pt x="11726" y="52648"/>
                  <a:pt x="7709" y="53572"/>
                  <a:pt x="4405" y="56171"/>
                </a:cubicBezTo>
                <a:cubicBezTo>
                  <a:pt x="2898" y="54294"/>
                  <a:pt x="2182" y="51879"/>
                  <a:pt x="2182" y="49298"/>
                </a:cubicBezTo>
                <a:cubicBezTo>
                  <a:pt x="2182" y="42704"/>
                  <a:pt x="6853" y="37197"/>
                  <a:pt x="13087" y="35891"/>
                </a:cubicBezTo>
                <a:cubicBezTo>
                  <a:pt x="19448" y="34944"/>
                  <a:pt x="25235" y="37426"/>
                  <a:pt x="27177" y="41998"/>
                </a:cubicBezTo>
                <a:cubicBezTo>
                  <a:pt x="26224" y="42652"/>
                  <a:pt x="25463" y="43561"/>
                  <a:pt x="24900" y="44627"/>
                </a:cubicBezTo>
                <a:cubicBezTo>
                  <a:pt x="23425" y="47420"/>
                  <a:pt x="23531" y="50866"/>
                  <a:pt x="25178" y="53703"/>
                </a:cubicBezTo>
                <a:lnTo>
                  <a:pt x="26486" y="52952"/>
                </a:lnTo>
                <a:cubicBezTo>
                  <a:pt x="25111" y="50582"/>
                  <a:pt x="25004" y="47714"/>
                  <a:pt x="26205" y="45388"/>
                </a:cubicBezTo>
                <a:cubicBezTo>
                  <a:pt x="26652" y="44520"/>
                  <a:pt x="27256" y="43777"/>
                  <a:pt x="28136" y="43379"/>
                </a:cubicBezTo>
                <a:lnTo>
                  <a:pt x="29472" y="43023"/>
                </a:lnTo>
                <a:lnTo>
                  <a:pt x="29219" y="42389"/>
                </a:lnTo>
                <a:cubicBezTo>
                  <a:pt x="30336" y="41777"/>
                  <a:pt x="31632" y="41497"/>
                  <a:pt x="32978" y="41590"/>
                </a:cubicBezTo>
                <a:cubicBezTo>
                  <a:pt x="35599" y="41771"/>
                  <a:pt x="38012" y="43339"/>
                  <a:pt x="39345" y="45726"/>
                </a:cubicBezTo>
                <a:lnTo>
                  <a:pt x="40667" y="45000"/>
                </a:lnTo>
                <a:cubicBezTo>
                  <a:pt x="39071" y="42139"/>
                  <a:pt x="36161" y="40274"/>
                  <a:pt x="32997" y="40086"/>
                </a:cubicBezTo>
                <a:cubicBezTo>
                  <a:pt x="31452" y="39994"/>
                  <a:pt x="29961" y="40308"/>
                  <a:pt x="28669" y="41006"/>
                </a:cubicBezTo>
                <a:cubicBezTo>
                  <a:pt x="26121" y="35974"/>
                  <a:pt x="19584" y="33207"/>
                  <a:pt x="12491" y="34216"/>
                </a:cubicBezTo>
                <a:cubicBezTo>
                  <a:pt x="11772" y="32813"/>
                  <a:pt x="11473" y="31213"/>
                  <a:pt x="11473" y="29544"/>
                </a:cubicBezTo>
                <a:cubicBezTo>
                  <a:pt x="11473" y="24873"/>
                  <a:pt x="13818" y="20746"/>
                  <a:pt x="17545" y="18473"/>
                </a:cubicBezTo>
                <a:cubicBezTo>
                  <a:pt x="18538" y="13390"/>
                  <a:pt x="22354" y="9312"/>
                  <a:pt x="27345" y="8055"/>
                </a:cubicBezTo>
                <a:cubicBezTo>
                  <a:pt x="34563" y="6840"/>
                  <a:pt x="41134" y="10023"/>
                  <a:pt x="42623" y="15553"/>
                </a:cubicBezTo>
                <a:lnTo>
                  <a:pt x="44147" y="15147"/>
                </a:lnTo>
                <a:cubicBezTo>
                  <a:pt x="42928" y="10620"/>
                  <a:pt x="38803" y="7454"/>
                  <a:pt x="33552" y="6676"/>
                </a:cubicBezTo>
                <a:cubicBezTo>
                  <a:pt x="35304" y="2695"/>
                  <a:pt x="39337" y="0"/>
                  <a:pt x="44003"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nvGrpSpPr>
          <p:cNvPr id="957" name="Shape 957"/>
          <p:cNvGrpSpPr/>
          <p:nvPr/>
        </p:nvGrpSpPr>
        <p:grpSpPr>
          <a:xfrm>
            <a:off x="4292080" y="2009714"/>
            <a:ext cx="359431" cy="404188"/>
            <a:chOff x="4835382" y="-161249"/>
            <a:chExt cx="3078656" cy="3462027"/>
          </a:xfrm>
        </p:grpSpPr>
        <p:sp>
          <p:nvSpPr>
            <p:cNvPr id="958" name="Shape 958"/>
            <p:cNvSpPr/>
            <p:nvPr/>
          </p:nvSpPr>
          <p:spPr>
            <a:xfrm>
              <a:off x="4835382" y="73242"/>
              <a:ext cx="2920829" cy="3227535"/>
            </a:xfrm>
            <a:custGeom>
              <a:avLst/>
              <a:gdLst/>
              <a:ahLst/>
              <a:cxnLst/>
              <a:rect l="0" t="0" r="0" b="0"/>
              <a:pathLst>
                <a:path w="120000" h="120000" extrusionOk="0">
                  <a:moveTo>
                    <a:pt x="67083" y="19"/>
                  </a:moveTo>
                  <a:cubicBezTo>
                    <a:pt x="40160" y="-453"/>
                    <a:pt x="23422" y="7583"/>
                    <a:pt x="16352" y="24057"/>
                  </a:cubicBezTo>
                  <a:cubicBezTo>
                    <a:pt x="11901" y="37372"/>
                    <a:pt x="16750" y="42100"/>
                    <a:pt x="10940" y="48301"/>
                  </a:cubicBezTo>
                  <a:cubicBezTo>
                    <a:pt x="5397" y="54531"/>
                    <a:pt x="-905" y="59306"/>
                    <a:pt x="108" y="62731"/>
                  </a:cubicBezTo>
                  <a:cubicBezTo>
                    <a:pt x="2465" y="64795"/>
                    <a:pt x="5869" y="66534"/>
                    <a:pt x="10366" y="67806"/>
                  </a:cubicBezTo>
                  <a:cubicBezTo>
                    <a:pt x="9082" y="70568"/>
                    <a:pt x="4458" y="74176"/>
                    <a:pt x="6515" y="76092"/>
                  </a:cubicBezTo>
                  <a:lnTo>
                    <a:pt x="10823" y="78851"/>
                  </a:lnTo>
                  <a:cubicBezTo>
                    <a:pt x="9633" y="80150"/>
                    <a:pt x="6840" y="80240"/>
                    <a:pt x="7255" y="82749"/>
                  </a:cubicBezTo>
                  <a:cubicBezTo>
                    <a:pt x="8156" y="85449"/>
                    <a:pt x="12398" y="86093"/>
                    <a:pt x="11562" y="87947"/>
                  </a:cubicBezTo>
                  <a:cubicBezTo>
                    <a:pt x="8946" y="92907"/>
                    <a:pt x="8066" y="99317"/>
                    <a:pt x="10127" y="101374"/>
                  </a:cubicBezTo>
                  <a:cubicBezTo>
                    <a:pt x="14327" y="105067"/>
                    <a:pt x="26948" y="106100"/>
                    <a:pt x="38365" y="102657"/>
                  </a:cubicBezTo>
                  <a:lnTo>
                    <a:pt x="42673" y="120000"/>
                  </a:lnTo>
                  <a:lnTo>
                    <a:pt x="106569" y="119350"/>
                  </a:lnTo>
                  <a:cubicBezTo>
                    <a:pt x="98273" y="91990"/>
                    <a:pt x="99550" y="80006"/>
                    <a:pt x="108963" y="71704"/>
                  </a:cubicBezTo>
                  <a:cubicBezTo>
                    <a:pt x="137680" y="40013"/>
                    <a:pt x="105612" y="741"/>
                    <a:pt x="67083" y="19"/>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59" name="Shape 959"/>
            <p:cNvSpPr/>
            <p:nvPr/>
          </p:nvSpPr>
          <p:spPr>
            <a:xfrm rot="-3499458">
              <a:off x="5907878" y="-58592"/>
              <a:ext cx="1436044" cy="2141151"/>
            </a:xfrm>
            <a:custGeom>
              <a:avLst/>
              <a:gdLst/>
              <a:ahLst/>
              <a:cxnLst/>
              <a:rect l="0" t="0" r="0" b="0"/>
              <a:pathLst>
                <a:path w="120000" h="120000" extrusionOk="0">
                  <a:moveTo>
                    <a:pt x="44004" y="46171"/>
                  </a:moveTo>
                  <a:cubicBezTo>
                    <a:pt x="42635" y="46091"/>
                    <a:pt x="41249" y="46111"/>
                    <a:pt x="39872" y="46236"/>
                  </a:cubicBezTo>
                  <a:cubicBezTo>
                    <a:pt x="38035" y="46403"/>
                    <a:pt x="36211" y="46754"/>
                    <a:pt x="34457" y="47296"/>
                  </a:cubicBezTo>
                  <a:lnTo>
                    <a:pt x="35346" y="48725"/>
                  </a:lnTo>
                  <a:cubicBezTo>
                    <a:pt x="41549" y="46781"/>
                    <a:pt x="48751" y="47568"/>
                    <a:pt x="53712" y="50730"/>
                  </a:cubicBezTo>
                  <a:cubicBezTo>
                    <a:pt x="58374" y="53702"/>
                    <a:pt x="60253" y="58266"/>
                    <a:pt x="58591" y="62575"/>
                  </a:cubicBezTo>
                  <a:lnTo>
                    <a:pt x="60819" y="62976"/>
                  </a:lnTo>
                  <a:cubicBezTo>
                    <a:pt x="62709" y="58096"/>
                    <a:pt x="60555" y="52925"/>
                    <a:pt x="55232" y="49565"/>
                  </a:cubicBezTo>
                  <a:cubicBezTo>
                    <a:pt x="52069" y="47568"/>
                    <a:pt x="48110" y="46413"/>
                    <a:pt x="44004" y="46171"/>
                  </a:cubicBezTo>
                  <a:close/>
                  <a:moveTo>
                    <a:pt x="60325" y="39947"/>
                  </a:moveTo>
                  <a:cubicBezTo>
                    <a:pt x="54765" y="39965"/>
                    <a:pt x="49428" y="41643"/>
                    <a:pt x="45800" y="44672"/>
                  </a:cubicBezTo>
                  <a:lnTo>
                    <a:pt x="47545" y="45686"/>
                  </a:lnTo>
                  <a:cubicBezTo>
                    <a:pt x="51806" y="42092"/>
                    <a:pt x="58777" y="40643"/>
                    <a:pt x="65319" y="41992"/>
                  </a:cubicBezTo>
                  <a:cubicBezTo>
                    <a:pt x="71467" y="43259"/>
                    <a:pt x="76182" y="46783"/>
                    <a:pt x="77556" y="51138"/>
                  </a:cubicBezTo>
                  <a:lnTo>
                    <a:pt x="79817" y="50830"/>
                  </a:lnTo>
                  <a:cubicBezTo>
                    <a:pt x="78267" y="45897"/>
                    <a:pt x="72903" y="41912"/>
                    <a:pt x="65905" y="40494"/>
                  </a:cubicBezTo>
                  <a:cubicBezTo>
                    <a:pt x="64057" y="40120"/>
                    <a:pt x="62179" y="39942"/>
                    <a:pt x="60325" y="39947"/>
                  </a:cubicBezTo>
                  <a:close/>
                  <a:moveTo>
                    <a:pt x="54727" y="0"/>
                  </a:moveTo>
                  <a:cubicBezTo>
                    <a:pt x="63338" y="0"/>
                    <a:pt x="70496" y="4171"/>
                    <a:pt x="71526" y="9700"/>
                  </a:cubicBezTo>
                  <a:cubicBezTo>
                    <a:pt x="61909" y="12572"/>
                    <a:pt x="56089" y="18496"/>
                    <a:pt x="57619" y="24252"/>
                  </a:cubicBezTo>
                  <a:lnTo>
                    <a:pt x="59909" y="23926"/>
                  </a:lnTo>
                  <a:cubicBezTo>
                    <a:pt x="58480" y="18383"/>
                    <a:pt x="64987" y="12632"/>
                    <a:pt x="75131" y="10357"/>
                  </a:cubicBezTo>
                  <a:cubicBezTo>
                    <a:pt x="75681" y="10142"/>
                    <a:pt x="76274" y="10121"/>
                    <a:pt x="76874" y="10121"/>
                  </a:cubicBezTo>
                  <a:cubicBezTo>
                    <a:pt x="86538" y="10121"/>
                    <a:pt x="94372" y="15375"/>
                    <a:pt x="94372" y="21857"/>
                  </a:cubicBezTo>
                  <a:lnTo>
                    <a:pt x="93367" y="25194"/>
                  </a:lnTo>
                  <a:lnTo>
                    <a:pt x="94372" y="25194"/>
                  </a:lnTo>
                  <a:lnTo>
                    <a:pt x="94372" y="25539"/>
                  </a:lnTo>
                  <a:cubicBezTo>
                    <a:pt x="102290" y="26061"/>
                    <a:pt x="108352" y="30608"/>
                    <a:pt x="108352" y="36105"/>
                  </a:cubicBezTo>
                  <a:lnTo>
                    <a:pt x="107375" y="39349"/>
                  </a:lnTo>
                  <a:cubicBezTo>
                    <a:pt x="114789" y="41408"/>
                    <a:pt x="120000" y="46309"/>
                    <a:pt x="120000" y="52027"/>
                  </a:cubicBezTo>
                  <a:cubicBezTo>
                    <a:pt x="119999" y="55204"/>
                    <a:pt x="118390" y="58130"/>
                    <a:pt x="115599" y="60387"/>
                  </a:cubicBezTo>
                  <a:cubicBezTo>
                    <a:pt x="110785" y="64255"/>
                    <a:pt x="103970" y="66004"/>
                    <a:pt x="97874" y="64623"/>
                  </a:cubicBezTo>
                  <a:lnTo>
                    <a:pt x="97125" y="66110"/>
                  </a:lnTo>
                  <a:cubicBezTo>
                    <a:pt x="102604" y="67351"/>
                    <a:pt x="108564" y="66427"/>
                    <a:pt x="113464" y="63828"/>
                  </a:cubicBezTo>
                  <a:cubicBezTo>
                    <a:pt x="115699" y="65705"/>
                    <a:pt x="116761" y="68120"/>
                    <a:pt x="116761" y="70701"/>
                  </a:cubicBezTo>
                  <a:cubicBezTo>
                    <a:pt x="116761" y="77295"/>
                    <a:pt x="109833" y="82802"/>
                    <a:pt x="100586" y="84108"/>
                  </a:cubicBezTo>
                  <a:cubicBezTo>
                    <a:pt x="91150" y="85055"/>
                    <a:pt x="82566" y="82573"/>
                    <a:pt x="79686" y="78001"/>
                  </a:cubicBezTo>
                  <a:cubicBezTo>
                    <a:pt x="81100" y="77347"/>
                    <a:pt x="82228" y="76438"/>
                    <a:pt x="83063" y="75372"/>
                  </a:cubicBezTo>
                  <a:cubicBezTo>
                    <a:pt x="85250" y="72579"/>
                    <a:pt x="85094" y="69133"/>
                    <a:pt x="82651" y="66296"/>
                  </a:cubicBezTo>
                  <a:lnTo>
                    <a:pt x="80711" y="67047"/>
                  </a:lnTo>
                  <a:cubicBezTo>
                    <a:pt x="82751" y="69417"/>
                    <a:pt x="82909" y="72285"/>
                    <a:pt x="81128" y="74611"/>
                  </a:cubicBezTo>
                  <a:cubicBezTo>
                    <a:pt x="80464" y="75479"/>
                    <a:pt x="79568" y="76222"/>
                    <a:pt x="78263" y="76620"/>
                  </a:cubicBezTo>
                  <a:lnTo>
                    <a:pt x="76282" y="76976"/>
                  </a:lnTo>
                  <a:lnTo>
                    <a:pt x="76656" y="77610"/>
                  </a:lnTo>
                  <a:cubicBezTo>
                    <a:pt x="75000" y="78222"/>
                    <a:pt x="73077" y="78502"/>
                    <a:pt x="71080" y="78409"/>
                  </a:cubicBezTo>
                  <a:cubicBezTo>
                    <a:pt x="67193" y="78228"/>
                    <a:pt x="63613" y="76660"/>
                    <a:pt x="61637" y="74273"/>
                  </a:cubicBezTo>
                  <a:lnTo>
                    <a:pt x="59675" y="74999"/>
                  </a:lnTo>
                  <a:cubicBezTo>
                    <a:pt x="62042" y="77860"/>
                    <a:pt x="66359" y="79725"/>
                    <a:pt x="71052" y="79913"/>
                  </a:cubicBezTo>
                  <a:cubicBezTo>
                    <a:pt x="73344" y="80005"/>
                    <a:pt x="75556" y="79691"/>
                    <a:pt x="77473" y="78993"/>
                  </a:cubicBezTo>
                  <a:cubicBezTo>
                    <a:pt x="81251" y="84025"/>
                    <a:pt x="90948" y="86792"/>
                    <a:pt x="101470" y="85783"/>
                  </a:cubicBezTo>
                  <a:cubicBezTo>
                    <a:pt x="102537" y="87186"/>
                    <a:pt x="102981" y="88786"/>
                    <a:pt x="102981" y="90455"/>
                  </a:cubicBezTo>
                  <a:cubicBezTo>
                    <a:pt x="102981" y="95008"/>
                    <a:pt x="99676" y="99044"/>
                    <a:pt x="94357" y="101317"/>
                  </a:cubicBezTo>
                  <a:lnTo>
                    <a:pt x="93613" y="101357"/>
                  </a:lnTo>
                  <a:cubicBezTo>
                    <a:pt x="87197" y="101053"/>
                    <a:pt x="81418" y="98334"/>
                    <a:pt x="78612" y="94301"/>
                  </a:cubicBezTo>
                  <a:lnTo>
                    <a:pt x="76513" y="94943"/>
                  </a:lnTo>
                  <a:cubicBezTo>
                    <a:pt x="79645" y="99458"/>
                    <a:pt x="86092" y="102508"/>
                    <a:pt x="93282" y="102868"/>
                  </a:cubicBezTo>
                  <a:cubicBezTo>
                    <a:pt x="91443" y="107337"/>
                    <a:pt x="86157" y="110803"/>
                    <a:pt x="79437" y="111944"/>
                  </a:cubicBezTo>
                  <a:cubicBezTo>
                    <a:pt x="70395" y="112970"/>
                    <a:pt x="62038" y="110860"/>
                    <a:pt x="58616" y="106728"/>
                  </a:cubicBezTo>
                  <a:lnTo>
                    <a:pt x="56453" y="107706"/>
                  </a:lnTo>
                  <a:cubicBezTo>
                    <a:pt x="59205" y="110701"/>
                    <a:pt x="64221" y="112723"/>
                    <a:pt x="70230" y="113323"/>
                  </a:cubicBezTo>
                  <a:cubicBezTo>
                    <a:pt x="67631" y="117304"/>
                    <a:pt x="61648" y="120000"/>
                    <a:pt x="54727" y="120000"/>
                  </a:cubicBezTo>
                  <a:cubicBezTo>
                    <a:pt x="46703" y="120000"/>
                    <a:pt x="42725" y="116377"/>
                    <a:pt x="38168" y="111382"/>
                  </a:cubicBezTo>
                  <a:lnTo>
                    <a:pt x="37561" y="109472"/>
                  </a:lnTo>
                  <a:cubicBezTo>
                    <a:pt x="31278" y="107753"/>
                    <a:pt x="26636" y="103901"/>
                    <a:pt x="25690" y="99251"/>
                  </a:cubicBezTo>
                  <a:cubicBezTo>
                    <a:pt x="20884" y="99915"/>
                    <a:pt x="16297" y="99356"/>
                    <a:pt x="12021" y="96757"/>
                  </a:cubicBezTo>
                  <a:cubicBezTo>
                    <a:pt x="5641" y="92878"/>
                    <a:pt x="4514" y="86563"/>
                    <a:pt x="9287" y="82002"/>
                  </a:cubicBezTo>
                  <a:cubicBezTo>
                    <a:pt x="19150" y="84176"/>
                    <a:pt x="29249" y="82486"/>
                    <a:pt x="33909" y="77662"/>
                  </a:cubicBezTo>
                  <a:lnTo>
                    <a:pt x="35369" y="77892"/>
                  </a:lnTo>
                  <a:cubicBezTo>
                    <a:pt x="43059" y="78367"/>
                    <a:pt x="50286" y="75707"/>
                    <a:pt x="53822" y="71101"/>
                  </a:cubicBezTo>
                  <a:lnTo>
                    <a:pt x="51810" y="70342"/>
                  </a:lnTo>
                  <a:cubicBezTo>
                    <a:pt x="48706" y="74435"/>
                    <a:pt x="42309" y="76790"/>
                    <a:pt x="35497" y="76346"/>
                  </a:cubicBezTo>
                  <a:cubicBezTo>
                    <a:pt x="29095" y="75929"/>
                    <a:pt x="23424" y="73109"/>
                    <a:pt x="20778" y="69027"/>
                  </a:cubicBezTo>
                  <a:lnTo>
                    <a:pt x="18655" y="69632"/>
                  </a:lnTo>
                  <a:cubicBezTo>
                    <a:pt x="21067" y="73363"/>
                    <a:pt x="25726" y="76157"/>
                    <a:pt x="31298" y="77250"/>
                  </a:cubicBezTo>
                  <a:cubicBezTo>
                    <a:pt x="26660" y="81560"/>
                    <a:pt x="16610" y="82641"/>
                    <a:pt x="7274" y="79892"/>
                  </a:cubicBezTo>
                  <a:cubicBezTo>
                    <a:pt x="6650" y="79804"/>
                    <a:pt x="6191" y="79552"/>
                    <a:pt x="5746" y="79282"/>
                  </a:cubicBezTo>
                  <a:cubicBezTo>
                    <a:pt x="-1413" y="74929"/>
                    <a:pt x="-1956" y="67507"/>
                    <a:pt x="4532" y="62705"/>
                  </a:cubicBezTo>
                  <a:lnTo>
                    <a:pt x="8619" y="60685"/>
                  </a:lnTo>
                  <a:lnTo>
                    <a:pt x="7874" y="60232"/>
                  </a:lnTo>
                  <a:lnTo>
                    <a:pt x="8220" y="59977"/>
                  </a:lnTo>
                  <a:cubicBezTo>
                    <a:pt x="2874" y="56024"/>
                    <a:pt x="2937" y="49924"/>
                    <a:pt x="8441" y="45851"/>
                  </a:cubicBezTo>
                  <a:lnTo>
                    <a:pt x="12413" y="43887"/>
                  </a:lnTo>
                  <a:cubicBezTo>
                    <a:pt x="9178" y="39302"/>
                    <a:pt x="9922" y="33728"/>
                    <a:pt x="14948" y="29628"/>
                  </a:cubicBezTo>
                  <a:cubicBezTo>
                    <a:pt x="20359" y="27548"/>
                    <a:pt x="26554" y="26484"/>
                    <a:pt x="32999" y="26358"/>
                  </a:cubicBezTo>
                  <a:lnTo>
                    <a:pt x="32920" y="24548"/>
                  </a:lnTo>
                  <a:cubicBezTo>
                    <a:pt x="26422" y="24675"/>
                    <a:pt x="20162" y="25700"/>
                    <a:pt x="14473" y="27484"/>
                  </a:cubicBezTo>
                  <a:cubicBezTo>
                    <a:pt x="12078" y="25445"/>
                    <a:pt x="10950" y="22833"/>
                    <a:pt x="10950" y="20044"/>
                  </a:cubicBezTo>
                  <a:cubicBezTo>
                    <a:pt x="10950" y="11708"/>
                    <a:pt x="21026" y="4951"/>
                    <a:pt x="33455" y="4951"/>
                  </a:cubicBezTo>
                  <a:cubicBezTo>
                    <a:pt x="35913" y="4951"/>
                    <a:pt x="38279" y="5215"/>
                    <a:pt x="40460" y="5772"/>
                  </a:cubicBezTo>
                  <a:cubicBezTo>
                    <a:pt x="43609" y="2310"/>
                    <a:pt x="47901" y="0"/>
                    <a:pt x="54727"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grpSp>
      <p:sp>
        <p:nvSpPr>
          <p:cNvPr id="960" name="Shape 960"/>
          <p:cNvSpPr/>
          <p:nvPr/>
        </p:nvSpPr>
        <p:spPr>
          <a:xfrm>
            <a:off x="3734269" y="2057538"/>
            <a:ext cx="305600" cy="335918"/>
          </a:xfrm>
          <a:custGeom>
            <a:avLst/>
            <a:gdLst/>
            <a:ahLst/>
            <a:cxnLst/>
            <a:rect l="0" t="0" r="0" b="0"/>
            <a:pathLst>
              <a:path w="120000" h="120000" extrusionOk="0">
                <a:moveTo>
                  <a:pt x="47173" y="76105"/>
                </a:moveTo>
                <a:cubicBezTo>
                  <a:pt x="49888" y="78729"/>
                  <a:pt x="51245" y="83514"/>
                  <a:pt x="55318" y="83978"/>
                </a:cubicBezTo>
                <a:cubicBezTo>
                  <a:pt x="59560" y="82588"/>
                  <a:pt x="62784" y="80118"/>
                  <a:pt x="65498" y="76568"/>
                </a:cubicBezTo>
                <a:cubicBezTo>
                  <a:pt x="67026" y="75745"/>
                  <a:pt x="70250" y="76465"/>
                  <a:pt x="70589" y="77340"/>
                </a:cubicBezTo>
                <a:cubicBezTo>
                  <a:pt x="62897" y="88145"/>
                  <a:pt x="66234" y="103119"/>
                  <a:pt x="64311" y="105589"/>
                </a:cubicBezTo>
                <a:cubicBezTo>
                  <a:pt x="57071" y="110632"/>
                  <a:pt x="50510" y="107956"/>
                  <a:pt x="43610" y="109139"/>
                </a:cubicBezTo>
                <a:cubicBezTo>
                  <a:pt x="37953" y="110220"/>
                  <a:pt x="33655" y="115931"/>
                  <a:pt x="28168" y="117475"/>
                </a:cubicBezTo>
                <a:cubicBezTo>
                  <a:pt x="22003" y="118813"/>
                  <a:pt x="15329" y="120305"/>
                  <a:pt x="8825" y="119945"/>
                </a:cubicBezTo>
                <a:cubicBezTo>
                  <a:pt x="3847" y="119739"/>
                  <a:pt x="2943" y="113667"/>
                  <a:pt x="5601" y="109139"/>
                </a:cubicBezTo>
                <a:cubicBezTo>
                  <a:pt x="6902" y="105537"/>
                  <a:pt x="4979" y="104560"/>
                  <a:pt x="4413" y="101112"/>
                </a:cubicBezTo>
                <a:cubicBezTo>
                  <a:pt x="4558" y="100478"/>
                  <a:pt x="5234" y="100412"/>
                  <a:pt x="6491" y="100567"/>
                </a:cubicBezTo>
                <a:lnTo>
                  <a:pt x="6491" y="97981"/>
                </a:lnTo>
                <a:lnTo>
                  <a:pt x="10920" y="97981"/>
                </a:lnTo>
                <a:lnTo>
                  <a:pt x="10920" y="101042"/>
                </a:lnTo>
                <a:lnTo>
                  <a:pt x="12599" y="101177"/>
                </a:lnTo>
                <a:lnTo>
                  <a:pt x="12599" y="97981"/>
                </a:lnTo>
                <a:lnTo>
                  <a:pt x="17028" y="97981"/>
                </a:lnTo>
                <a:lnTo>
                  <a:pt x="17028" y="101159"/>
                </a:lnTo>
                <a:cubicBezTo>
                  <a:pt x="17572" y="101179"/>
                  <a:pt x="18132" y="101141"/>
                  <a:pt x="18707" y="101058"/>
                </a:cubicBezTo>
                <a:lnTo>
                  <a:pt x="18707" y="97672"/>
                </a:lnTo>
                <a:lnTo>
                  <a:pt x="23136" y="97672"/>
                </a:lnTo>
                <a:lnTo>
                  <a:pt x="23136" y="100453"/>
                </a:lnTo>
                <a:cubicBezTo>
                  <a:pt x="23691" y="100405"/>
                  <a:pt x="24248" y="100298"/>
                  <a:pt x="24815" y="100161"/>
                </a:cubicBezTo>
                <a:lnTo>
                  <a:pt x="24815" y="97055"/>
                </a:lnTo>
                <a:lnTo>
                  <a:pt x="29244" y="97055"/>
                </a:lnTo>
                <a:lnTo>
                  <a:pt x="29244" y="99041"/>
                </a:lnTo>
                <a:lnTo>
                  <a:pt x="30922" y="98549"/>
                </a:lnTo>
                <a:lnTo>
                  <a:pt x="30922" y="96283"/>
                </a:lnTo>
                <a:lnTo>
                  <a:pt x="35352" y="96283"/>
                </a:lnTo>
                <a:lnTo>
                  <a:pt x="35352" y="96994"/>
                </a:lnTo>
                <a:cubicBezTo>
                  <a:pt x="36804" y="96435"/>
                  <a:pt x="38312" y="95802"/>
                  <a:pt x="39877" y="95092"/>
                </a:cubicBezTo>
                <a:cubicBezTo>
                  <a:pt x="42252" y="93497"/>
                  <a:pt x="38519" y="82794"/>
                  <a:pt x="38858" y="79192"/>
                </a:cubicBezTo>
                <a:cubicBezTo>
                  <a:pt x="39254" y="77700"/>
                  <a:pt x="44401" y="77134"/>
                  <a:pt x="47173" y="76105"/>
                </a:cubicBezTo>
                <a:close/>
                <a:moveTo>
                  <a:pt x="16169" y="49260"/>
                </a:moveTo>
                <a:cubicBezTo>
                  <a:pt x="14622" y="49062"/>
                  <a:pt x="12996" y="49284"/>
                  <a:pt x="11370" y="50171"/>
                </a:cubicBezTo>
                <a:cubicBezTo>
                  <a:pt x="6958" y="51046"/>
                  <a:pt x="11540" y="57169"/>
                  <a:pt x="12897" y="60668"/>
                </a:cubicBezTo>
                <a:cubicBezTo>
                  <a:pt x="13746" y="64013"/>
                  <a:pt x="12558" y="68592"/>
                  <a:pt x="15442" y="67923"/>
                </a:cubicBezTo>
                <a:cubicBezTo>
                  <a:pt x="21947" y="66637"/>
                  <a:pt x="27942" y="62418"/>
                  <a:pt x="25793" y="55728"/>
                </a:cubicBezTo>
                <a:cubicBezTo>
                  <a:pt x="24732" y="54223"/>
                  <a:pt x="20809" y="49853"/>
                  <a:pt x="16169" y="49260"/>
                </a:cubicBezTo>
                <a:close/>
                <a:moveTo>
                  <a:pt x="62614" y="2"/>
                </a:moveTo>
                <a:cubicBezTo>
                  <a:pt x="84729" y="105"/>
                  <a:pt x="107523" y="4839"/>
                  <a:pt x="118779" y="38748"/>
                </a:cubicBezTo>
                <a:cubicBezTo>
                  <a:pt x="125396" y="58353"/>
                  <a:pt x="103847" y="88300"/>
                  <a:pt x="84672" y="85521"/>
                </a:cubicBezTo>
                <a:cubicBezTo>
                  <a:pt x="77320" y="84595"/>
                  <a:pt x="79978" y="75179"/>
                  <a:pt x="63802" y="72400"/>
                </a:cubicBezTo>
                <a:cubicBezTo>
                  <a:pt x="48361" y="69724"/>
                  <a:pt x="30035" y="81559"/>
                  <a:pt x="22739" y="80581"/>
                </a:cubicBezTo>
                <a:cubicBezTo>
                  <a:pt x="19119" y="79913"/>
                  <a:pt x="16178" y="71062"/>
                  <a:pt x="14933" y="72091"/>
                </a:cubicBezTo>
                <a:cubicBezTo>
                  <a:pt x="13236" y="73532"/>
                  <a:pt x="16630" y="80067"/>
                  <a:pt x="19175" y="82279"/>
                </a:cubicBezTo>
                <a:cubicBezTo>
                  <a:pt x="21551" y="83617"/>
                  <a:pt x="30035" y="82177"/>
                  <a:pt x="35804" y="79810"/>
                </a:cubicBezTo>
                <a:cubicBezTo>
                  <a:pt x="37444" y="79398"/>
                  <a:pt x="35691" y="84080"/>
                  <a:pt x="35974" y="87065"/>
                </a:cubicBezTo>
                <a:lnTo>
                  <a:pt x="35352" y="87195"/>
                </a:lnTo>
                <a:lnTo>
                  <a:pt x="35352" y="90130"/>
                </a:lnTo>
                <a:lnTo>
                  <a:pt x="30922" y="90130"/>
                </a:lnTo>
                <a:lnTo>
                  <a:pt x="30922" y="88074"/>
                </a:lnTo>
                <a:lnTo>
                  <a:pt x="29244" y="88294"/>
                </a:lnTo>
                <a:lnTo>
                  <a:pt x="29244" y="90593"/>
                </a:lnTo>
                <a:lnTo>
                  <a:pt x="24815" y="90593"/>
                </a:lnTo>
                <a:lnTo>
                  <a:pt x="24815" y="88781"/>
                </a:lnTo>
                <a:lnTo>
                  <a:pt x="23136" y="88905"/>
                </a:lnTo>
                <a:lnTo>
                  <a:pt x="23136" y="90902"/>
                </a:lnTo>
                <a:lnTo>
                  <a:pt x="18707" y="90902"/>
                </a:lnTo>
                <a:lnTo>
                  <a:pt x="18707" y="89106"/>
                </a:lnTo>
                <a:lnTo>
                  <a:pt x="17028" y="89143"/>
                </a:lnTo>
                <a:lnTo>
                  <a:pt x="17028" y="90902"/>
                </a:lnTo>
                <a:lnTo>
                  <a:pt x="12599" y="90902"/>
                </a:lnTo>
                <a:lnTo>
                  <a:pt x="12599" y="89055"/>
                </a:lnTo>
                <a:cubicBezTo>
                  <a:pt x="12023" y="89063"/>
                  <a:pt x="11462" y="89031"/>
                  <a:pt x="10920" y="88986"/>
                </a:cubicBezTo>
                <a:lnTo>
                  <a:pt x="10920" y="90593"/>
                </a:lnTo>
                <a:lnTo>
                  <a:pt x="6491" y="90593"/>
                </a:lnTo>
                <a:lnTo>
                  <a:pt x="6491" y="88444"/>
                </a:lnTo>
                <a:cubicBezTo>
                  <a:pt x="4388" y="88060"/>
                  <a:pt x="2953" y="87495"/>
                  <a:pt x="2547" y="86756"/>
                </a:cubicBezTo>
                <a:cubicBezTo>
                  <a:pt x="1529" y="84389"/>
                  <a:pt x="4243" y="82948"/>
                  <a:pt x="5092" y="81045"/>
                </a:cubicBezTo>
                <a:cubicBezTo>
                  <a:pt x="4583" y="80015"/>
                  <a:pt x="3056" y="79913"/>
                  <a:pt x="3565" y="77957"/>
                </a:cubicBezTo>
                <a:cubicBezTo>
                  <a:pt x="3961" y="76619"/>
                  <a:pt x="9956" y="75745"/>
                  <a:pt x="10861" y="74407"/>
                </a:cubicBezTo>
                <a:cubicBezTo>
                  <a:pt x="11200" y="71628"/>
                  <a:pt x="-167" y="64219"/>
                  <a:pt x="1" y="62366"/>
                </a:cubicBezTo>
                <a:cubicBezTo>
                  <a:pt x="510" y="60411"/>
                  <a:pt x="5092" y="58147"/>
                  <a:pt x="7807" y="55111"/>
                </a:cubicBezTo>
                <a:cubicBezTo>
                  <a:pt x="9108" y="53670"/>
                  <a:pt x="3282" y="47290"/>
                  <a:pt x="3734" y="45695"/>
                </a:cubicBezTo>
                <a:cubicBezTo>
                  <a:pt x="4583" y="40755"/>
                  <a:pt x="9843" y="35198"/>
                  <a:pt x="10861" y="26244"/>
                </a:cubicBezTo>
                <a:cubicBezTo>
                  <a:pt x="14028" y="12403"/>
                  <a:pt x="39424" y="-203"/>
                  <a:pt x="62614" y="2"/>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1" name="Shape 961"/>
          <p:cNvSpPr/>
          <p:nvPr/>
        </p:nvSpPr>
        <p:spPr>
          <a:xfrm>
            <a:off x="7672978" y="2045497"/>
            <a:ext cx="373295" cy="359999"/>
          </a:xfrm>
          <a:custGeom>
            <a:avLst/>
            <a:gdLst/>
            <a:ahLst/>
            <a:cxnLst/>
            <a:rect l="0" t="0" r="0" b="0"/>
            <a:pathLst>
              <a:path w="120000" h="120000" extrusionOk="0">
                <a:moveTo>
                  <a:pt x="80111" y="73334"/>
                </a:moveTo>
                <a:cubicBezTo>
                  <a:pt x="76249" y="74075"/>
                  <a:pt x="74792" y="75309"/>
                  <a:pt x="72460" y="76297"/>
                </a:cubicBezTo>
                <a:cubicBezTo>
                  <a:pt x="71149" y="81235"/>
                  <a:pt x="72023" y="84198"/>
                  <a:pt x="75739" y="83704"/>
                </a:cubicBezTo>
                <a:cubicBezTo>
                  <a:pt x="79820" y="82223"/>
                  <a:pt x="80184" y="79260"/>
                  <a:pt x="80111" y="73334"/>
                </a:cubicBezTo>
                <a:close/>
                <a:moveTo>
                  <a:pt x="39888" y="73334"/>
                </a:moveTo>
                <a:cubicBezTo>
                  <a:pt x="39815" y="79260"/>
                  <a:pt x="40179" y="82223"/>
                  <a:pt x="44260" y="83704"/>
                </a:cubicBezTo>
                <a:cubicBezTo>
                  <a:pt x="47976" y="84198"/>
                  <a:pt x="48850" y="81235"/>
                  <a:pt x="47539" y="76297"/>
                </a:cubicBezTo>
                <a:cubicBezTo>
                  <a:pt x="45207" y="75309"/>
                  <a:pt x="43750" y="74075"/>
                  <a:pt x="39888" y="73334"/>
                </a:cubicBezTo>
                <a:close/>
                <a:moveTo>
                  <a:pt x="102033" y="60449"/>
                </a:moveTo>
                <a:cubicBezTo>
                  <a:pt x="102720" y="60513"/>
                  <a:pt x="103366" y="60763"/>
                  <a:pt x="103940" y="61236"/>
                </a:cubicBezTo>
                <a:cubicBezTo>
                  <a:pt x="107000" y="62635"/>
                  <a:pt x="102847" y="68231"/>
                  <a:pt x="108312" y="67162"/>
                </a:cubicBezTo>
                <a:cubicBezTo>
                  <a:pt x="109696" y="66092"/>
                  <a:pt x="113048" y="66503"/>
                  <a:pt x="115307" y="68890"/>
                </a:cubicBezTo>
                <a:cubicBezTo>
                  <a:pt x="116838" y="71770"/>
                  <a:pt x="121210" y="74404"/>
                  <a:pt x="119679" y="77532"/>
                </a:cubicBezTo>
                <a:cubicBezTo>
                  <a:pt x="117056" y="85926"/>
                  <a:pt x="115526" y="87655"/>
                  <a:pt x="114433" y="94815"/>
                </a:cubicBezTo>
                <a:cubicBezTo>
                  <a:pt x="114506" y="104280"/>
                  <a:pt x="113486" y="110782"/>
                  <a:pt x="113777" y="120000"/>
                </a:cubicBezTo>
                <a:lnTo>
                  <a:pt x="105470" y="119506"/>
                </a:lnTo>
                <a:cubicBezTo>
                  <a:pt x="106053" y="109465"/>
                  <a:pt x="106199" y="100905"/>
                  <a:pt x="104814" y="90865"/>
                </a:cubicBezTo>
                <a:cubicBezTo>
                  <a:pt x="103065" y="89218"/>
                  <a:pt x="102191" y="86832"/>
                  <a:pt x="105033" y="82223"/>
                </a:cubicBezTo>
                <a:cubicBezTo>
                  <a:pt x="103940" y="79260"/>
                  <a:pt x="104814" y="77532"/>
                  <a:pt x="100223" y="76297"/>
                </a:cubicBezTo>
                <a:cubicBezTo>
                  <a:pt x="97454" y="74239"/>
                  <a:pt x="93592" y="78355"/>
                  <a:pt x="91916" y="73087"/>
                </a:cubicBezTo>
                <a:cubicBezTo>
                  <a:pt x="90386" y="68622"/>
                  <a:pt x="97224" y="59999"/>
                  <a:pt x="102033" y="60449"/>
                </a:cubicBezTo>
                <a:close/>
                <a:moveTo>
                  <a:pt x="17966" y="60449"/>
                </a:moveTo>
                <a:cubicBezTo>
                  <a:pt x="22775" y="59999"/>
                  <a:pt x="29613" y="68622"/>
                  <a:pt x="28083" y="73087"/>
                </a:cubicBezTo>
                <a:cubicBezTo>
                  <a:pt x="26407" y="78355"/>
                  <a:pt x="22545" y="74239"/>
                  <a:pt x="19776" y="76297"/>
                </a:cubicBezTo>
                <a:cubicBezTo>
                  <a:pt x="15185" y="77532"/>
                  <a:pt x="16059" y="79260"/>
                  <a:pt x="14966" y="82223"/>
                </a:cubicBezTo>
                <a:cubicBezTo>
                  <a:pt x="17808" y="86832"/>
                  <a:pt x="16934" y="89218"/>
                  <a:pt x="15185" y="90865"/>
                </a:cubicBezTo>
                <a:cubicBezTo>
                  <a:pt x="13800" y="100905"/>
                  <a:pt x="13946" y="109465"/>
                  <a:pt x="14529" y="119506"/>
                </a:cubicBezTo>
                <a:lnTo>
                  <a:pt x="6222" y="120000"/>
                </a:lnTo>
                <a:cubicBezTo>
                  <a:pt x="6513" y="110782"/>
                  <a:pt x="5493" y="104280"/>
                  <a:pt x="5566" y="94815"/>
                </a:cubicBezTo>
                <a:cubicBezTo>
                  <a:pt x="4473" y="87655"/>
                  <a:pt x="2943" y="85926"/>
                  <a:pt x="320" y="77532"/>
                </a:cubicBezTo>
                <a:cubicBezTo>
                  <a:pt x="-1210" y="74404"/>
                  <a:pt x="3161" y="71770"/>
                  <a:pt x="4692" y="68890"/>
                </a:cubicBezTo>
                <a:cubicBezTo>
                  <a:pt x="6951" y="66503"/>
                  <a:pt x="10303" y="66092"/>
                  <a:pt x="11687" y="67162"/>
                </a:cubicBezTo>
                <a:cubicBezTo>
                  <a:pt x="17152" y="68231"/>
                  <a:pt x="12999" y="62635"/>
                  <a:pt x="16059" y="61236"/>
                </a:cubicBezTo>
                <a:cubicBezTo>
                  <a:pt x="16633" y="60763"/>
                  <a:pt x="17279" y="60513"/>
                  <a:pt x="17966" y="60449"/>
                </a:cubicBezTo>
                <a:close/>
                <a:moveTo>
                  <a:pt x="83601" y="36314"/>
                </a:moveTo>
                <a:cubicBezTo>
                  <a:pt x="78323" y="35981"/>
                  <a:pt x="76300" y="47502"/>
                  <a:pt x="71586" y="50125"/>
                </a:cubicBezTo>
                <a:cubicBezTo>
                  <a:pt x="64517" y="52841"/>
                  <a:pt x="62914" y="59754"/>
                  <a:pt x="63060" y="70618"/>
                </a:cubicBezTo>
                <a:cubicBezTo>
                  <a:pt x="63424" y="73663"/>
                  <a:pt x="68380" y="70783"/>
                  <a:pt x="72023" y="68643"/>
                </a:cubicBezTo>
                <a:cubicBezTo>
                  <a:pt x="76687" y="65598"/>
                  <a:pt x="90969" y="40578"/>
                  <a:pt x="84702" y="36545"/>
                </a:cubicBezTo>
                <a:cubicBezTo>
                  <a:pt x="84320" y="36411"/>
                  <a:pt x="83953" y="36336"/>
                  <a:pt x="83601" y="36314"/>
                </a:cubicBezTo>
                <a:close/>
                <a:moveTo>
                  <a:pt x="36398" y="36314"/>
                </a:moveTo>
                <a:cubicBezTo>
                  <a:pt x="36046" y="36336"/>
                  <a:pt x="35679" y="36411"/>
                  <a:pt x="35297" y="36545"/>
                </a:cubicBezTo>
                <a:cubicBezTo>
                  <a:pt x="29030" y="40578"/>
                  <a:pt x="43312" y="65598"/>
                  <a:pt x="47976" y="68643"/>
                </a:cubicBezTo>
                <a:cubicBezTo>
                  <a:pt x="51619" y="70783"/>
                  <a:pt x="56575" y="73663"/>
                  <a:pt x="56939" y="70618"/>
                </a:cubicBezTo>
                <a:cubicBezTo>
                  <a:pt x="57085" y="59754"/>
                  <a:pt x="55482" y="52841"/>
                  <a:pt x="48413" y="50125"/>
                </a:cubicBezTo>
                <a:cubicBezTo>
                  <a:pt x="43699" y="47502"/>
                  <a:pt x="41676" y="35981"/>
                  <a:pt x="36398" y="36314"/>
                </a:cubicBezTo>
                <a:close/>
                <a:moveTo>
                  <a:pt x="21306" y="3"/>
                </a:moveTo>
                <a:cubicBezTo>
                  <a:pt x="47630" y="-78"/>
                  <a:pt x="41951" y="20739"/>
                  <a:pt x="59672" y="22944"/>
                </a:cubicBezTo>
                <a:cubicBezTo>
                  <a:pt x="77394" y="20739"/>
                  <a:pt x="72369" y="-78"/>
                  <a:pt x="98693" y="3"/>
                </a:cubicBezTo>
                <a:cubicBezTo>
                  <a:pt x="115599" y="-325"/>
                  <a:pt x="120700" y="23048"/>
                  <a:pt x="115963" y="33335"/>
                </a:cubicBezTo>
                <a:cubicBezTo>
                  <a:pt x="115016" y="36545"/>
                  <a:pt x="112757" y="34076"/>
                  <a:pt x="110717" y="34570"/>
                </a:cubicBezTo>
                <a:cubicBezTo>
                  <a:pt x="109464" y="36591"/>
                  <a:pt x="108463" y="39660"/>
                  <a:pt x="107969" y="41944"/>
                </a:cubicBezTo>
                <a:lnTo>
                  <a:pt x="102191" y="47656"/>
                </a:lnTo>
                <a:cubicBezTo>
                  <a:pt x="104814" y="51606"/>
                  <a:pt x="104377" y="56298"/>
                  <a:pt x="101098" y="57779"/>
                </a:cubicBezTo>
                <a:cubicBezTo>
                  <a:pt x="95268" y="59754"/>
                  <a:pt x="91843" y="62470"/>
                  <a:pt x="91260" y="66668"/>
                </a:cubicBezTo>
                <a:cubicBezTo>
                  <a:pt x="90677" y="72429"/>
                  <a:pt x="90750" y="89795"/>
                  <a:pt x="84921" y="91111"/>
                </a:cubicBezTo>
                <a:cubicBezTo>
                  <a:pt x="80039" y="91276"/>
                  <a:pt x="76031" y="90947"/>
                  <a:pt x="70274" y="91605"/>
                </a:cubicBezTo>
                <a:cubicBezTo>
                  <a:pt x="66922" y="91276"/>
                  <a:pt x="64007" y="85021"/>
                  <a:pt x="62186" y="80001"/>
                </a:cubicBezTo>
                <a:lnTo>
                  <a:pt x="60000" y="83704"/>
                </a:lnTo>
                <a:lnTo>
                  <a:pt x="57813" y="80001"/>
                </a:lnTo>
                <a:cubicBezTo>
                  <a:pt x="55992" y="85021"/>
                  <a:pt x="53077" y="91276"/>
                  <a:pt x="49725" y="91605"/>
                </a:cubicBezTo>
                <a:cubicBezTo>
                  <a:pt x="43968" y="90947"/>
                  <a:pt x="39960" y="91276"/>
                  <a:pt x="35078" y="91111"/>
                </a:cubicBezTo>
                <a:cubicBezTo>
                  <a:pt x="29249" y="89795"/>
                  <a:pt x="29322" y="72429"/>
                  <a:pt x="28739" y="66668"/>
                </a:cubicBezTo>
                <a:cubicBezTo>
                  <a:pt x="28156" y="62470"/>
                  <a:pt x="24731" y="59754"/>
                  <a:pt x="18901" y="57779"/>
                </a:cubicBezTo>
                <a:cubicBezTo>
                  <a:pt x="15622" y="56298"/>
                  <a:pt x="15185" y="51606"/>
                  <a:pt x="17808" y="47656"/>
                </a:cubicBezTo>
                <a:cubicBezTo>
                  <a:pt x="15933" y="45140"/>
                  <a:pt x="15826" y="44459"/>
                  <a:pt x="12182" y="42468"/>
                </a:cubicBezTo>
                <a:cubicBezTo>
                  <a:pt x="11215" y="40621"/>
                  <a:pt x="10249" y="38251"/>
                  <a:pt x="9282" y="36404"/>
                </a:cubicBezTo>
                <a:cubicBezTo>
                  <a:pt x="7242" y="35911"/>
                  <a:pt x="4983" y="36545"/>
                  <a:pt x="4036" y="33335"/>
                </a:cubicBezTo>
                <a:cubicBezTo>
                  <a:pt x="-700" y="23048"/>
                  <a:pt x="4400" y="-325"/>
                  <a:pt x="21306" y="3"/>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2" name="Shape 962"/>
          <p:cNvSpPr/>
          <p:nvPr/>
        </p:nvSpPr>
        <p:spPr>
          <a:xfrm>
            <a:off x="3760469" y="2821406"/>
            <a:ext cx="253199" cy="359999"/>
          </a:xfrm>
          <a:custGeom>
            <a:avLst/>
            <a:gdLst/>
            <a:ahLst/>
            <a:cxnLst/>
            <a:rect l="0" t="0" r="0" b="0"/>
            <a:pathLst>
              <a:path w="120000" h="120000" extrusionOk="0">
                <a:moveTo>
                  <a:pt x="68695" y="45480"/>
                </a:moveTo>
                <a:cubicBezTo>
                  <a:pt x="68017" y="45470"/>
                  <a:pt x="67325" y="45554"/>
                  <a:pt x="66655" y="45742"/>
                </a:cubicBezTo>
                <a:cubicBezTo>
                  <a:pt x="64612" y="46316"/>
                  <a:pt x="63369" y="47696"/>
                  <a:pt x="63390" y="49154"/>
                </a:cubicBezTo>
                <a:lnTo>
                  <a:pt x="56428" y="67429"/>
                </a:lnTo>
                <a:lnTo>
                  <a:pt x="51511" y="54523"/>
                </a:lnTo>
                <a:cubicBezTo>
                  <a:pt x="50951" y="53054"/>
                  <a:pt x="49201" y="52033"/>
                  <a:pt x="47186" y="51835"/>
                </a:cubicBezTo>
                <a:cubicBezTo>
                  <a:pt x="46853" y="51803"/>
                  <a:pt x="46512" y="51792"/>
                  <a:pt x="46175" y="51880"/>
                </a:cubicBezTo>
                <a:lnTo>
                  <a:pt x="46085" y="51869"/>
                </a:lnTo>
                <a:cubicBezTo>
                  <a:pt x="46021" y="51870"/>
                  <a:pt x="45956" y="51872"/>
                  <a:pt x="45893" y="51892"/>
                </a:cubicBezTo>
                <a:lnTo>
                  <a:pt x="45116" y="51926"/>
                </a:lnTo>
                <a:cubicBezTo>
                  <a:pt x="45020" y="51944"/>
                  <a:pt x="44926" y="51964"/>
                  <a:pt x="44848" y="52020"/>
                </a:cubicBezTo>
                <a:cubicBezTo>
                  <a:pt x="43308" y="52297"/>
                  <a:pt x="41987" y="53081"/>
                  <a:pt x="41363" y="54202"/>
                </a:cubicBezTo>
                <a:lnTo>
                  <a:pt x="30434" y="73842"/>
                </a:lnTo>
                <a:lnTo>
                  <a:pt x="19054" y="73842"/>
                </a:lnTo>
                <a:cubicBezTo>
                  <a:pt x="16170" y="73842"/>
                  <a:pt x="13833" y="75486"/>
                  <a:pt x="13833" y="77514"/>
                </a:cubicBezTo>
                <a:cubicBezTo>
                  <a:pt x="13833" y="79543"/>
                  <a:pt x="16170" y="81187"/>
                  <a:pt x="19054" y="81187"/>
                </a:cubicBezTo>
                <a:lnTo>
                  <a:pt x="32961" y="81187"/>
                </a:lnTo>
                <a:cubicBezTo>
                  <a:pt x="34611" y="81484"/>
                  <a:pt x="36311" y="81117"/>
                  <a:pt x="37487" y="80300"/>
                </a:cubicBezTo>
                <a:cubicBezTo>
                  <a:pt x="38431" y="79811"/>
                  <a:pt x="39075" y="79075"/>
                  <a:pt x="39210" y="78223"/>
                </a:cubicBezTo>
                <a:lnTo>
                  <a:pt x="45454" y="67001"/>
                </a:lnTo>
                <a:lnTo>
                  <a:pt x="51058" y="81712"/>
                </a:lnTo>
                <a:cubicBezTo>
                  <a:pt x="50471" y="83585"/>
                  <a:pt x="52101" y="85458"/>
                  <a:pt x="54772" y="85962"/>
                </a:cubicBezTo>
                <a:cubicBezTo>
                  <a:pt x="55123" y="86028"/>
                  <a:pt x="55475" y="86067"/>
                  <a:pt x="55829" y="86008"/>
                </a:cubicBezTo>
                <a:cubicBezTo>
                  <a:pt x="56021" y="86056"/>
                  <a:pt x="56221" y="86073"/>
                  <a:pt x="56428" y="86035"/>
                </a:cubicBezTo>
                <a:cubicBezTo>
                  <a:pt x="56634" y="86073"/>
                  <a:pt x="56834" y="86056"/>
                  <a:pt x="57026" y="86008"/>
                </a:cubicBezTo>
                <a:lnTo>
                  <a:pt x="58083" y="85962"/>
                </a:lnTo>
                <a:cubicBezTo>
                  <a:pt x="60755" y="85458"/>
                  <a:pt x="62385" y="83585"/>
                  <a:pt x="61797" y="81712"/>
                </a:cubicBezTo>
                <a:lnTo>
                  <a:pt x="69691" y="60989"/>
                </a:lnTo>
                <a:lnTo>
                  <a:pt x="79918" y="78998"/>
                </a:lnTo>
                <a:cubicBezTo>
                  <a:pt x="80847" y="80634"/>
                  <a:pt x="83259" y="81540"/>
                  <a:pt x="85614" y="81187"/>
                </a:cubicBezTo>
                <a:lnTo>
                  <a:pt x="99160" y="81187"/>
                </a:lnTo>
                <a:cubicBezTo>
                  <a:pt x="102044" y="81187"/>
                  <a:pt x="104381" y="79543"/>
                  <a:pt x="104381" y="77515"/>
                </a:cubicBezTo>
                <a:cubicBezTo>
                  <a:pt x="104381" y="75486"/>
                  <a:pt x="102044" y="73842"/>
                  <a:pt x="99160" y="73842"/>
                </a:cubicBezTo>
                <a:lnTo>
                  <a:pt x="88235" y="73842"/>
                </a:lnTo>
                <a:lnTo>
                  <a:pt x="73441" y="47790"/>
                </a:lnTo>
                <a:cubicBezTo>
                  <a:pt x="72638" y="46378"/>
                  <a:pt x="70729" y="45509"/>
                  <a:pt x="68695" y="45480"/>
                </a:cubicBezTo>
                <a:close/>
                <a:moveTo>
                  <a:pt x="17730" y="19482"/>
                </a:moveTo>
                <a:lnTo>
                  <a:pt x="102269" y="19482"/>
                </a:lnTo>
                <a:cubicBezTo>
                  <a:pt x="105389" y="19482"/>
                  <a:pt x="107918" y="21261"/>
                  <a:pt x="107918" y="23455"/>
                </a:cubicBezTo>
                <a:lnTo>
                  <a:pt x="107918" y="107608"/>
                </a:lnTo>
                <a:cubicBezTo>
                  <a:pt x="107918" y="109803"/>
                  <a:pt x="105389" y="111582"/>
                  <a:pt x="102269" y="111582"/>
                </a:cubicBezTo>
                <a:lnTo>
                  <a:pt x="17730" y="111582"/>
                </a:lnTo>
                <a:cubicBezTo>
                  <a:pt x="14610" y="111582"/>
                  <a:pt x="12081" y="109803"/>
                  <a:pt x="12081" y="107608"/>
                </a:cubicBezTo>
                <a:lnTo>
                  <a:pt x="12081" y="23455"/>
                </a:lnTo>
                <a:cubicBezTo>
                  <a:pt x="12081" y="21261"/>
                  <a:pt x="14610" y="19482"/>
                  <a:pt x="17730" y="19482"/>
                </a:cubicBezTo>
                <a:close/>
                <a:moveTo>
                  <a:pt x="12967" y="16224"/>
                </a:moveTo>
                <a:cubicBezTo>
                  <a:pt x="9495" y="16224"/>
                  <a:pt x="6681" y="18204"/>
                  <a:pt x="6681" y="20646"/>
                </a:cubicBezTo>
                <a:lnTo>
                  <a:pt x="6681" y="110418"/>
                </a:lnTo>
                <a:cubicBezTo>
                  <a:pt x="6681" y="112860"/>
                  <a:pt x="9495" y="114839"/>
                  <a:pt x="12967" y="114839"/>
                </a:cubicBezTo>
                <a:lnTo>
                  <a:pt x="107032" y="114839"/>
                </a:lnTo>
                <a:cubicBezTo>
                  <a:pt x="110504" y="114839"/>
                  <a:pt x="113318" y="112860"/>
                  <a:pt x="113318" y="110418"/>
                </a:cubicBezTo>
                <a:lnTo>
                  <a:pt x="113318" y="20646"/>
                </a:lnTo>
                <a:cubicBezTo>
                  <a:pt x="113318" y="18204"/>
                  <a:pt x="110504" y="16224"/>
                  <a:pt x="107032" y="16224"/>
                </a:cubicBezTo>
                <a:close/>
                <a:moveTo>
                  <a:pt x="51424" y="0"/>
                </a:moveTo>
                <a:lnTo>
                  <a:pt x="68575" y="0"/>
                </a:lnTo>
                <a:cubicBezTo>
                  <a:pt x="70084" y="0"/>
                  <a:pt x="71308" y="860"/>
                  <a:pt x="71308" y="1922"/>
                </a:cubicBezTo>
                <a:lnTo>
                  <a:pt x="71308" y="5766"/>
                </a:lnTo>
                <a:lnTo>
                  <a:pt x="72931" y="5766"/>
                </a:lnTo>
                <a:cubicBezTo>
                  <a:pt x="74441" y="5766"/>
                  <a:pt x="75664" y="6626"/>
                  <a:pt x="75664" y="7688"/>
                </a:cubicBezTo>
                <a:lnTo>
                  <a:pt x="75664" y="11064"/>
                </a:lnTo>
                <a:lnTo>
                  <a:pt x="109864" y="11064"/>
                </a:lnTo>
                <a:cubicBezTo>
                  <a:pt x="115462" y="11064"/>
                  <a:pt x="120000" y="14255"/>
                  <a:pt x="120000" y="18192"/>
                </a:cubicBezTo>
                <a:lnTo>
                  <a:pt x="120000" y="112871"/>
                </a:lnTo>
                <a:cubicBezTo>
                  <a:pt x="120000" y="116808"/>
                  <a:pt x="115462" y="120000"/>
                  <a:pt x="109864" y="120000"/>
                </a:cubicBezTo>
                <a:lnTo>
                  <a:pt x="10135" y="120000"/>
                </a:lnTo>
                <a:cubicBezTo>
                  <a:pt x="4537" y="120000"/>
                  <a:pt x="0" y="116808"/>
                  <a:pt x="0" y="112871"/>
                </a:cubicBezTo>
                <a:lnTo>
                  <a:pt x="0" y="18192"/>
                </a:lnTo>
                <a:cubicBezTo>
                  <a:pt x="0" y="14255"/>
                  <a:pt x="4537" y="11064"/>
                  <a:pt x="10135" y="11064"/>
                </a:cubicBezTo>
                <a:lnTo>
                  <a:pt x="44335" y="11064"/>
                </a:lnTo>
                <a:lnTo>
                  <a:pt x="44335" y="7688"/>
                </a:lnTo>
                <a:cubicBezTo>
                  <a:pt x="44335" y="6626"/>
                  <a:pt x="45558" y="5766"/>
                  <a:pt x="47068" y="5766"/>
                </a:cubicBezTo>
                <a:lnTo>
                  <a:pt x="48691" y="5766"/>
                </a:lnTo>
                <a:lnTo>
                  <a:pt x="48691" y="1922"/>
                </a:lnTo>
                <a:cubicBezTo>
                  <a:pt x="48691" y="860"/>
                  <a:pt x="49915" y="0"/>
                  <a:pt x="51424"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3" name="Shape 963"/>
          <p:cNvSpPr/>
          <p:nvPr/>
        </p:nvSpPr>
        <p:spPr>
          <a:xfrm>
            <a:off x="8209996" y="2045497"/>
            <a:ext cx="359999" cy="359999"/>
          </a:xfrm>
          <a:custGeom>
            <a:avLst/>
            <a:gdLst/>
            <a:ahLst/>
            <a:cxnLst/>
            <a:rect l="0" t="0" r="0" b="0"/>
            <a:pathLst>
              <a:path w="120000" h="120000" extrusionOk="0">
                <a:moveTo>
                  <a:pt x="48266" y="17810"/>
                </a:moveTo>
                <a:lnTo>
                  <a:pt x="48266" y="48266"/>
                </a:lnTo>
                <a:lnTo>
                  <a:pt x="17810" y="48266"/>
                </a:lnTo>
                <a:lnTo>
                  <a:pt x="17810" y="71733"/>
                </a:lnTo>
                <a:lnTo>
                  <a:pt x="48266" y="71733"/>
                </a:lnTo>
                <a:lnTo>
                  <a:pt x="48266" y="102189"/>
                </a:lnTo>
                <a:lnTo>
                  <a:pt x="71733" y="102189"/>
                </a:lnTo>
                <a:lnTo>
                  <a:pt x="71733" y="71733"/>
                </a:lnTo>
                <a:lnTo>
                  <a:pt x="102189" y="71733"/>
                </a:lnTo>
                <a:lnTo>
                  <a:pt x="102189" y="48266"/>
                </a:lnTo>
                <a:lnTo>
                  <a:pt x="71733" y="48266"/>
                </a:lnTo>
                <a:lnTo>
                  <a:pt x="71733" y="17810"/>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4" name="Shape 964"/>
          <p:cNvSpPr/>
          <p:nvPr/>
        </p:nvSpPr>
        <p:spPr>
          <a:xfrm>
            <a:off x="4303210" y="2821406"/>
            <a:ext cx="318742" cy="359999"/>
          </a:xfrm>
          <a:custGeom>
            <a:avLst/>
            <a:gdLst/>
            <a:ahLst/>
            <a:cxnLst/>
            <a:rect l="0" t="0" r="0" b="0"/>
            <a:pathLst>
              <a:path w="120000" h="120000" extrusionOk="0">
                <a:moveTo>
                  <a:pt x="59977" y="84841"/>
                </a:moveTo>
                <a:cubicBezTo>
                  <a:pt x="55118" y="86919"/>
                  <a:pt x="50335" y="88692"/>
                  <a:pt x="45722" y="90160"/>
                </a:cubicBezTo>
                <a:cubicBezTo>
                  <a:pt x="48836" y="104155"/>
                  <a:pt x="54070" y="113333"/>
                  <a:pt x="59999" y="113333"/>
                </a:cubicBezTo>
                <a:cubicBezTo>
                  <a:pt x="65931" y="113333"/>
                  <a:pt x="71166" y="104150"/>
                  <a:pt x="74209" y="90138"/>
                </a:cubicBezTo>
                <a:cubicBezTo>
                  <a:pt x="69600" y="88683"/>
                  <a:pt x="64830" y="86906"/>
                  <a:pt x="59977" y="84841"/>
                </a:cubicBezTo>
                <a:close/>
                <a:moveTo>
                  <a:pt x="76339" y="76964"/>
                </a:moveTo>
                <a:cubicBezTo>
                  <a:pt x="75064" y="77683"/>
                  <a:pt x="73754" y="78372"/>
                  <a:pt x="72423" y="79052"/>
                </a:cubicBezTo>
                <a:lnTo>
                  <a:pt x="68411" y="81005"/>
                </a:lnTo>
                <a:cubicBezTo>
                  <a:pt x="70769" y="82038"/>
                  <a:pt x="73117" y="82929"/>
                  <a:pt x="75437" y="83679"/>
                </a:cubicBezTo>
                <a:cubicBezTo>
                  <a:pt x="75802" y="81522"/>
                  <a:pt x="76096" y="79278"/>
                  <a:pt x="76339" y="76964"/>
                </a:cubicBezTo>
                <a:close/>
                <a:moveTo>
                  <a:pt x="43600" y="76932"/>
                </a:moveTo>
                <a:cubicBezTo>
                  <a:pt x="43836" y="79265"/>
                  <a:pt x="44145" y="81525"/>
                  <a:pt x="44502" y="83700"/>
                </a:cubicBezTo>
                <a:cubicBezTo>
                  <a:pt x="46824" y="82899"/>
                  <a:pt x="49202" y="82013"/>
                  <a:pt x="51614" y="81029"/>
                </a:cubicBezTo>
                <a:cubicBezTo>
                  <a:pt x="50261" y="80405"/>
                  <a:pt x="48919" y="79739"/>
                  <a:pt x="47576" y="79052"/>
                </a:cubicBezTo>
                <a:close/>
                <a:moveTo>
                  <a:pt x="23415" y="64173"/>
                </a:moveTo>
                <a:cubicBezTo>
                  <a:pt x="11232" y="73512"/>
                  <a:pt x="4867" y="82118"/>
                  <a:pt x="7833" y="86666"/>
                </a:cubicBezTo>
                <a:cubicBezTo>
                  <a:pt x="10798" y="91213"/>
                  <a:pt x="22392" y="90637"/>
                  <a:pt x="37636" y="86020"/>
                </a:cubicBezTo>
                <a:cubicBezTo>
                  <a:pt x="36766" y="81751"/>
                  <a:pt x="36109" y="77200"/>
                  <a:pt x="35713" y="72438"/>
                </a:cubicBezTo>
                <a:cubicBezTo>
                  <a:pt x="31266" y="69748"/>
                  <a:pt x="27143" y="66979"/>
                  <a:pt x="23415" y="64173"/>
                </a:cubicBezTo>
                <a:close/>
                <a:moveTo>
                  <a:pt x="96589" y="64092"/>
                </a:moveTo>
                <a:cubicBezTo>
                  <a:pt x="92892" y="66950"/>
                  <a:pt x="88756" y="69728"/>
                  <a:pt x="84299" y="72430"/>
                </a:cubicBezTo>
                <a:cubicBezTo>
                  <a:pt x="83886" y="77191"/>
                  <a:pt x="83239" y="81745"/>
                  <a:pt x="82295" y="86002"/>
                </a:cubicBezTo>
                <a:lnTo>
                  <a:pt x="87078" y="87335"/>
                </a:lnTo>
                <a:cubicBezTo>
                  <a:pt x="88514" y="85944"/>
                  <a:pt x="90586" y="85091"/>
                  <a:pt x="92882" y="85091"/>
                </a:cubicBezTo>
                <a:cubicBezTo>
                  <a:pt x="96304" y="85091"/>
                  <a:pt x="99227" y="86986"/>
                  <a:pt x="100364" y="89662"/>
                </a:cubicBezTo>
                <a:cubicBezTo>
                  <a:pt x="106336" y="90109"/>
                  <a:pt x="110543" y="89155"/>
                  <a:pt x="112166" y="86666"/>
                </a:cubicBezTo>
                <a:cubicBezTo>
                  <a:pt x="115135" y="82113"/>
                  <a:pt x="108753" y="73494"/>
                  <a:pt x="96589" y="64092"/>
                </a:cubicBezTo>
                <a:close/>
                <a:moveTo>
                  <a:pt x="84751" y="55946"/>
                </a:moveTo>
                <a:cubicBezTo>
                  <a:pt x="84828" y="57285"/>
                  <a:pt x="84847" y="58637"/>
                  <a:pt x="84847" y="60000"/>
                </a:cubicBezTo>
                <a:lnTo>
                  <a:pt x="84676" y="64100"/>
                </a:lnTo>
                <a:lnTo>
                  <a:pt x="90928" y="59966"/>
                </a:lnTo>
                <a:cubicBezTo>
                  <a:pt x="88996" y="58599"/>
                  <a:pt x="86945" y="57241"/>
                  <a:pt x="84751" y="55946"/>
                </a:cubicBezTo>
                <a:close/>
                <a:moveTo>
                  <a:pt x="35323" y="55899"/>
                </a:moveTo>
                <a:lnTo>
                  <a:pt x="29071" y="60033"/>
                </a:lnTo>
                <a:cubicBezTo>
                  <a:pt x="31003" y="61400"/>
                  <a:pt x="33053" y="62758"/>
                  <a:pt x="35248" y="64053"/>
                </a:cubicBezTo>
                <a:cubicBezTo>
                  <a:pt x="35171" y="62714"/>
                  <a:pt x="35152" y="61362"/>
                  <a:pt x="35152" y="60000"/>
                </a:cubicBezTo>
                <a:close/>
                <a:moveTo>
                  <a:pt x="59999" y="50414"/>
                </a:moveTo>
                <a:cubicBezTo>
                  <a:pt x="65822" y="50414"/>
                  <a:pt x="70542" y="54593"/>
                  <a:pt x="70542" y="59748"/>
                </a:cubicBezTo>
                <a:cubicBezTo>
                  <a:pt x="70542" y="64903"/>
                  <a:pt x="65822" y="69082"/>
                  <a:pt x="59999" y="69082"/>
                </a:cubicBezTo>
                <a:cubicBezTo>
                  <a:pt x="54177" y="69082"/>
                  <a:pt x="49457" y="64903"/>
                  <a:pt x="49457" y="59748"/>
                </a:cubicBezTo>
                <a:cubicBezTo>
                  <a:pt x="49457" y="54593"/>
                  <a:pt x="54177" y="50414"/>
                  <a:pt x="59999" y="50414"/>
                </a:cubicBezTo>
                <a:close/>
                <a:moveTo>
                  <a:pt x="59976" y="42574"/>
                </a:moveTo>
                <a:cubicBezTo>
                  <a:pt x="57117" y="43848"/>
                  <a:pt x="54237" y="45240"/>
                  <a:pt x="51340" y="46720"/>
                </a:cubicBezTo>
                <a:lnTo>
                  <a:pt x="42966" y="51293"/>
                </a:lnTo>
                <a:cubicBezTo>
                  <a:pt x="42760" y="54124"/>
                  <a:pt x="42681" y="57034"/>
                  <a:pt x="42681" y="60000"/>
                </a:cubicBezTo>
                <a:lnTo>
                  <a:pt x="43014" y="68732"/>
                </a:lnTo>
                <a:cubicBezTo>
                  <a:pt x="45666" y="70298"/>
                  <a:pt x="48456" y="71804"/>
                  <a:pt x="51340" y="73279"/>
                </a:cubicBezTo>
                <a:lnTo>
                  <a:pt x="60023" y="77425"/>
                </a:lnTo>
                <a:cubicBezTo>
                  <a:pt x="62882" y="76152"/>
                  <a:pt x="65762" y="74759"/>
                  <a:pt x="68658" y="73279"/>
                </a:cubicBezTo>
                <a:lnTo>
                  <a:pt x="77033" y="68707"/>
                </a:lnTo>
                <a:cubicBezTo>
                  <a:pt x="77239" y="65875"/>
                  <a:pt x="77318" y="62965"/>
                  <a:pt x="77318" y="60000"/>
                </a:cubicBezTo>
                <a:lnTo>
                  <a:pt x="76985" y="51267"/>
                </a:lnTo>
                <a:cubicBezTo>
                  <a:pt x="74333" y="49701"/>
                  <a:pt x="71543" y="48195"/>
                  <a:pt x="68658" y="46720"/>
                </a:cubicBezTo>
                <a:close/>
                <a:moveTo>
                  <a:pt x="44562" y="36320"/>
                </a:moveTo>
                <a:cubicBezTo>
                  <a:pt x="44197" y="38477"/>
                  <a:pt x="43903" y="40721"/>
                  <a:pt x="43660" y="43035"/>
                </a:cubicBezTo>
                <a:cubicBezTo>
                  <a:pt x="44935" y="42316"/>
                  <a:pt x="46245" y="41627"/>
                  <a:pt x="47576" y="40947"/>
                </a:cubicBezTo>
                <a:lnTo>
                  <a:pt x="51588" y="38994"/>
                </a:lnTo>
                <a:cubicBezTo>
                  <a:pt x="49230" y="37961"/>
                  <a:pt x="46882" y="37070"/>
                  <a:pt x="44562" y="36320"/>
                </a:cubicBezTo>
                <a:close/>
                <a:moveTo>
                  <a:pt x="75497" y="36299"/>
                </a:moveTo>
                <a:cubicBezTo>
                  <a:pt x="73175" y="37100"/>
                  <a:pt x="70797" y="37986"/>
                  <a:pt x="68385" y="38970"/>
                </a:cubicBezTo>
                <a:cubicBezTo>
                  <a:pt x="69738" y="39594"/>
                  <a:pt x="71080" y="40260"/>
                  <a:pt x="72423" y="40947"/>
                </a:cubicBezTo>
                <a:lnTo>
                  <a:pt x="76399" y="43067"/>
                </a:lnTo>
                <a:cubicBezTo>
                  <a:pt x="76163" y="40734"/>
                  <a:pt x="75854" y="38474"/>
                  <a:pt x="75497" y="36299"/>
                </a:cubicBezTo>
                <a:close/>
                <a:moveTo>
                  <a:pt x="101742" y="30222"/>
                </a:moveTo>
                <a:cubicBezTo>
                  <a:pt x="96584" y="30390"/>
                  <a:pt x="89921" y="31683"/>
                  <a:pt x="82363" y="33979"/>
                </a:cubicBezTo>
                <a:cubicBezTo>
                  <a:pt x="83233" y="38248"/>
                  <a:pt x="83890" y="42799"/>
                  <a:pt x="84286" y="47561"/>
                </a:cubicBezTo>
                <a:cubicBezTo>
                  <a:pt x="88733" y="50251"/>
                  <a:pt x="92856" y="53020"/>
                  <a:pt x="96584" y="55826"/>
                </a:cubicBezTo>
                <a:cubicBezTo>
                  <a:pt x="108767" y="46487"/>
                  <a:pt x="115132" y="37881"/>
                  <a:pt x="112166" y="33333"/>
                </a:cubicBezTo>
                <a:cubicBezTo>
                  <a:pt x="110671" y="31041"/>
                  <a:pt x="106985" y="30051"/>
                  <a:pt x="101742" y="30222"/>
                </a:cubicBezTo>
                <a:close/>
                <a:moveTo>
                  <a:pt x="18257" y="30222"/>
                </a:moveTo>
                <a:cubicBezTo>
                  <a:pt x="13014" y="30051"/>
                  <a:pt x="9327" y="31041"/>
                  <a:pt x="7833" y="33333"/>
                </a:cubicBezTo>
                <a:cubicBezTo>
                  <a:pt x="6626" y="35184"/>
                  <a:pt x="6965" y="37708"/>
                  <a:pt x="8654" y="40665"/>
                </a:cubicBezTo>
                <a:cubicBezTo>
                  <a:pt x="8945" y="40600"/>
                  <a:pt x="9245" y="40585"/>
                  <a:pt x="9549" y="40585"/>
                </a:cubicBezTo>
                <a:cubicBezTo>
                  <a:pt x="13987" y="40585"/>
                  <a:pt x="17584" y="43770"/>
                  <a:pt x="17584" y="47699"/>
                </a:cubicBezTo>
                <a:cubicBezTo>
                  <a:pt x="17584" y="48674"/>
                  <a:pt x="17362" y="49604"/>
                  <a:pt x="16959" y="50449"/>
                </a:cubicBezTo>
                <a:cubicBezTo>
                  <a:pt x="18848" y="52238"/>
                  <a:pt x="21017" y="54057"/>
                  <a:pt x="23410" y="55907"/>
                </a:cubicBezTo>
                <a:cubicBezTo>
                  <a:pt x="27107" y="53049"/>
                  <a:pt x="31243" y="50271"/>
                  <a:pt x="35700" y="47569"/>
                </a:cubicBezTo>
                <a:cubicBezTo>
                  <a:pt x="36113" y="42808"/>
                  <a:pt x="36760" y="38254"/>
                  <a:pt x="37704" y="33997"/>
                </a:cubicBezTo>
                <a:cubicBezTo>
                  <a:pt x="30118" y="31690"/>
                  <a:pt x="23430" y="30391"/>
                  <a:pt x="18257" y="30222"/>
                </a:cubicBezTo>
                <a:close/>
                <a:moveTo>
                  <a:pt x="59999" y="6666"/>
                </a:moveTo>
                <a:cubicBezTo>
                  <a:pt x="54068" y="6666"/>
                  <a:pt x="48833" y="15849"/>
                  <a:pt x="45790" y="29861"/>
                </a:cubicBezTo>
                <a:cubicBezTo>
                  <a:pt x="50399" y="31316"/>
                  <a:pt x="55169" y="33093"/>
                  <a:pt x="60022" y="35158"/>
                </a:cubicBezTo>
                <a:cubicBezTo>
                  <a:pt x="64881" y="33080"/>
                  <a:pt x="69664" y="31307"/>
                  <a:pt x="74277" y="29839"/>
                </a:cubicBezTo>
                <a:cubicBezTo>
                  <a:pt x="73282" y="25366"/>
                  <a:pt x="72070" y="21384"/>
                  <a:pt x="70645" y="18052"/>
                </a:cubicBezTo>
                <a:cubicBezTo>
                  <a:pt x="70611" y="18061"/>
                  <a:pt x="70576" y="18061"/>
                  <a:pt x="70542" y="18061"/>
                </a:cubicBezTo>
                <a:cubicBezTo>
                  <a:pt x="66105" y="18061"/>
                  <a:pt x="62507" y="14876"/>
                  <a:pt x="62507" y="10947"/>
                </a:cubicBezTo>
                <a:cubicBezTo>
                  <a:pt x="62507" y="9808"/>
                  <a:pt x="62810" y="8731"/>
                  <a:pt x="63420" y="7808"/>
                </a:cubicBezTo>
                <a:cubicBezTo>
                  <a:pt x="62352" y="7036"/>
                  <a:pt x="61190" y="6666"/>
                  <a:pt x="59999" y="6666"/>
                </a:cubicBezTo>
                <a:close/>
                <a:moveTo>
                  <a:pt x="59999" y="0"/>
                </a:moveTo>
                <a:cubicBezTo>
                  <a:pt x="63135" y="0"/>
                  <a:pt x="66135" y="1402"/>
                  <a:pt x="68856" y="3996"/>
                </a:cubicBezTo>
                <a:cubicBezTo>
                  <a:pt x="69399" y="3887"/>
                  <a:pt x="69963" y="3833"/>
                  <a:pt x="70542" y="3833"/>
                </a:cubicBezTo>
                <a:cubicBezTo>
                  <a:pt x="74979" y="3833"/>
                  <a:pt x="78577" y="7018"/>
                  <a:pt x="78577" y="10947"/>
                </a:cubicBezTo>
                <a:cubicBezTo>
                  <a:pt x="78577" y="12697"/>
                  <a:pt x="77863" y="14299"/>
                  <a:pt x="76602" y="15480"/>
                </a:cubicBezTo>
                <a:cubicBezTo>
                  <a:pt x="78301" y="19098"/>
                  <a:pt x="79756" y="23267"/>
                  <a:pt x="80957" y="27859"/>
                </a:cubicBezTo>
                <a:cubicBezTo>
                  <a:pt x="99531" y="22844"/>
                  <a:pt x="114274" y="23232"/>
                  <a:pt x="118687" y="30000"/>
                </a:cubicBezTo>
                <a:cubicBezTo>
                  <a:pt x="123099" y="36767"/>
                  <a:pt x="116108" y="48265"/>
                  <a:pt x="101922" y="60005"/>
                </a:cubicBezTo>
                <a:cubicBezTo>
                  <a:pt x="116110" y="71738"/>
                  <a:pt x="123099" y="83233"/>
                  <a:pt x="118687" y="90000"/>
                </a:cubicBezTo>
                <a:cubicBezTo>
                  <a:pt x="115932" y="94225"/>
                  <a:pt x="109149" y="95963"/>
                  <a:pt x="99921" y="95451"/>
                </a:cubicBezTo>
                <a:cubicBezTo>
                  <a:pt x="98668" y="97766"/>
                  <a:pt x="95980" y="99318"/>
                  <a:pt x="92882" y="99318"/>
                </a:cubicBezTo>
                <a:cubicBezTo>
                  <a:pt x="88787" y="99318"/>
                  <a:pt x="85408" y="96607"/>
                  <a:pt x="84949" y="93097"/>
                </a:cubicBezTo>
                <a:cubicBezTo>
                  <a:pt x="83632" y="92839"/>
                  <a:pt x="82308" y="92504"/>
                  <a:pt x="80963" y="92141"/>
                </a:cubicBezTo>
                <a:cubicBezTo>
                  <a:pt x="76576" y="108889"/>
                  <a:pt x="68825" y="120000"/>
                  <a:pt x="59999" y="120000"/>
                </a:cubicBezTo>
                <a:cubicBezTo>
                  <a:pt x="51174" y="120000"/>
                  <a:pt x="43423" y="108889"/>
                  <a:pt x="39042" y="92140"/>
                </a:cubicBezTo>
                <a:cubicBezTo>
                  <a:pt x="20467" y="97155"/>
                  <a:pt x="5725" y="96767"/>
                  <a:pt x="1312" y="90000"/>
                </a:cubicBezTo>
                <a:cubicBezTo>
                  <a:pt x="-3099" y="83232"/>
                  <a:pt x="3891" y="71734"/>
                  <a:pt x="18077" y="59994"/>
                </a:cubicBezTo>
                <a:cubicBezTo>
                  <a:pt x="15840" y="58145"/>
                  <a:pt x="13782" y="56301"/>
                  <a:pt x="11955" y="54452"/>
                </a:cubicBezTo>
                <a:cubicBezTo>
                  <a:pt x="11204" y="54698"/>
                  <a:pt x="10392" y="54813"/>
                  <a:pt x="9549" y="54813"/>
                </a:cubicBezTo>
                <a:cubicBezTo>
                  <a:pt x="5112" y="54813"/>
                  <a:pt x="1515" y="51628"/>
                  <a:pt x="1515" y="47699"/>
                </a:cubicBezTo>
                <a:cubicBezTo>
                  <a:pt x="1515" y="46180"/>
                  <a:pt x="2053" y="44772"/>
                  <a:pt x="3089" y="43691"/>
                </a:cubicBezTo>
                <a:cubicBezTo>
                  <a:pt x="-197" y="38284"/>
                  <a:pt x="-974" y="33507"/>
                  <a:pt x="1312" y="30000"/>
                </a:cubicBezTo>
                <a:cubicBezTo>
                  <a:pt x="5724" y="23233"/>
                  <a:pt x="20465" y="22845"/>
                  <a:pt x="39036" y="27858"/>
                </a:cubicBezTo>
                <a:cubicBezTo>
                  <a:pt x="43423" y="11110"/>
                  <a:pt x="51174" y="0"/>
                  <a:pt x="59999"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5" name="Shape 965"/>
          <p:cNvSpPr/>
          <p:nvPr/>
        </p:nvSpPr>
        <p:spPr>
          <a:xfrm>
            <a:off x="6027871" y="2833290"/>
            <a:ext cx="340625" cy="333971"/>
          </a:xfrm>
          <a:custGeom>
            <a:avLst/>
            <a:gdLst/>
            <a:ahLst/>
            <a:cxnLst/>
            <a:rect l="0" t="0" r="0" b="0"/>
            <a:pathLst>
              <a:path w="120000" h="120000" extrusionOk="0">
                <a:moveTo>
                  <a:pt x="69720" y="29498"/>
                </a:moveTo>
                <a:cubicBezTo>
                  <a:pt x="69086" y="29485"/>
                  <a:pt x="68439" y="29599"/>
                  <a:pt x="67813" y="29854"/>
                </a:cubicBezTo>
                <a:cubicBezTo>
                  <a:pt x="65902" y="30632"/>
                  <a:pt x="64739" y="32504"/>
                  <a:pt x="64758" y="34482"/>
                </a:cubicBezTo>
                <a:lnTo>
                  <a:pt x="57870" y="60702"/>
                </a:lnTo>
                <a:lnTo>
                  <a:pt x="52894" y="41764"/>
                </a:lnTo>
                <a:cubicBezTo>
                  <a:pt x="52371" y="39771"/>
                  <a:pt x="50734" y="38386"/>
                  <a:pt x="48849" y="38118"/>
                </a:cubicBezTo>
                <a:cubicBezTo>
                  <a:pt x="48537" y="38074"/>
                  <a:pt x="48219" y="38060"/>
                  <a:pt x="47903" y="38179"/>
                </a:cubicBezTo>
                <a:lnTo>
                  <a:pt x="47820" y="38164"/>
                </a:lnTo>
                <a:cubicBezTo>
                  <a:pt x="47759" y="38165"/>
                  <a:pt x="47699" y="38168"/>
                  <a:pt x="47640" y="38195"/>
                </a:cubicBezTo>
                <a:lnTo>
                  <a:pt x="46913" y="38242"/>
                </a:lnTo>
                <a:cubicBezTo>
                  <a:pt x="46823" y="38267"/>
                  <a:pt x="46735" y="38293"/>
                  <a:pt x="46662" y="38369"/>
                </a:cubicBezTo>
                <a:cubicBezTo>
                  <a:pt x="45221" y="38745"/>
                  <a:pt x="43986" y="39808"/>
                  <a:pt x="43402" y="41329"/>
                </a:cubicBezTo>
                <a:lnTo>
                  <a:pt x="33180" y="67969"/>
                </a:lnTo>
                <a:lnTo>
                  <a:pt x="22535" y="67969"/>
                </a:lnTo>
                <a:cubicBezTo>
                  <a:pt x="19838" y="67969"/>
                  <a:pt x="17651" y="70199"/>
                  <a:pt x="17651" y="72950"/>
                </a:cubicBezTo>
                <a:cubicBezTo>
                  <a:pt x="17651" y="75701"/>
                  <a:pt x="19838" y="77931"/>
                  <a:pt x="22535" y="77931"/>
                </a:cubicBezTo>
                <a:lnTo>
                  <a:pt x="35543" y="77931"/>
                </a:lnTo>
                <a:cubicBezTo>
                  <a:pt x="37087" y="78334"/>
                  <a:pt x="38678" y="77835"/>
                  <a:pt x="39777" y="76727"/>
                </a:cubicBezTo>
                <a:cubicBezTo>
                  <a:pt x="40660" y="76064"/>
                  <a:pt x="41262" y="75067"/>
                  <a:pt x="41389" y="73910"/>
                </a:cubicBezTo>
                <a:lnTo>
                  <a:pt x="47229" y="58690"/>
                </a:lnTo>
                <a:lnTo>
                  <a:pt x="53060" y="80886"/>
                </a:lnTo>
                <a:cubicBezTo>
                  <a:pt x="53532" y="82681"/>
                  <a:pt x="54907" y="83983"/>
                  <a:pt x="56572" y="84344"/>
                </a:cubicBezTo>
                <a:lnTo>
                  <a:pt x="56698" y="84408"/>
                </a:lnTo>
                <a:cubicBezTo>
                  <a:pt x="56719" y="84413"/>
                  <a:pt x="56741" y="84419"/>
                  <a:pt x="56766" y="84412"/>
                </a:cubicBezTo>
                <a:cubicBezTo>
                  <a:pt x="57117" y="84547"/>
                  <a:pt x="57492" y="84585"/>
                  <a:pt x="57870" y="84482"/>
                </a:cubicBezTo>
                <a:cubicBezTo>
                  <a:pt x="58248" y="84585"/>
                  <a:pt x="58622" y="84547"/>
                  <a:pt x="58973" y="84412"/>
                </a:cubicBezTo>
                <a:lnTo>
                  <a:pt x="59042" y="84408"/>
                </a:lnTo>
                <a:cubicBezTo>
                  <a:pt x="59086" y="84395"/>
                  <a:pt x="59131" y="84383"/>
                  <a:pt x="59167" y="84344"/>
                </a:cubicBezTo>
                <a:cubicBezTo>
                  <a:pt x="60832" y="83983"/>
                  <a:pt x="62207" y="82681"/>
                  <a:pt x="62679" y="80886"/>
                </a:cubicBezTo>
                <a:lnTo>
                  <a:pt x="70653" y="50535"/>
                </a:lnTo>
                <a:lnTo>
                  <a:pt x="80219" y="74963"/>
                </a:lnTo>
                <a:cubicBezTo>
                  <a:pt x="81087" y="77180"/>
                  <a:pt x="83343" y="78410"/>
                  <a:pt x="85546" y="77931"/>
                </a:cubicBezTo>
                <a:lnTo>
                  <a:pt x="98217" y="77931"/>
                </a:lnTo>
                <a:cubicBezTo>
                  <a:pt x="100914" y="77931"/>
                  <a:pt x="103100" y="75701"/>
                  <a:pt x="103100" y="72950"/>
                </a:cubicBezTo>
                <a:cubicBezTo>
                  <a:pt x="103100" y="70199"/>
                  <a:pt x="100914" y="67969"/>
                  <a:pt x="98217" y="67969"/>
                </a:cubicBezTo>
                <a:lnTo>
                  <a:pt x="87997" y="67969"/>
                </a:lnTo>
                <a:lnTo>
                  <a:pt x="74159" y="32632"/>
                </a:lnTo>
                <a:cubicBezTo>
                  <a:pt x="73409" y="30716"/>
                  <a:pt x="71623" y="29537"/>
                  <a:pt x="69720" y="29498"/>
                </a:cubicBezTo>
                <a:close/>
                <a:moveTo>
                  <a:pt x="28439" y="3"/>
                </a:moveTo>
                <a:cubicBezTo>
                  <a:pt x="40345" y="215"/>
                  <a:pt x="53019" y="8936"/>
                  <a:pt x="60000" y="28871"/>
                </a:cubicBezTo>
                <a:cubicBezTo>
                  <a:pt x="84819" y="-42006"/>
                  <a:pt x="181613" y="28871"/>
                  <a:pt x="60000" y="120000"/>
                </a:cubicBezTo>
                <a:cubicBezTo>
                  <a:pt x="-27409" y="54501"/>
                  <a:pt x="-1989" y="-536"/>
                  <a:pt x="28439" y="3"/>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6" name="Shape 966"/>
          <p:cNvSpPr/>
          <p:nvPr/>
        </p:nvSpPr>
        <p:spPr>
          <a:xfrm>
            <a:off x="5440458" y="2858907"/>
            <a:ext cx="338159" cy="284998"/>
          </a:xfrm>
          <a:custGeom>
            <a:avLst/>
            <a:gdLst/>
            <a:ahLst/>
            <a:cxnLst/>
            <a:rect l="0" t="0" r="0" b="0"/>
            <a:pathLst>
              <a:path w="120000" h="120000" extrusionOk="0">
                <a:moveTo>
                  <a:pt x="53807" y="67761"/>
                </a:moveTo>
                <a:lnTo>
                  <a:pt x="53807" y="80506"/>
                </a:lnTo>
                <a:lnTo>
                  <a:pt x="43066" y="80506"/>
                </a:lnTo>
                <a:lnTo>
                  <a:pt x="43066" y="95200"/>
                </a:lnTo>
                <a:lnTo>
                  <a:pt x="53807" y="95200"/>
                </a:lnTo>
                <a:lnTo>
                  <a:pt x="53807" y="107945"/>
                </a:lnTo>
                <a:lnTo>
                  <a:pt x="66192" y="107945"/>
                </a:lnTo>
                <a:lnTo>
                  <a:pt x="66192" y="95200"/>
                </a:lnTo>
                <a:lnTo>
                  <a:pt x="76933" y="95200"/>
                </a:lnTo>
                <a:lnTo>
                  <a:pt x="76933" y="80506"/>
                </a:lnTo>
                <a:lnTo>
                  <a:pt x="66192" y="80506"/>
                </a:lnTo>
                <a:lnTo>
                  <a:pt x="66192" y="67761"/>
                </a:lnTo>
                <a:close/>
                <a:moveTo>
                  <a:pt x="0" y="56182"/>
                </a:moveTo>
                <a:lnTo>
                  <a:pt x="120000" y="56182"/>
                </a:lnTo>
                <a:lnTo>
                  <a:pt x="120000" y="104436"/>
                </a:lnTo>
                <a:cubicBezTo>
                  <a:pt x="120000" y="113032"/>
                  <a:pt x="114127" y="120000"/>
                  <a:pt x="106883" y="120000"/>
                </a:cubicBezTo>
                <a:lnTo>
                  <a:pt x="13116" y="120000"/>
                </a:lnTo>
                <a:cubicBezTo>
                  <a:pt x="5872" y="120000"/>
                  <a:pt x="0" y="113032"/>
                  <a:pt x="0" y="104436"/>
                </a:cubicBezTo>
                <a:close/>
                <a:moveTo>
                  <a:pt x="37079" y="8811"/>
                </a:moveTo>
                <a:cubicBezTo>
                  <a:pt x="34557" y="8811"/>
                  <a:pt x="32512" y="11237"/>
                  <a:pt x="32512" y="14230"/>
                </a:cubicBezTo>
                <a:lnTo>
                  <a:pt x="32512" y="26623"/>
                </a:lnTo>
                <a:lnTo>
                  <a:pt x="87487" y="26623"/>
                </a:lnTo>
                <a:lnTo>
                  <a:pt x="87487" y="14230"/>
                </a:lnTo>
                <a:cubicBezTo>
                  <a:pt x="87487" y="11237"/>
                  <a:pt x="85442" y="8811"/>
                  <a:pt x="82920" y="8811"/>
                </a:cubicBezTo>
                <a:close/>
                <a:moveTo>
                  <a:pt x="31233" y="0"/>
                </a:moveTo>
                <a:lnTo>
                  <a:pt x="88766" y="0"/>
                </a:lnTo>
                <a:cubicBezTo>
                  <a:pt x="92150" y="0"/>
                  <a:pt x="94894" y="3255"/>
                  <a:pt x="94894" y="7271"/>
                </a:cubicBezTo>
                <a:lnTo>
                  <a:pt x="94894" y="26623"/>
                </a:lnTo>
                <a:lnTo>
                  <a:pt x="106883" y="26623"/>
                </a:lnTo>
                <a:cubicBezTo>
                  <a:pt x="114127" y="26623"/>
                  <a:pt x="120000" y="33591"/>
                  <a:pt x="120000" y="42186"/>
                </a:cubicBezTo>
                <a:lnTo>
                  <a:pt x="120000" y="49853"/>
                </a:lnTo>
                <a:lnTo>
                  <a:pt x="0" y="49853"/>
                </a:lnTo>
                <a:lnTo>
                  <a:pt x="0" y="42186"/>
                </a:lnTo>
                <a:cubicBezTo>
                  <a:pt x="0" y="33591"/>
                  <a:pt x="5872" y="26623"/>
                  <a:pt x="13116" y="26623"/>
                </a:cubicBezTo>
                <a:lnTo>
                  <a:pt x="25105" y="26623"/>
                </a:lnTo>
                <a:lnTo>
                  <a:pt x="25105" y="7271"/>
                </a:lnTo>
                <a:cubicBezTo>
                  <a:pt x="25105" y="3255"/>
                  <a:pt x="27849" y="0"/>
                  <a:pt x="31233"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7" name="Shape 967"/>
          <p:cNvSpPr/>
          <p:nvPr/>
        </p:nvSpPr>
        <p:spPr>
          <a:xfrm>
            <a:off x="4862901" y="2833808"/>
            <a:ext cx="338159" cy="335194"/>
          </a:xfrm>
          <a:custGeom>
            <a:avLst/>
            <a:gdLst/>
            <a:ahLst/>
            <a:cxnLst/>
            <a:rect l="0" t="0" r="0" b="0"/>
            <a:pathLst>
              <a:path w="120000" h="120000" extrusionOk="0">
                <a:moveTo>
                  <a:pt x="36737" y="110584"/>
                </a:moveTo>
                <a:lnTo>
                  <a:pt x="81231" y="110584"/>
                </a:lnTo>
                <a:cubicBezTo>
                  <a:pt x="82062" y="110584"/>
                  <a:pt x="82735" y="111263"/>
                  <a:pt x="82735" y="112100"/>
                </a:cubicBezTo>
                <a:lnTo>
                  <a:pt x="82735" y="118483"/>
                </a:lnTo>
                <a:cubicBezTo>
                  <a:pt x="82735" y="119320"/>
                  <a:pt x="82062" y="120000"/>
                  <a:pt x="81231" y="120000"/>
                </a:cubicBezTo>
                <a:lnTo>
                  <a:pt x="36737" y="120000"/>
                </a:lnTo>
                <a:cubicBezTo>
                  <a:pt x="35906" y="120000"/>
                  <a:pt x="35233" y="119320"/>
                  <a:pt x="35233" y="118483"/>
                </a:cubicBezTo>
                <a:lnTo>
                  <a:pt x="35233" y="112100"/>
                </a:lnTo>
                <a:cubicBezTo>
                  <a:pt x="35233" y="111263"/>
                  <a:pt x="35906" y="110584"/>
                  <a:pt x="36737" y="110584"/>
                </a:cubicBezTo>
                <a:close/>
                <a:moveTo>
                  <a:pt x="53297" y="65903"/>
                </a:moveTo>
                <a:lnTo>
                  <a:pt x="53297" y="77250"/>
                </a:lnTo>
                <a:lnTo>
                  <a:pt x="42051" y="77250"/>
                </a:lnTo>
                <a:lnTo>
                  <a:pt x="42051" y="88723"/>
                </a:lnTo>
                <a:lnTo>
                  <a:pt x="53297" y="88723"/>
                </a:lnTo>
                <a:lnTo>
                  <a:pt x="53297" y="100070"/>
                </a:lnTo>
                <a:lnTo>
                  <a:pt x="64671" y="100070"/>
                </a:lnTo>
                <a:lnTo>
                  <a:pt x="64671" y="88723"/>
                </a:lnTo>
                <a:lnTo>
                  <a:pt x="75917" y="88723"/>
                </a:lnTo>
                <a:lnTo>
                  <a:pt x="75917" y="77250"/>
                </a:lnTo>
                <a:lnTo>
                  <a:pt x="64671" y="77250"/>
                </a:lnTo>
                <a:lnTo>
                  <a:pt x="64671" y="65903"/>
                </a:lnTo>
                <a:close/>
                <a:moveTo>
                  <a:pt x="4754" y="57580"/>
                </a:moveTo>
                <a:lnTo>
                  <a:pt x="113219" y="57949"/>
                </a:lnTo>
                <a:cubicBezTo>
                  <a:pt x="113374" y="77645"/>
                  <a:pt x="103025" y="95904"/>
                  <a:pt x="86121" y="105759"/>
                </a:cubicBezTo>
                <a:lnTo>
                  <a:pt x="80815" y="108393"/>
                </a:lnTo>
                <a:lnTo>
                  <a:pt x="37116" y="108393"/>
                </a:lnTo>
                <a:cubicBezTo>
                  <a:pt x="35199" y="107603"/>
                  <a:pt x="33341" y="106646"/>
                  <a:pt x="31531" y="105574"/>
                </a:cubicBezTo>
                <a:cubicBezTo>
                  <a:pt x="14693" y="95604"/>
                  <a:pt x="4466" y="77274"/>
                  <a:pt x="4754" y="57580"/>
                </a:cubicBezTo>
                <a:close/>
                <a:moveTo>
                  <a:pt x="2261" y="45974"/>
                </a:moveTo>
                <a:lnTo>
                  <a:pt x="117738" y="45974"/>
                </a:lnTo>
                <a:cubicBezTo>
                  <a:pt x="118987" y="45974"/>
                  <a:pt x="120000" y="46995"/>
                  <a:pt x="120000" y="48255"/>
                </a:cubicBezTo>
                <a:lnTo>
                  <a:pt x="120000" y="53108"/>
                </a:lnTo>
                <a:cubicBezTo>
                  <a:pt x="120000" y="54368"/>
                  <a:pt x="118987" y="55390"/>
                  <a:pt x="117738" y="55390"/>
                </a:cubicBezTo>
                <a:lnTo>
                  <a:pt x="2261" y="55390"/>
                </a:lnTo>
                <a:cubicBezTo>
                  <a:pt x="1012" y="55390"/>
                  <a:pt x="0" y="54368"/>
                  <a:pt x="0" y="53108"/>
                </a:cubicBezTo>
                <a:lnTo>
                  <a:pt x="0" y="48255"/>
                </a:lnTo>
                <a:cubicBezTo>
                  <a:pt x="0" y="46995"/>
                  <a:pt x="1012" y="45974"/>
                  <a:pt x="2261" y="45974"/>
                </a:cubicBezTo>
                <a:close/>
                <a:moveTo>
                  <a:pt x="91915" y="11804"/>
                </a:moveTo>
                <a:lnTo>
                  <a:pt x="106015" y="26028"/>
                </a:lnTo>
                <a:lnTo>
                  <a:pt x="89645" y="42542"/>
                </a:lnTo>
                <a:lnTo>
                  <a:pt x="61446" y="42542"/>
                </a:lnTo>
                <a:close/>
                <a:moveTo>
                  <a:pt x="101141" y="0"/>
                </a:moveTo>
                <a:cubicBezTo>
                  <a:pt x="102433" y="0"/>
                  <a:pt x="103725" y="497"/>
                  <a:pt x="104710" y="1491"/>
                </a:cubicBezTo>
                <a:lnTo>
                  <a:pt x="116430" y="13315"/>
                </a:lnTo>
                <a:cubicBezTo>
                  <a:pt x="118402" y="15303"/>
                  <a:pt x="118402" y="18528"/>
                  <a:pt x="116430" y="20516"/>
                </a:cubicBezTo>
                <a:lnTo>
                  <a:pt x="114180" y="22786"/>
                </a:lnTo>
                <a:cubicBezTo>
                  <a:pt x="112209" y="24775"/>
                  <a:pt x="109013" y="24775"/>
                  <a:pt x="107042" y="22786"/>
                </a:cubicBezTo>
                <a:lnTo>
                  <a:pt x="95322" y="10962"/>
                </a:lnTo>
                <a:cubicBezTo>
                  <a:pt x="93351" y="8974"/>
                  <a:pt x="93351" y="5750"/>
                  <a:pt x="95322" y="3761"/>
                </a:cubicBezTo>
                <a:lnTo>
                  <a:pt x="97572" y="1491"/>
                </a:lnTo>
                <a:cubicBezTo>
                  <a:pt x="98558" y="497"/>
                  <a:pt x="99850" y="0"/>
                  <a:pt x="101141"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8" name="Shape 968"/>
          <p:cNvSpPr/>
          <p:nvPr/>
        </p:nvSpPr>
        <p:spPr>
          <a:xfrm rot="2942052">
            <a:off x="6566376" y="2834204"/>
            <a:ext cx="314332" cy="334402"/>
          </a:xfrm>
          <a:custGeom>
            <a:avLst/>
            <a:gdLst/>
            <a:ahLst/>
            <a:cxnLst/>
            <a:rect l="0" t="0" r="0" b="0"/>
            <a:pathLst>
              <a:path w="120000" h="120000" extrusionOk="0">
                <a:moveTo>
                  <a:pt x="96911" y="37900"/>
                </a:moveTo>
                <a:cubicBezTo>
                  <a:pt x="96567" y="38182"/>
                  <a:pt x="96276" y="38533"/>
                  <a:pt x="96063" y="38943"/>
                </a:cubicBezTo>
                <a:lnTo>
                  <a:pt x="78487" y="72869"/>
                </a:lnTo>
                <a:cubicBezTo>
                  <a:pt x="77636" y="74511"/>
                  <a:pt x="78362" y="76490"/>
                  <a:pt x="80109" y="77290"/>
                </a:cubicBezTo>
                <a:cubicBezTo>
                  <a:pt x="81856" y="78089"/>
                  <a:pt x="83961" y="77406"/>
                  <a:pt x="84812" y="75765"/>
                </a:cubicBezTo>
                <a:lnTo>
                  <a:pt x="102388" y="41839"/>
                </a:lnTo>
                <a:cubicBezTo>
                  <a:pt x="103239" y="40197"/>
                  <a:pt x="102513" y="38218"/>
                  <a:pt x="100766" y="37418"/>
                </a:cubicBezTo>
                <a:cubicBezTo>
                  <a:pt x="99456" y="36819"/>
                  <a:pt x="97944" y="37053"/>
                  <a:pt x="96911" y="37900"/>
                </a:cubicBezTo>
                <a:close/>
                <a:moveTo>
                  <a:pt x="68116" y="39136"/>
                </a:moveTo>
                <a:cubicBezTo>
                  <a:pt x="78819" y="27548"/>
                  <a:pt x="97490" y="26310"/>
                  <a:pt x="109818" y="36372"/>
                </a:cubicBezTo>
                <a:cubicBezTo>
                  <a:pt x="122146" y="46433"/>
                  <a:pt x="123463" y="63983"/>
                  <a:pt x="112760" y="75572"/>
                </a:cubicBezTo>
                <a:cubicBezTo>
                  <a:pt x="102056" y="87160"/>
                  <a:pt x="83385" y="88397"/>
                  <a:pt x="71057" y="78336"/>
                </a:cubicBezTo>
                <a:cubicBezTo>
                  <a:pt x="58729" y="68275"/>
                  <a:pt x="57412" y="50725"/>
                  <a:pt x="68116" y="39136"/>
                </a:cubicBezTo>
                <a:close/>
                <a:moveTo>
                  <a:pt x="8295" y="70121"/>
                </a:moveTo>
                <a:cubicBezTo>
                  <a:pt x="7776" y="70609"/>
                  <a:pt x="7455" y="71283"/>
                  <a:pt x="7455" y="72028"/>
                </a:cubicBezTo>
                <a:lnTo>
                  <a:pt x="7455" y="101691"/>
                </a:lnTo>
                <a:cubicBezTo>
                  <a:pt x="7455" y="103180"/>
                  <a:pt x="8739" y="104387"/>
                  <a:pt x="10324" y="104387"/>
                </a:cubicBezTo>
                <a:cubicBezTo>
                  <a:pt x="11908" y="104387"/>
                  <a:pt x="13192" y="103180"/>
                  <a:pt x="13192" y="101691"/>
                </a:cubicBezTo>
                <a:lnTo>
                  <a:pt x="13192" y="72028"/>
                </a:lnTo>
                <a:cubicBezTo>
                  <a:pt x="13192" y="70538"/>
                  <a:pt x="11908" y="69331"/>
                  <a:pt x="10324" y="69331"/>
                </a:cubicBezTo>
                <a:cubicBezTo>
                  <a:pt x="9531" y="69331"/>
                  <a:pt x="8814" y="69633"/>
                  <a:pt x="8295" y="70121"/>
                </a:cubicBezTo>
                <a:close/>
                <a:moveTo>
                  <a:pt x="0" y="60868"/>
                </a:moveTo>
                <a:cubicBezTo>
                  <a:pt x="16657" y="65064"/>
                  <a:pt x="34226" y="65070"/>
                  <a:pt x="50905" y="60873"/>
                </a:cubicBezTo>
                <a:cubicBezTo>
                  <a:pt x="50905" y="72607"/>
                  <a:pt x="50905" y="84341"/>
                  <a:pt x="50905" y="96074"/>
                </a:cubicBezTo>
                <a:cubicBezTo>
                  <a:pt x="50905" y="109288"/>
                  <a:pt x="39509" y="120000"/>
                  <a:pt x="25452" y="120000"/>
                </a:cubicBezTo>
                <a:lnTo>
                  <a:pt x="25452" y="119999"/>
                </a:lnTo>
                <a:cubicBezTo>
                  <a:pt x="11395" y="119999"/>
                  <a:pt x="0" y="109288"/>
                  <a:pt x="0" y="96074"/>
                </a:cubicBezTo>
                <a:close/>
                <a:moveTo>
                  <a:pt x="8295" y="17224"/>
                </a:moveTo>
                <a:cubicBezTo>
                  <a:pt x="7776" y="17712"/>
                  <a:pt x="7455" y="18386"/>
                  <a:pt x="7455" y="19131"/>
                </a:cubicBezTo>
                <a:lnTo>
                  <a:pt x="7455" y="48794"/>
                </a:lnTo>
                <a:cubicBezTo>
                  <a:pt x="7455" y="50283"/>
                  <a:pt x="8739" y="51490"/>
                  <a:pt x="10324" y="51490"/>
                </a:cubicBezTo>
                <a:cubicBezTo>
                  <a:pt x="11908" y="51490"/>
                  <a:pt x="13192" y="50283"/>
                  <a:pt x="13192" y="48794"/>
                </a:cubicBezTo>
                <a:lnTo>
                  <a:pt x="13192" y="19131"/>
                </a:lnTo>
                <a:cubicBezTo>
                  <a:pt x="13192" y="17642"/>
                  <a:pt x="11908" y="16434"/>
                  <a:pt x="10324" y="16434"/>
                </a:cubicBezTo>
                <a:cubicBezTo>
                  <a:pt x="9531" y="16434"/>
                  <a:pt x="8814" y="16736"/>
                  <a:pt x="8295" y="17224"/>
                </a:cubicBezTo>
                <a:close/>
                <a:moveTo>
                  <a:pt x="7454" y="7007"/>
                </a:moveTo>
                <a:cubicBezTo>
                  <a:pt x="12060" y="2677"/>
                  <a:pt x="18424" y="0"/>
                  <a:pt x="25452" y="0"/>
                </a:cubicBezTo>
                <a:cubicBezTo>
                  <a:pt x="39509" y="0"/>
                  <a:pt x="50905" y="10711"/>
                  <a:pt x="50905" y="23925"/>
                </a:cubicBezTo>
                <a:lnTo>
                  <a:pt x="50905" y="56096"/>
                </a:lnTo>
                <a:cubicBezTo>
                  <a:pt x="34264" y="60537"/>
                  <a:pt x="16630" y="60532"/>
                  <a:pt x="0" y="56133"/>
                </a:cubicBezTo>
                <a:lnTo>
                  <a:pt x="0" y="23925"/>
                </a:lnTo>
                <a:cubicBezTo>
                  <a:pt x="0" y="17318"/>
                  <a:pt x="2848" y="11337"/>
                  <a:pt x="7454" y="7007"/>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69" name="Shape 969"/>
          <p:cNvSpPr/>
          <p:nvPr/>
        </p:nvSpPr>
        <p:spPr>
          <a:xfrm rot="-2675106" flipH="1">
            <a:off x="4976755" y="3535533"/>
            <a:ext cx="110455" cy="432000"/>
          </a:xfrm>
          <a:custGeom>
            <a:avLst/>
            <a:gdLst/>
            <a:ahLst/>
            <a:cxnLst/>
            <a:rect l="0" t="0" r="0" b="0"/>
            <a:pathLst>
              <a:path w="120000" h="120000" extrusionOk="0">
                <a:moveTo>
                  <a:pt x="37208" y="53011"/>
                </a:moveTo>
                <a:cubicBezTo>
                  <a:pt x="39415" y="52206"/>
                  <a:pt x="48956" y="51601"/>
                  <a:pt x="60392" y="51601"/>
                </a:cubicBezTo>
                <a:cubicBezTo>
                  <a:pt x="73462" y="51601"/>
                  <a:pt x="84057" y="52392"/>
                  <a:pt x="84057" y="53367"/>
                </a:cubicBezTo>
                <a:lnTo>
                  <a:pt x="83786" y="53569"/>
                </a:lnTo>
                <a:lnTo>
                  <a:pt x="84121" y="53569"/>
                </a:lnTo>
                <a:lnTo>
                  <a:pt x="84121" y="80594"/>
                </a:lnTo>
                <a:cubicBezTo>
                  <a:pt x="84121" y="84354"/>
                  <a:pt x="73511" y="87403"/>
                  <a:pt x="60424" y="87403"/>
                </a:cubicBezTo>
                <a:cubicBezTo>
                  <a:pt x="47337" y="87403"/>
                  <a:pt x="36727" y="84354"/>
                  <a:pt x="36727" y="80594"/>
                </a:cubicBezTo>
                <a:cubicBezTo>
                  <a:pt x="36727" y="71585"/>
                  <a:pt x="36728" y="62577"/>
                  <a:pt x="36728" y="53569"/>
                </a:cubicBezTo>
                <a:lnTo>
                  <a:pt x="37000" y="53569"/>
                </a:lnTo>
                <a:cubicBezTo>
                  <a:pt x="36786" y="53511"/>
                  <a:pt x="36728" y="53440"/>
                  <a:pt x="36728" y="53367"/>
                </a:cubicBezTo>
                <a:cubicBezTo>
                  <a:pt x="36728" y="53245"/>
                  <a:pt x="36893" y="53126"/>
                  <a:pt x="37208" y="53011"/>
                </a:cubicBezTo>
                <a:close/>
                <a:moveTo>
                  <a:pt x="4441" y="3464"/>
                </a:moveTo>
                <a:cubicBezTo>
                  <a:pt x="3686" y="3746"/>
                  <a:pt x="3289" y="4038"/>
                  <a:pt x="3289" y="4338"/>
                </a:cubicBezTo>
                <a:cubicBezTo>
                  <a:pt x="3289" y="5715"/>
                  <a:pt x="11681" y="6943"/>
                  <a:pt x="24804" y="7715"/>
                </a:cubicBezTo>
                <a:lnTo>
                  <a:pt x="28818" y="13283"/>
                </a:lnTo>
                <a:cubicBezTo>
                  <a:pt x="11528" y="14072"/>
                  <a:pt x="0" y="15527"/>
                  <a:pt x="0" y="17187"/>
                </a:cubicBezTo>
                <a:cubicBezTo>
                  <a:pt x="0" y="18693"/>
                  <a:pt x="9470" y="20029"/>
                  <a:pt x="24130" y="20847"/>
                </a:cubicBezTo>
                <a:lnTo>
                  <a:pt x="24093" y="20919"/>
                </a:lnTo>
                <a:lnTo>
                  <a:pt x="24093" y="83530"/>
                </a:lnTo>
                <a:cubicBezTo>
                  <a:pt x="24093" y="86249"/>
                  <a:pt x="32736" y="88576"/>
                  <a:pt x="45033" y="89489"/>
                </a:cubicBezTo>
                <a:cubicBezTo>
                  <a:pt x="44434" y="89689"/>
                  <a:pt x="44137" y="89922"/>
                  <a:pt x="44137" y="90169"/>
                </a:cubicBezTo>
                <a:lnTo>
                  <a:pt x="44137" y="90653"/>
                </a:lnTo>
                <a:cubicBezTo>
                  <a:pt x="44137" y="91506"/>
                  <a:pt x="47697" y="92197"/>
                  <a:pt x="52088" y="92197"/>
                </a:cubicBezTo>
                <a:lnTo>
                  <a:pt x="55084" y="92197"/>
                </a:lnTo>
                <a:cubicBezTo>
                  <a:pt x="55923" y="101305"/>
                  <a:pt x="57566" y="109747"/>
                  <a:pt x="57136" y="120000"/>
                </a:cubicBezTo>
                <a:lnTo>
                  <a:pt x="64108" y="116125"/>
                </a:lnTo>
                <a:cubicBezTo>
                  <a:pt x="64431" y="107699"/>
                  <a:pt x="64754" y="100394"/>
                  <a:pt x="65075" y="92197"/>
                </a:cubicBezTo>
                <a:lnTo>
                  <a:pt x="67911" y="92197"/>
                </a:lnTo>
                <a:cubicBezTo>
                  <a:pt x="72302" y="92197"/>
                  <a:pt x="75862" y="91506"/>
                  <a:pt x="75862" y="90653"/>
                </a:cubicBezTo>
                <a:lnTo>
                  <a:pt x="75862" y="90169"/>
                </a:lnTo>
                <a:cubicBezTo>
                  <a:pt x="75862" y="89922"/>
                  <a:pt x="75565" y="89689"/>
                  <a:pt x="74965" y="89489"/>
                </a:cubicBezTo>
                <a:cubicBezTo>
                  <a:pt x="87263" y="88576"/>
                  <a:pt x="95906" y="86249"/>
                  <a:pt x="95906" y="83530"/>
                </a:cubicBezTo>
                <a:lnTo>
                  <a:pt x="95906" y="20919"/>
                </a:lnTo>
                <a:cubicBezTo>
                  <a:pt x="95906" y="20895"/>
                  <a:pt x="95906" y="20871"/>
                  <a:pt x="95869" y="20847"/>
                </a:cubicBezTo>
                <a:cubicBezTo>
                  <a:pt x="110529" y="20029"/>
                  <a:pt x="120000" y="18693"/>
                  <a:pt x="120000" y="17187"/>
                </a:cubicBezTo>
                <a:cubicBezTo>
                  <a:pt x="120000" y="15527"/>
                  <a:pt x="108471" y="14072"/>
                  <a:pt x="91181" y="13283"/>
                </a:cubicBezTo>
                <a:lnTo>
                  <a:pt x="95195" y="7715"/>
                </a:lnTo>
                <a:cubicBezTo>
                  <a:pt x="108318" y="6943"/>
                  <a:pt x="116710" y="5715"/>
                  <a:pt x="116710" y="4338"/>
                </a:cubicBezTo>
                <a:cubicBezTo>
                  <a:pt x="116710" y="1942"/>
                  <a:pt x="91320" y="0"/>
                  <a:pt x="59999" y="0"/>
                </a:cubicBezTo>
                <a:cubicBezTo>
                  <a:pt x="32594" y="0"/>
                  <a:pt x="9729" y="1487"/>
                  <a:pt x="4441" y="3464"/>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0" name="Shape 970"/>
          <p:cNvSpPr/>
          <p:nvPr/>
        </p:nvSpPr>
        <p:spPr>
          <a:xfrm>
            <a:off x="8276865" y="2821406"/>
            <a:ext cx="226262" cy="359999"/>
          </a:xfrm>
          <a:custGeom>
            <a:avLst/>
            <a:gdLst/>
            <a:ahLst/>
            <a:cxnLst/>
            <a:rect l="0" t="0" r="0" b="0"/>
            <a:pathLst>
              <a:path w="120000" h="120000" extrusionOk="0">
                <a:moveTo>
                  <a:pt x="50861" y="51726"/>
                </a:moveTo>
                <a:lnTo>
                  <a:pt x="50861" y="63085"/>
                </a:lnTo>
                <a:lnTo>
                  <a:pt x="32788" y="63085"/>
                </a:lnTo>
                <a:lnTo>
                  <a:pt x="32788" y="74571"/>
                </a:lnTo>
                <a:lnTo>
                  <a:pt x="50861" y="74571"/>
                </a:lnTo>
                <a:lnTo>
                  <a:pt x="50861" y="85930"/>
                </a:lnTo>
                <a:lnTo>
                  <a:pt x="69138" y="85930"/>
                </a:lnTo>
                <a:lnTo>
                  <a:pt x="69138" y="74571"/>
                </a:lnTo>
                <a:lnTo>
                  <a:pt x="87211" y="74571"/>
                </a:lnTo>
                <a:lnTo>
                  <a:pt x="87211" y="63085"/>
                </a:lnTo>
                <a:lnTo>
                  <a:pt x="69138" y="63085"/>
                </a:lnTo>
                <a:lnTo>
                  <a:pt x="69138" y="51726"/>
                </a:lnTo>
                <a:close/>
                <a:moveTo>
                  <a:pt x="23645" y="35221"/>
                </a:moveTo>
                <a:lnTo>
                  <a:pt x="96354" y="35221"/>
                </a:lnTo>
                <a:lnTo>
                  <a:pt x="96354" y="102435"/>
                </a:lnTo>
                <a:lnTo>
                  <a:pt x="23645" y="102435"/>
                </a:lnTo>
                <a:close/>
                <a:moveTo>
                  <a:pt x="18192" y="31795"/>
                </a:moveTo>
                <a:lnTo>
                  <a:pt x="18192" y="105862"/>
                </a:lnTo>
                <a:lnTo>
                  <a:pt x="101807" y="105862"/>
                </a:lnTo>
                <a:lnTo>
                  <a:pt x="101807" y="31795"/>
                </a:lnTo>
                <a:close/>
                <a:moveTo>
                  <a:pt x="14314" y="17657"/>
                </a:moveTo>
                <a:lnTo>
                  <a:pt x="105685" y="17657"/>
                </a:lnTo>
                <a:cubicBezTo>
                  <a:pt x="113591" y="17657"/>
                  <a:pt x="120000" y="21685"/>
                  <a:pt x="120000" y="26653"/>
                </a:cubicBezTo>
                <a:lnTo>
                  <a:pt x="120000" y="111003"/>
                </a:lnTo>
                <a:cubicBezTo>
                  <a:pt x="120000" y="115971"/>
                  <a:pt x="113591" y="120000"/>
                  <a:pt x="105685" y="120000"/>
                </a:cubicBezTo>
                <a:lnTo>
                  <a:pt x="14314" y="120000"/>
                </a:lnTo>
                <a:cubicBezTo>
                  <a:pt x="6408" y="120000"/>
                  <a:pt x="0" y="115971"/>
                  <a:pt x="0" y="111003"/>
                </a:cubicBezTo>
                <a:lnTo>
                  <a:pt x="0" y="26653"/>
                </a:lnTo>
                <a:cubicBezTo>
                  <a:pt x="0" y="21685"/>
                  <a:pt x="6408" y="17657"/>
                  <a:pt x="14314" y="17657"/>
                </a:cubicBezTo>
                <a:close/>
                <a:moveTo>
                  <a:pt x="30698" y="0"/>
                </a:moveTo>
                <a:lnTo>
                  <a:pt x="89301" y="0"/>
                </a:lnTo>
                <a:cubicBezTo>
                  <a:pt x="91769" y="0"/>
                  <a:pt x="93769" y="1257"/>
                  <a:pt x="93769" y="2807"/>
                </a:cubicBezTo>
                <a:lnTo>
                  <a:pt x="93769" y="13765"/>
                </a:lnTo>
                <a:lnTo>
                  <a:pt x="26230" y="13765"/>
                </a:lnTo>
                <a:lnTo>
                  <a:pt x="26230" y="2807"/>
                </a:lnTo>
                <a:cubicBezTo>
                  <a:pt x="26230" y="1257"/>
                  <a:pt x="28230" y="0"/>
                  <a:pt x="30698"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1" name="Shape 971"/>
          <p:cNvSpPr/>
          <p:nvPr/>
        </p:nvSpPr>
        <p:spPr>
          <a:xfrm>
            <a:off x="7109735" y="2821406"/>
            <a:ext cx="359999" cy="359999"/>
          </a:xfrm>
          <a:custGeom>
            <a:avLst/>
            <a:gdLst/>
            <a:ahLst/>
            <a:cxnLst/>
            <a:rect l="0" t="0" r="0" b="0"/>
            <a:pathLst>
              <a:path w="120000" h="120000" extrusionOk="0">
                <a:moveTo>
                  <a:pt x="66666" y="11333"/>
                </a:moveTo>
                <a:lnTo>
                  <a:pt x="53333" y="11333"/>
                </a:lnTo>
                <a:lnTo>
                  <a:pt x="53333" y="48453"/>
                </a:lnTo>
                <a:lnTo>
                  <a:pt x="21186" y="29893"/>
                </a:lnTo>
                <a:lnTo>
                  <a:pt x="14520" y="41440"/>
                </a:lnTo>
                <a:lnTo>
                  <a:pt x="46666" y="60000"/>
                </a:lnTo>
                <a:lnTo>
                  <a:pt x="14520" y="78559"/>
                </a:lnTo>
                <a:lnTo>
                  <a:pt x="21186" y="90106"/>
                </a:lnTo>
                <a:lnTo>
                  <a:pt x="53333" y="71547"/>
                </a:lnTo>
                <a:lnTo>
                  <a:pt x="53333" y="108666"/>
                </a:lnTo>
                <a:lnTo>
                  <a:pt x="66666" y="108666"/>
                </a:lnTo>
                <a:lnTo>
                  <a:pt x="66666" y="71547"/>
                </a:lnTo>
                <a:lnTo>
                  <a:pt x="98813" y="90106"/>
                </a:lnTo>
                <a:lnTo>
                  <a:pt x="105479" y="78559"/>
                </a:lnTo>
                <a:lnTo>
                  <a:pt x="73333" y="60000"/>
                </a:lnTo>
                <a:lnTo>
                  <a:pt x="105479" y="41440"/>
                </a:lnTo>
                <a:lnTo>
                  <a:pt x="98813" y="29893"/>
                </a:lnTo>
                <a:lnTo>
                  <a:pt x="66666" y="48453"/>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2" name="Shape 972"/>
          <p:cNvSpPr/>
          <p:nvPr/>
        </p:nvSpPr>
        <p:spPr>
          <a:xfrm>
            <a:off x="7679871" y="2821406"/>
            <a:ext cx="359509" cy="359999"/>
          </a:xfrm>
          <a:custGeom>
            <a:avLst/>
            <a:gdLst/>
            <a:ahLst/>
            <a:cxnLst/>
            <a:rect l="0" t="0" r="0" b="0"/>
            <a:pathLst>
              <a:path w="120000" h="120000" extrusionOk="0">
                <a:moveTo>
                  <a:pt x="50445" y="0"/>
                </a:moveTo>
                <a:cubicBezTo>
                  <a:pt x="58212" y="0"/>
                  <a:pt x="64508" y="6287"/>
                  <a:pt x="64508" y="14044"/>
                </a:cubicBezTo>
                <a:cubicBezTo>
                  <a:pt x="64508" y="19722"/>
                  <a:pt x="61134" y="24614"/>
                  <a:pt x="56264" y="26797"/>
                </a:cubicBezTo>
                <a:lnTo>
                  <a:pt x="59790" y="43434"/>
                </a:lnTo>
                <a:cubicBezTo>
                  <a:pt x="59949" y="43388"/>
                  <a:pt x="60110" y="43385"/>
                  <a:pt x="60272" y="43385"/>
                </a:cubicBezTo>
                <a:cubicBezTo>
                  <a:pt x="68039" y="43385"/>
                  <a:pt x="74335" y="49673"/>
                  <a:pt x="74335" y="57430"/>
                </a:cubicBezTo>
                <a:lnTo>
                  <a:pt x="74274" y="58247"/>
                </a:lnTo>
                <a:lnTo>
                  <a:pt x="93973" y="63598"/>
                </a:lnTo>
                <a:cubicBezTo>
                  <a:pt x="96404" y="59541"/>
                  <a:pt x="100855" y="56851"/>
                  <a:pt x="105936" y="56851"/>
                </a:cubicBezTo>
                <a:cubicBezTo>
                  <a:pt x="113703" y="56851"/>
                  <a:pt x="120000" y="63138"/>
                  <a:pt x="120000" y="70895"/>
                </a:cubicBezTo>
                <a:cubicBezTo>
                  <a:pt x="120000" y="78651"/>
                  <a:pt x="113703" y="84939"/>
                  <a:pt x="105936" y="84939"/>
                </a:cubicBezTo>
                <a:cubicBezTo>
                  <a:pt x="98169" y="84939"/>
                  <a:pt x="91872" y="78651"/>
                  <a:pt x="91872" y="70895"/>
                </a:cubicBezTo>
                <a:lnTo>
                  <a:pt x="92101" y="68634"/>
                </a:lnTo>
                <a:lnTo>
                  <a:pt x="72842" y="63402"/>
                </a:lnTo>
                <a:cubicBezTo>
                  <a:pt x="71533" y="66478"/>
                  <a:pt x="69046" y="68895"/>
                  <a:pt x="65979" y="70244"/>
                </a:cubicBezTo>
                <a:lnTo>
                  <a:pt x="70997" y="92092"/>
                </a:lnTo>
                <a:cubicBezTo>
                  <a:pt x="77919" y="92912"/>
                  <a:pt x="83262" y="98810"/>
                  <a:pt x="83262" y="105955"/>
                </a:cubicBezTo>
                <a:cubicBezTo>
                  <a:pt x="83262" y="113712"/>
                  <a:pt x="76965" y="120000"/>
                  <a:pt x="69198" y="120000"/>
                </a:cubicBezTo>
                <a:cubicBezTo>
                  <a:pt x="61431" y="120000"/>
                  <a:pt x="55135" y="113712"/>
                  <a:pt x="55135" y="105955"/>
                </a:cubicBezTo>
                <a:cubicBezTo>
                  <a:pt x="55135" y="99453"/>
                  <a:pt x="59559" y="93983"/>
                  <a:pt x="65581" y="92439"/>
                </a:cubicBezTo>
                <a:lnTo>
                  <a:pt x="60753" y="71425"/>
                </a:lnTo>
                <a:cubicBezTo>
                  <a:pt x="60594" y="71471"/>
                  <a:pt x="60433" y="71474"/>
                  <a:pt x="60272" y="71474"/>
                </a:cubicBezTo>
                <a:cubicBezTo>
                  <a:pt x="54863" y="71474"/>
                  <a:pt x="50167" y="68424"/>
                  <a:pt x="47871" y="63923"/>
                </a:cubicBezTo>
                <a:lnTo>
                  <a:pt x="27028" y="72469"/>
                </a:lnTo>
                <a:cubicBezTo>
                  <a:pt x="27736" y="74143"/>
                  <a:pt x="28127" y="75984"/>
                  <a:pt x="28127" y="77915"/>
                </a:cubicBezTo>
                <a:cubicBezTo>
                  <a:pt x="28127" y="85672"/>
                  <a:pt x="21830" y="91960"/>
                  <a:pt x="14063" y="91960"/>
                </a:cubicBezTo>
                <a:cubicBezTo>
                  <a:pt x="6296" y="91960"/>
                  <a:pt x="0" y="85672"/>
                  <a:pt x="0" y="77915"/>
                </a:cubicBezTo>
                <a:cubicBezTo>
                  <a:pt x="0" y="70159"/>
                  <a:pt x="6296" y="63871"/>
                  <a:pt x="14063" y="63871"/>
                </a:cubicBezTo>
                <a:cubicBezTo>
                  <a:pt x="17924" y="63871"/>
                  <a:pt x="21421" y="65425"/>
                  <a:pt x="23958" y="67944"/>
                </a:cubicBezTo>
                <a:lnTo>
                  <a:pt x="46343" y="58766"/>
                </a:lnTo>
                <a:cubicBezTo>
                  <a:pt x="46230" y="58331"/>
                  <a:pt x="46208" y="57883"/>
                  <a:pt x="46208" y="57430"/>
                </a:cubicBezTo>
                <a:cubicBezTo>
                  <a:pt x="46208" y="51706"/>
                  <a:pt x="49637" y="46782"/>
                  <a:pt x="54564" y="44616"/>
                </a:cubicBezTo>
                <a:lnTo>
                  <a:pt x="51049" y="28027"/>
                </a:lnTo>
                <a:cubicBezTo>
                  <a:pt x="50850" y="28084"/>
                  <a:pt x="50648" y="28088"/>
                  <a:pt x="50445" y="28088"/>
                </a:cubicBezTo>
                <a:cubicBezTo>
                  <a:pt x="42678" y="28088"/>
                  <a:pt x="36381" y="21800"/>
                  <a:pt x="36381" y="14044"/>
                </a:cubicBezTo>
                <a:cubicBezTo>
                  <a:pt x="36381" y="6287"/>
                  <a:pt x="42678" y="0"/>
                  <a:pt x="50445" y="0"/>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3" name="Shape 973"/>
          <p:cNvSpPr/>
          <p:nvPr/>
        </p:nvSpPr>
        <p:spPr>
          <a:xfrm rot="10800000">
            <a:off x="4296577" y="3571533"/>
            <a:ext cx="332010" cy="359999"/>
          </a:xfrm>
          <a:custGeom>
            <a:avLst/>
            <a:gdLst/>
            <a:ahLst/>
            <a:cxnLst/>
            <a:rect l="0" t="0" r="0" b="0"/>
            <a:pathLst>
              <a:path w="120000" h="120000" extrusionOk="0">
                <a:moveTo>
                  <a:pt x="15287" y="110757"/>
                </a:moveTo>
                <a:cubicBezTo>
                  <a:pt x="10813" y="110757"/>
                  <a:pt x="7186" y="107412"/>
                  <a:pt x="7186" y="103286"/>
                </a:cubicBezTo>
                <a:cubicBezTo>
                  <a:pt x="7186" y="99159"/>
                  <a:pt x="10813" y="95814"/>
                  <a:pt x="15287" y="95814"/>
                </a:cubicBezTo>
                <a:cubicBezTo>
                  <a:pt x="19762" y="95814"/>
                  <a:pt x="23389" y="99159"/>
                  <a:pt x="23389" y="103286"/>
                </a:cubicBezTo>
                <a:cubicBezTo>
                  <a:pt x="23389" y="107412"/>
                  <a:pt x="19762" y="110757"/>
                  <a:pt x="15287" y="110757"/>
                </a:cubicBezTo>
                <a:close/>
                <a:moveTo>
                  <a:pt x="15288" y="114925"/>
                </a:moveTo>
                <a:cubicBezTo>
                  <a:pt x="21879" y="114925"/>
                  <a:pt x="27223" y="109997"/>
                  <a:pt x="27223" y="103918"/>
                </a:cubicBezTo>
                <a:cubicBezTo>
                  <a:pt x="27223" y="97839"/>
                  <a:pt x="21879" y="92911"/>
                  <a:pt x="15288" y="92911"/>
                </a:cubicBezTo>
                <a:cubicBezTo>
                  <a:pt x="8696" y="92911"/>
                  <a:pt x="3352" y="97839"/>
                  <a:pt x="3352" y="103918"/>
                </a:cubicBezTo>
                <a:cubicBezTo>
                  <a:pt x="3352" y="109997"/>
                  <a:pt x="8696" y="114925"/>
                  <a:pt x="15288" y="114925"/>
                </a:cubicBezTo>
                <a:close/>
                <a:moveTo>
                  <a:pt x="96531" y="119984"/>
                </a:moveTo>
                <a:cubicBezTo>
                  <a:pt x="94998" y="120089"/>
                  <a:pt x="93422" y="119655"/>
                  <a:pt x="92166" y="118657"/>
                </a:cubicBezTo>
                <a:cubicBezTo>
                  <a:pt x="89654" y="116660"/>
                  <a:pt x="89373" y="113164"/>
                  <a:pt x="91538" y="110847"/>
                </a:cubicBezTo>
                <a:cubicBezTo>
                  <a:pt x="92969" y="109315"/>
                  <a:pt x="95112" y="108683"/>
                  <a:pt x="97109" y="109101"/>
                </a:cubicBezTo>
                <a:lnTo>
                  <a:pt x="100683" y="106337"/>
                </a:lnTo>
                <a:lnTo>
                  <a:pt x="100855" y="106526"/>
                </a:lnTo>
                <a:cubicBezTo>
                  <a:pt x="107035" y="103506"/>
                  <a:pt x="106611" y="102676"/>
                  <a:pt x="109102" y="100630"/>
                </a:cubicBezTo>
                <a:cubicBezTo>
                  <a:pt x="110438" y="99323"/>
                  <a:pt x="110825" y="99403"/>
                  <a:pt x="110582" y="96081"/>
                </a:cubicBezTo>
                <a:lnTo>
                  <a:pt x="110743" y="96066"/>
                </a:lnTo>
                <a:lnTo>
                  <a:pt x="110571" y="96066"/>
                </a:lnTo>
                <a:lnTo>
                  <a:pt x="110571" y="80051"/>
                </a:lnTo>
                <a:lnTo>
                  <a:pt x="108947" y="80054"/>
                </a:lnTo>
                <a:cubicBezTo>
                  <a:pt x="108931" y="72281"/>
                  <a:pt x="104423" y="65106"/>
                  <a:pt x="97122" y="61233"/>
                </a:cubicBezTo>
                <a:cubicBezTo>
                  <a:pt x="89813" y="57355"/>
                  <a:pt x="80816" y="57376"/>
                  <a:pt x="73528" y="61288"/>
                </a:cubicBezTo>
                <a:cubicBezTo>
                  <a:pt x="66249" y="65195"/>
                  <a:pt x="61781" y="72390"/>
                  <a:pt x="61807" y="80163"/>
                </a:cubicBezTo>
                <a:lnTo>
                  <a:pt x="60176" y="80168"/>
                </a:lnTo>
                <a:lnTo>
                  <a:pt x="60176" y="96066"/>
                </a:lnTo>
                <a:lnTo>
                  <a:pt x="60004" y="96066"/>
                </a:lnTo>
                <a:lnTo>
                  <a:pt x="60164" y="96081"/>
                </a:lnTo>
                <a:cubicBezTo>
                  <a:pt x="59922" y="99403"/>
                  <a:pt x="60309" y="99323"/>
                  <a:pt x="61644" y="100630"/>
                </a:cubicBezTo>
                <a:cubicBezTo>
                  <a:pt x="64136" y="102676"/>
                  <a:pt x="63712" y="103506"/>
                  <a:pt x="69892" y="106526"/>
                </a:cubicBezTo>
                <a:lnTo>
                  <a:pt x="70063" y="106337"/>
                </a:lnTo>
                <a:lnTo>
                  <a:pt x="73638" y="109101"/>
                </a:lnTo>
                <a:cubicBezTo>
                  <a:pt x="75634" y="108683"/>
                  <a:pt x="77777" y="109315"/>
                  <a:pt x="79209" y="110847"/>
                </a:cubicBezTo>
                <a:cubicBezTo>
                  <a:pt x="81374" y="113164"/>
                  <a:pt x="81092" y="116660"/>
                  <a:pt x="78580" y="118657"/>
                </a:cubicBezTo>
                <a:cubicBezTo>
                  <a:pt x="77324" y="119655"/>
                  <a:pt x="75748" y="120089"/>
                  <a:pt x="74216" y="119984"/>
                </a:cubicBezTo>
                <a:cubicBezTo>
                  <a:pt x="72684" y="119879"/>
                  <a:pt x="71195" y="119235"/>
                  <a:pt x="70112" y="118077"/>
                </a:cubicBezTo>
                <a:cubicBezTo>
                  <a:pt x="69121" y="117016"/>
                  <a:pt x="68643" y="115708"/>
                  <a:pt x="68719" y="114410"/>
                </a:cubicBezTo>
                <a:lnTo>
                  <a:pt x="65199" y="111689"/>
                </a:lnTo>
                <a:lnTo>
                  <a:pt x="65292" y="111587"/>
                </a:lnTo>
                <a:cubicBezTo>
                  <a:pt x="61058" y="109025"/>
                  <a:pt x="59011" y="107521"/>
                  <a:pt x="55687" y="105060"/>
                </a:cubicBezTo>
                <a:cubicBezTo>
                  <a:pt x="52785" y="103546"/>
                  <a:pt x="52565" y="99215"/>
                  <a:pt x="52738" y="96066"/>
                </a:cubicBezTo>
                <a:lnTo>
                  <a:pt x="52604" y="96066"/>
                </a:lnTo>
                <a:lnTo>
                  <a:pt x="52604" y="80190"/>
                </a:lnTo>
                <a:lnTo>
                  <a:pt x="50754" y="80195"/>
                </a:lnTo>
                <a:cubicBezTo>
                  <a:pt x="50716" y="68779"/>
                  <a:pt x="57281" y="58212"/>
                  <a:pt x="67976" y="52474"/>
                </a:cubicBezTo>
                <a:cubicBezTo>
                  <a:pt x="72120" y="50251"/>
                  <a:pt x="76640" y="48884"/>
                  <a:pt x="81250" y="48397"/>
                </a:cubicBezTo>
                <a:lnTo>
                  <a:pt x="81250" y="32872"/>
                </a:lnTo>
                <a:lnTo>
                  <a:pt x="81046" y="32866"/>
                </a:lnTo>
                <a:cubicBezTo>
                  <a:pt x="81508" y="23570"/>
                  <a:pt x="74942" y="14922"/>
                  <a:pt x="64257" y="10756"/>
                </a:cubicBezTo>
                <a:cubicBezTo>
                  <a:pt x="55702" y="7420"/>
                  <a:pt x="45630" y="7409"/>
                  <a:pt x="37063" y="10727"/>
                </a:cubicBezTo>
                <a:cubicBezTo>
                  <a:pt x="26372" y="14866"/>
                  <a:pt x="19776" y="23489"/>
                  <a:pt x="20194" y="32780"/>
                </a:cubicBezTo>
                <a:lnTo>
                  <a:pt x="19994" y="32785"/>
                </a:lnTo>
                <a:lnTo>
                  <a:pt x="19994" y="90709"/>
                </a:lnTo>
                <a:cubicBezTo>
                  <a:pt x="26223" y="92463"/>
                  <a:pt x="30719" y="97820"/>
                  <a:pt x="30719" y="104146"/>
                </a:cubicBezTo>
                <a:cubicBezTo>
                  <a:pt x="30719" y="111970"/>
                  <a:pt x="23842" y="118312"/>
                  <a:pt x="15359" y="118312"/>
                </a:cubicBezTo>
                <a:cubicBezTo>
                  <a:pt x="6876" y="118312"/>
                  <a:pt x="0" y="111970"/>
                  <a:pt x="0" y="104146"/>
                </a:cubicBezTo>
                <a:cubicBezTo>
                  <a:pt x="0" y="97648"/>
                  <a:pt x="4745" y="92171"/>
                  <a:pt x="11233" y="90564"/>
                </a:cubicBezTo>
                <a:lnTo>
                  <a:pt x="11233" y="29317"/>
                </a:lnTo>
                <a:lnTo>
                  <a:pt x="11428" y="29317"/>
                </a:lnTo>
                <a:cubicBezTo>
                  <a:pt x="12473" y="18446"/>
                  <a:pt x="20377" y="8677"/>
                  <a:pt x="32499" y="3582"/>
                </a:cubicBezTo>
                <a:cubicBezTo>
                  <a:pt x="43899" y="-1209"/>
                  <a:pt x="57462" y="-1193"/>
                  <a:pt x="68845" y="3624"/>
                </a:cubicBezTo>
                <a:cubicBezTo>
                  <a:pt x="80915" y="8734"/>
                  <a:pt x="88774" y="18480"/>
                  <a:pt x="89822" y="29317"/>
                </a:cubicBezTo>
                <a:lnTo>
                  <a:pt x="90011" y="29317"/>
                </a:lnTo>
                <a:lnTo>
                  <a:pt x="90011" y="48447"/>
                </a:lnTo>
                <a:cubicBezTo>
                  <a:pt x="94387" y="48978"/>
                  <a:pt x="98675" y="50298"/>
                  <a:pt x="102626" y="52393"/>
                </a:cubicBezTo>
                <a:cubicBezTo>
                  <a:pt x="113352" y="58081"/>
                  <a:pt x="119975" y="68618"/>
                  <a:pt x="120000" y="80034"/>
                </a:cubicBezTo>
                <a:lnTo>
                  <a:pt x="118143" y="80037"/>
                </a:lnTo>
                <a:lnTo>
                  <a:pt x="118143" y="96066"/>
                </a:lnTo>
                <a:lnTo>
                  <a:pt x="118009" y="96066"/>
                </a:lnTo>
                <a:cubicBezTo>
                  <a:pt x="118182" y="99215"/>
                  <a:pt x="117962" y="103546"/>
                  <a:pt x="115059" y="105060"/>
                </a:cubicBezTo>
                <a:cubicBezTo>
                  <a:pt x="111736" y="107521"/>
                  <a:pt x="109689" y="109025"/>
                  <a:pt x="105455" y="111587"/>
                </a:cubicBezTo>
                <a:lnTo>
                  <a:pt x="105548" y="111689"/>
                </a:lnTo>
                <a:lnTo>
                  <a:pt x="102028" y="114410"/>
                </a:lnTo>
                <a:cubicBezTo>
                  <a:pt x="102104" y="115708"/>
                  <a:pt x="101626" y="117016"/>
                  <a:pt x="100634" y="118077"/>
                </a:cubicBezTo>
                <a:cubicBezTo>
                  <a:pt x="99552" y="119235"/>
                  <a:pt x="98063" y="119879"/>
                  <a:pt x="96531" y="119984"/>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4" name="Shape 974"/>
          <p:cNvSpPr/>
          <p:nvPr/>
        </p:nvSpPr>
        <p:spPr>
          <a:xfrm rot="10800000">
            <a:off x="6614789" y="3560896"/>
            <a:ext cx="217506" cy="353910"/>
          </a:xfrm>
          <a:custGeom>
            <a:avLst/>
            <a:gdLst/>
            <a:ahLst/>
            <a:cxnLst/>
            <a:rect l="0" t="0" r="0" b="0"/>
            <a:pathLst>
              <a:path w="120000" h="120000" extrusionOk="0">
                <a:moveTo>
                  <a:pt x="51597" y="50921"/>
                </a:moveTo>
                <a:lnTo>
                  <a:pt x="51597" y="19698"/>
                </a:lnTo>
                <a:cubicBezTo>
                  <a:pt x="47669" y="20191"/>
                  <a:pt x="43916" y="21082"/>
                  <a:pt x="40531" y="22332"/>
                </a:cubicBezTo>
                <a:cubicBezTo>
                  <a:pt x="30598" y="26001"/>
                  <a:pt x="25457" y="32166"/>
                  <a:pt x="27169" y="38355"/>
                </a:cubicBezTo>
                <a:cubicBezTo>
                  <a:pt x="29239" y="46431"/>
                  <a:pt x="39005" y="49155"/>
                  <a:pt x="51597" y="50921"/>
                </a:cubicBezTo>
                <a:close/>
                <a:moveTo>
                  <a:pt x="67852" y="100379"/>
                </a:moveTo>
                <a:cubicBezTo>
                  <a:pt x="71963" y="99887"/>
                  <a:pt x="75901" y="98973"/>
                  <a:pt x="79437" y="97667"/>
                </a:cubicBezTo>
                <a:cubicBezTo>
                  <a:pt x="89370" y="93998"/>
                  <a:pt x="94511" y="87833"/>
                  <a:pt x="92799" y="81644"/>
                </a:cubicBezTo>
                <a:cubicBezTo>
                  <a:pt x="89506" y="73388"/>
                  <a:pt x="79840" y="69732"/>
                  <a:pt x="67852" y="67361"/>
                </a:cubicBezTo>
                <a:close/>
                <a:moveTo>
                  <a:pt x="67852" y="120000"/>
                </a:moveTo>
                <a:lnTo>
                  <a:pt x="51597" y="120000"/>
                </a:lnTo>
                <a:lnTo>
                  <a:pt x="51597" y="114256"/>
                </a:lnTo>
                <a:cubicBezTo>
                  <a:pt x="45417" y="113829"/>
                  <a:pt x="39328" y="112890"/>
                  <a:pt x="33554" y="111448"/>
                </a:cubicBezTo>
                <a:cubicBezTo>
                  <a:pt x="13606" y="106463"/>
                  <a:pt x="696" y="96271"/>
                  <a:pt x="0" y="84958"/>
                </a:cubicBezTo>
                <a:lnTo>
                  <a:pt x="26861" y="84529"/>
                </a:lnTo>
                <a:cubicBezTo>
                  <a:pt x="27245" y="90776"/>
                  <a:pt x="34374" y="96404"/>
                  <a:pt x="45389" y="99156"/>
                </a:cubicBezTo>
                <a:cubicBezTo>
                  <a:pt x="47394" y="99657"/>
                  <a:pt x="49467" y="100048"/>
                  <a:pt x="51597" y="100293"/>
                </a:cubicBezTo>
                <a:lnTo>
                  <a:pt x="51597" y="64682"/>
                </a:lnTo>
                <a:cubicBezTo>
                  <a:pt x="30368" y="61567"/>
                  <a:pt x="7690" y="58004"/>
                  <a:pt x="556" y="40045"/>
                </a:cubicBezTo>
                <a:cubicBezTo>
                  <a:pt x="-2422" y="28913"/>
                  <a:pt x="6883" y="17850"/>
                  <a:pt x="24755" y="11249"/>
                </a:cubicBezTo>
                <a:cubicBezTo>
                  <a:pt x="32832" y="8265"/>
                  <a:pt x="42066" y="6412"/>
                  <a:pt x="51597" y="5737"/>
                </a:cubicBezTo>
                <a:lnTo>
                  <a:pt x="51597" y="0"/>
                </a:lnTo>
                <a:lnTo>
                  <a:pt x="67852" y="0"/>
                </a:lnTo>
                <a:lnTo>
                  <a:pt x="67852" y="5703"/>
                </a:lnTo>
                <a:cubicBezTo>
                  <a:pt x="74209" y="6118"/>
                  <a:pt x="80479" y="7068"/>
                  <a:pt x="86414" y="8551"/>
                </a:cubicBezTo>
                <a:cubicBezTo>
                  <a:pt x="106363" y="13536"/>
                  <a:pt x="119273" y="23728"/>
                  <a:pt x="119969" y="35041"/>
                </a:cubicBezTo>
                <a:lnTo>
                  <a:pt x="93108" y="35470"/>
                </a:lnTo>
                <a:cubicBezTo>
                  <a:pt x="92723" y="29223"/>
                  <a:pt x="85594" y="23595"/>
                  <a:pt x="74579" y="20843"/>
                </a:cubicBezTo>
                <a:cubicBezTo>
                  <a:pt x="72410" y="20301"/>
                  <a:pt x="70160" y="19888"/>
                  <a:pt x="67852" y="19639"/>
                </a:cubicBezTo>
                <a:lnTo>
                  <a:pt x="67852" y="52969"/>
                </a:lnTo>
                <a:cubicBezTo>
                  <a:pt x="88284" y="55535"/>
                  <a:pt x="110482" y="59921"/>
                  <a:pt x="119411" y="79734"/>
                </a:cubicBezTo>
                <a:cubicBezTo>
                  <a:pt x="122511" y="90942"/>
                  <a:pt x="113201" y="102106"/>
                  <a:pt x="95213" y="108750"/>
                </a:cubicBezTo>
                <a:cubicBezTo>
                  <a:pt x="86990" y="111788"/>
                  <a:pt x="77568" y="113654"/>
                  <a:pt x="67852" y="114293"/>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5" name="Shape 975"/>
          <p:cNvSpPr/>
          <p:nvPr/>
        </p:nvSpPr>
        <p:spPr>
          <a:xfrm>
            <a:off x="5437664" y="3655251"/>
            <a:ext cx="343750" cy="192565"/>
          </a:xfrm>
          <a:custGeom>
            <a:avLst/>
            <a:gdLst/>
            <a:ahLst/>
            <a:cxnLst/>
            <a:rect l="0" t="0" r="0" b="0"/>
            <a:pathLst>
              <a:path w="120000" h="120000" extrusionOk="0">
                <a:moveTo>
                  <a:pt x="60923" y="63498"/>
                </a:moveTo>
                <a:lnTo>
                  <a:pt x="60923" y="75528"/>
                </a:lnTo>
                <a:cubicBezTo>
                  <a:pt x="61355" y="75338"/>
                  <a:pt x="61768" y="74995"/>
                  <a:pt x="62140" y="74513"/>
                </a:cubicBezTo>
                <a:cubicBezTo>
                  <a:pt x="63232" y="73100"/>
                  <a:pt x="63798" y="70724"/>
                  <a:pt x="63609" y="68339"/>
                </a:cubicBezTo>
                <a:cubicBezTo>
                  <a:pt x="63382" y="65228"/>
                  <a:pt x="62308" y="64178"/>
                  <a:pt x="60923" y="63498"/>
                </a:cubicBezTo>
                <a:close/>
                <a:moveTo>
                  <a:pt x="95035" y="46472"/>
                </a:moveTo>
                <a:cubicBezTo>
                  <a:pt x="90849" y="46472"/>
                  <a:pt x="87457" y="52528"/>
                  <a:pt x="87457" y="60000"/>
                </a:cubicBezTo>
                <a:cubicBezTo>
                  <a:pt x="87457" y="67471"/>
                  <a:pt x="90849" y="73527"/>
                  <a:pt x="95035" y="73527"/>
                </a:cubicBezTo>
                <a:cubicBezTo>
                  <a:pt x="99220" y="73527"/>
                  <a:pt x="102613" y="67471"/>
                  <a:pt x="102613" y="60000"/>
                </a:cubicBezTo>
                <a:cubicBezTo>
                  <a:pt x="102613" y="52528"/>
                  <a:pt x="99220" y="46472"/>
                  <a:pt x="95035" y="46472"/>
                </a:cubicBezTo>
                <a:close/>
                <a:moveTo>
                  <a:pt x="24964" y="46472"/>
                </a:moveTo>
                <a:cubicBezTo>
                  <a:pt x="20779" y="46472"/>
                  <a:pt x="17386" y="52528"/>
                  <a:pt x="17386" y="60000"/>
                </a:cubicBezTo>
                <a:cubicBezTo>
                  <a:pt x="17386" y="67471"/>
                  <a:pt x="20779" y="73527"/>
                  <a:pt x="24964" y="73527"/>
                </a:cubicBezTo>
                <a:cubicBezTo>
                  <a:pt x="29150" y="73527"/>
                  <a:pt x="32542" y="67471"/>
                  <a:pt x="32542" y="60000"/>
                </a:cubicBezTo>
                <a:cubicBezTo>
                  <a:pt x="32542" y="52528"/>
                  <a:pt x="29150" y="46472"/>
                  <a:pt x="24964" y="46472"/>
                </a:cubicBezTo>
                <a:close/>
                <a:moveTo>
                  <a:pt x="59136" y="44441"/>
                </a:moveTo>
                <a:cubicBezTo>
                  <a:pt x="58684" y="44630"/>
                  <a:pt x="58251" y="44983"/>
                  <a:pt x="57862" y="45486"/>
                </a:cubicBezTo>
                <a:cubicBezTo>
                  <a:pt x="56770" y="46900"/>
                  <a:pt x="56205" y="49275"/>
                  <a:pt x="56393" y="51660"/>
                </a:cubicBezTo>
                <a:cubicBezTo>
                  <a:pt x="56755" y="54841"/>
                  <a:pt x="57818" y="56250"/>
                  <a:pt x="59136" y="57163"/>
                </a:cubicBezTo>
                <a:close/>
                <a:moveTo>
                  <a:pt x="59136" y="36881"/>
                </a:moveTo>
                <a:lnTo>
                  <a:pt x="60923" y="36881"/>
                </a:lnTo>
                <a:lnTo>
                  <a:pt x="60923" y="39094"/>
                </a:lnTo>
                <a:cubicBezTo>
                  <a:pt x="61603" y="39259"/>
                  <a:pt x="62273" y="39620"/>
                  <a:pt x="62907" y="40176"/>
                </a:cubicBezTo>
                <a:cubicBezTo>
                  <a:pt x="65101" y="42097"/>
                  <a:pt x="66520" y="46024"/>
                  <a:pt x="66597" y="50383"/>
                </a:cubicBezTo>
                <a:lnTo>
                  <a:pt x="63643" y="50548"/>
                </a:lnTo>
                <a:cubicBezTo>
                  <a:pt x="63601" y="48141"/>
                  <a:pt x="62817" y="45973"/>
                  <a:pt x="61606" y="44912"/>
                </a:cubicBezTo>
                <a:cubicBezTo>
                  <a:pt x="61386" y="44719"/>
                  <a:pt x="61158" y="44568"/>
                  <a:pt x="60923" y="44474"/>
                </a:cubicBezTo>
                <a:lnTo>
                  <a:pt x="60923" y="58195"/>
                </a:lnTo>
                <a:cubicBezTo>
                  <a:pt x="63258" y="59396"/>
                  <a:pt x="65751" y="60768"/>
                  <a:pt x="66536" y="67688"/>
                </a:cubicBezTo>
                <a:cubicBezTo>
                  <a:pt x="66863" y="71977"/>
                  <a:pt x="65840" y="76240"/>
                  <a:pt x="63875" y="78784"/>
                </a:cubicBezTo>
                <a:cubicBezTo>
                  <a:pt x="62987" y="79933"/>
                  <a:pt x="61971" y="80647"/>
                  <a:pt x="60923" y="80907"/>
                </a:cubicBezTo>
                <a:lnTo>
                  <a:pt x="60923" y="83118"/>
                </a:lnTo>
                <a:lnTo>
                  <a:pt x="59136" y="83118"/>
                </a:lnTo>
                <a:lnTo>
                  <a:pt x="59136" y="80921"/>
                </a:lnTo>
                <a:cubicBezTo>
                  <a:pt x="58437" y="80761"/>
                  <a:pt x="57748" y="80395"/>
                  <a:pt x="57095" y="79823"/>
                </a:cubicBezTo>
                <a:cubicBezTo>
                  <a:pt x="54901" y="77902"/>
                  <a:pt x="53482" y="73975"/>
                  <a:pt x="53405" y="69616"/>
                </a:cubicBezTo>
                <a:lnTo>
                  <a:pt x="56359" y="69451"/>
                </a:lnTo>
                <a:cubicBezTo>
                  <a:pt x="56401" y="71858"/>
                  <a:pt x="57185" y="74027"/>
                  <a:pt x="58396" y="75087"/>
                </a:cubicBezTo>
                <a:cubicBezTo>
                  <a:pt x="58635" y="75296"/>
                  <a:pt x="58882" y="75455"/>
                  <a:pt x="59136" y="75551"/>
                </a:cubicBezTo>
                <a:lnTo>
                  <a:pt x="59136" y="62708"/>
                </a:lnTo>
                <a:cubicBezTo>
                  <a:pt x="56889" y="61720"/>
                  <a:pt x="54449" y="60030"/>
                  <a:pt x="53467" y="52396"/>
                </a:cubicBezTo>
                <a:cubicBezTo>
                  <a:pt x="53126" y="48077"/>
                  <a:pt x="54150" y="43775"/>
                  <a:pt x="56128" y="41215"/>
                </a:cubicBezTo>
                <a:cubicBezTo>
                  <a:pt x="57032" y="40045"/>
                  <a:pt x="58068" y="39326"/>
                  <a:pt x="59136" y="39079"/>
                </a:cubicBezTo>
                <a:close/>
                <a:moveTo>
                  <a:pt x="60000" y="29003"/>
                </a:moveTo>
                <a:cubicBezTo>
                  <a:pt x="50410" y="29003"/>
                  <a:pt x="42636" y="42881"/>
                  <a:pt x="42636" y="60000"/>
                </a:cubicBezTo>
                <a:cubicBezTo>
                  <a:pt x="42636" y="77118"/>
                  <a:pt x="50410" y="90996"/>
                  <a:pt x="60000" y="90996"/>
                </a:cubicBezTo>
                <a:cubicBezTo>
                  <a:pt x="69589" y="90996"/>
                  <a:pt x="77363" y="77118"/>
                  <a:pt x="77363" y="60000"/>
                </a:cubicBezTo>
                <a:cubicBezTo>
                  <a:pt x="77363" y="42881"/>
                  <a:pt x="69589" y="29003"/>
                  <a:pt x="60000" y="29003"/>
                </a:cubicBezTo>
                <a:close/>
                <a:moveTo>
                  <a:pt x="7485" y="12459"/>
                </a:moveTo>
                <a:lnTo>
                  <a:pt x="112514" y="12459"/>
                </a:lnTo>
                <a:lnTo>
                  <a:pt x="112514" y="107540"/>
                </a:lnTo>
                <a:lnTo>
                  <a:pt x="7485" y="107540"/>
                </a:lnTo>
                <a:close/>
                <a:moveTo>
                  <a:pt x="4744" y="6958"/>
                </a:moveTo>
                <a:lnTo>
                  <a:pt x="4744" y="113041"/>
                </a:lnTo>
                <a:lnTo>
                  <a:pt x="115255" y="113041"/>
                </a:lnTo>
                <a:lnTo>
                  <a:pt x="115255" y="6958"/>
                </a:lnTo>
                <a:close/>
                <a:moveTo>
                  <a:pt x="0" y="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6" name="Shape 976"/>
          <p:cNvSpPr/>
          <p:nvPr/>
        </p:nvSpPr>
        <p:spPr>
          <a:xfrm>
            <a:off x="8212500" y="3588603"/>
            <a:ext cx="354991" cy="355535"/>
          </a:xfrm>
          <a:custGeom>
            <a:avLst/>
            <a:gdLst/>
            <a:ahLst/>
            <a:cxnLst/>
            <a:rect l="0" t="0" r="0" b="0"/>
            <a:pathLst>
              <a:path w="120000" h="120000" extrusionOk="0">
                <a:moveTo>
                  <a:pt x="22570" y="60380"/>
                </a:moveTo>
                <a:lnTo>
                  <a:pt x="97429" y="60380"/>
                </a:lnTo>
                <a:cubicBezTo>
                  <a:pt x="109894" y="60380"/>
                  <a:pt x="119999" y="70469"/>
                  <a:pt x="119999" y="82915"/>
                </a:cubicBezTo>
                <a:lnTo>
                  <a:pt x="119999" y="104032"/>
                </a:lnTo>
                <a:lnTo>
                  <a:pt x="120000" y="104032"/>
                </a:lnTo>
                <a:lnTo>
                  <a:pt x="120000" y="109220"/>
                </a:lnTo>
                <a:lnTo>
                  <a:pt x="119985" y="109220"/>
                </a:lnTo>
                <a:lnTo>
                  <a:pt x="119985" y="120000"/>
                </a:lnTo>
                <a:lnTo>
                  <a:pt x="14" y="120000"/>
                </a:lnTo>
                <a:lnTo>
                  <a:pt x="14" y="109220"/>
                </a:lnTo>
                <a:lnTo>
                  <a:pt x="0" y="109220"/>
                </a:lnTo>
                <a:lnTo>
                  <a:pt x="0" y="82915"/>
                </a:lnTo>
                <a:cubicBezTo>
                  <a:pt x="0" y="70469"/>
                  <a:pt x="10105" y="60380"/>
                  <a:pt x="22570" y="60380"/>
                </a:cubicBezTo>
                <a:close/>
                <a:moveTo>
                  <a:pt x="60000" y="0"/>
                </a:moveTo>
                <a:cubicBezTo>
                  <a:pt x="75005" y="0"/>
                  <a:pt x="87170" y="12145"/>
                  <a:pt x="87170" y="27128"/>
                </a:cubicBezTo>
                <a:cubicBezTo>
                  <a:pt x="87170" y="42111"/>
                  <a:pt x="75005" y="54257"/>
                  <a:pt x="60000" y="54257"/>
                </a:cubicBezTo>
                <a:cubicBezTo>
                  <a:pt x="44994" y="54257"/>
                  <a:pt x="32829" y="42111"/>
                  <a:pt x="32829" y="27128"/>
                </a:cubicBezTo>
                <a:cubicBezTo>
                  <a:pt x="32829" y="12145"/>
                  <a:pt x="44994" y="0"/>
                  <a:pt x="60000" y="0"/>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7" name="Shape 977"/>
          <p:cNvSpPr/>
          <p:nvPr/>
        </p:nvSpPr>
        <p:spPr>
          <a:xfrm rot="-5400000" flipH="1">
            <a:off x="7112464" y="4219258"/>
            <a:ext cx="367987" cy="346556"/>
          </a:xfrm>
          <a:custGeom>
            <a:avLst/>
            <a:gdLst/>
            <a:ahLst/>
            <a:cxnLst/>
            <a:rect l="0" t="0" r="0" b="0"/>
            <a:pathLst>
              <a:path w="120000" h="120000" extrusionOk="0">
                <a:moveTo>
                  <a:pt x="114609" y="52208"/>
                </a:moveTo>
                <a:lnTo>
                  <a:pt x="114609" y="67089"/>
                </a:lnTo>
                <a:cubicBezTo>
                  <a:pt x="114609" y="68670"/>
                  <a:pt x="115816" y="69951"/>
                  <a:pt x="117304" y="69951"/>
                </a:cubicBezTo>
                <a:lnTo>
                  <a:pt x="117304" y="69951"/>
                </a:lnTo>
                <a:cubicBezTo>
                  <a:pt x="118793" y="69951"/>
                  <a:pt x="120000" y="68670"/>
                  <a:pt x="120000" y="67089"/>
                </a:cubicBezTo>
                <a:lnTo>
                  <a:pt x="119999" y="52208"/>
                </a:lnTo>
                <a:cubicBezTo>
                  <a:pt x="119999" y="50627"/>
                  <a:pt x="118793" y="49346"/>
                  <a:pt x="117304" y="49346"/>
                </a:cubicBezTo>
                <a:cubicBezTo>
                  <a:pt x="115816" y="49346"/>
                  <a:pt x="114609" y="50627"/>
                  <a:pt x="114609" y="52208"/>
                </a:cubicBezTo>
                <a:close/>
                <a:moveTo>
                  <a:pt x="106256" y="49918"/>
                </a:moveTo>
                <a:lnTo>
                  <a:pt x="106256" y="69379"/>
                </a:lnTo>
                <a:cubicBezTo>
                  <a:pt x="106256" y="70960"/>
                  <a:pt x="107463" y="72241"/>
                  <a:pt x="108951" y="72241"/>
                </a:cubicBezTo>
                <a:lnTo>
                  <a:pt x="108951" y="72241"/>
                </a:lnTo>
                <a:cubicBezTo>
                  <a:pt x="110440" y="72241"/>
                  <a:pt x="111646" y="70960"/>
                  <a:pt x="111646" y="69379"/>
                </a:cubicBezTo>
                <a:lnTo>
                  <a:pt x="111646" y="49918"/>
                </a:lnTo>
                <a:cubicBezTo>
                  <a:pt x="111646" y="48337"/>
                  <a:pt x="110440" y="47056"/>
                  <a:pt x="108951" y="47056"/>
                </a:cubicBezTo>
                <a:cubicBezTo>
                  <a:pt x="107463" y="47056"/>
                  <a:pt x="106256" y="48337"/>
                  <a:pt x="106256" y="49918"/>
                </a:cubicBezTo>
                <a:close/>
                <a:moveTo>
                  <a:pt x="97903" y="48773"/>
                </a:moveTo>
                <a:lnTo>
                  <a:pt x="97903" y="70524"/>
                </a:lnTo>
                <a:cubicBezTo>
                  <a:pt x="97903" y="72104"/>
                  <a:pt x="99109" y="73386"/>
                  <a:pt x="100598" y="73386"/>
                </a:cubicBezTo>
                <a:lnTo>
                  <a:pt x="100598" y="73386"/>
                </a:lnTo>
                <a:cubicBezTo>
                  <a:pt x="102086" y="73386"/>
                  <a:pt x="103293" y="72104"/>
                  <a:pt x="103293" y="70524"/>
                </a:cubicBezTo>
                <a:lnTo>
                  <a:pt x="103293" y="48773"/>
                </a:lnTo>
                <a:cubicBezTo>
                  <a:pt x="103293" y="47193"/>
                  <a:pt x="102086" y="45911"/>
                  <a:pt x="100598" y="45911"/>
                </a:cubicBezTo>
                <a:cubicBezTo>
                  <a:pt x="99109" y="45911"/>
                  <a:pt x="97903" y="47193"/>
                  <a:pt x="97903" y="48773"/>
                </a:cubicBezTo>
                <a:close/>
                <a:moveTo>
                  <a:pt x="53856" y="54256"/>
                </a:moveTo>
                <a:cubicBezTo>
                  <a:pt x="53856" y="53338"/>
                  <a:pt x="54558" y="52593"/>
                  <a:pt x="55423" y="52593"/>
                </a:cubicBezTo>
                <a:lnTo>
                  <a:pt x="57787" y="52593"/>
                </a:lnTo>
                <a:lnTo>
                  <a:pt x="57787" y="49895"/>
                </a:lnTo>
                <a:cubicBezTo>
                  <a:pt x="57787" y="49843"/>
                  <a:pt x="57790" y="49793"/>
                  <a:pt x="57844" y="49750"/>
                </a:cubicBezTo>
                <a:lnTo>
                  <a:pt x="57714" y="49315"/>
                </a:lnTo>
                <a:cubicBezTo>
                  <a:pt x="57790" y="48400"/>
                  <a:pt x="58549" y="47723"/>
                  <a:pt x="59411" y="47803"/>
                </a:cubicBezTo>
                <a:lnTo>
                  <a:pt x="91653" y="50798"/>
                </a:lnTo>
                <a:cubicBezTo>
                  <a:pt x="92515" y="50878"/>
                  <a:pt x="93152" y="51685"/>
                  <a:pt x="93077" y="52600"/>
                </a:cubicBezTo>
                <a:cubicBezTo>
                  <a:pt x="93002" y="53515"/>
                  <a:pt x="92242" y="54191"/>
                  <a:pt x="91380" y="54111"/>
                </a:cubicBezTo>
                <a:cubicBezTo>
                  <a:pt x="80879" y="53136"/>
                  <a:pt x="70377" y="52160"/>
                  <a:pt x="59875" y="51185"/>
                </a:cubicBezTo>
                <a:lnTo>
                  <a:pt x="59875" y="52593"/>
                </a:lnTo>
                <a:lnTo>
                  <a:pt x="62240" y="52593"/>
                </a:lnTo>
                <a:cubicBezTo>
                  <a:pt x="63105" y="52593"/>
                  <a:pt x="63806" y="53338"/>
                  <a:pt x="63806" y="54256"/>
                </a:cubicBezTo>
                <a:lnTo>
                  <a:pt x="63806" y="54256"/>
                </a:lnTo>
                <a:cubicBezTo>
                  <a:pt x="63806" y="55175"/>
                  <a:pt x="63105" y="55919"/>
                  <a:pt x="62240" y="55919"/>
                </a:cubicBezTo>
                <a:cubicBezTo>
                  <a:pt x="61452" y="55919"/>
                  <a:pt x="60664" y="55919"/>
                  <a:pt x="59875" y="55919"/>
                </a:cubicBezTo>
                <a:lnTo>
                  <a:pt x="59875" y="58197"/>
                </a:lnTo>
                <a:lnTo>
                  <a:pt x="62240" y="58197"/>
                </a:lnTo>
                <a:cubicBezTo>
                  <a:pt x="63105" y="58197"/>
                  <a:pt x="63806" y="58942"/>
                  <a:pt x="63806" y="59860"/>
                </a:cubicBezTo>
                <a:lnTo>
                  <a:pt x="63806" y="59860"/>
                </a:lnTo>
                <a:cubicBezTo>
                  <a:pt x="63806" y="60778"/>
                  <a:pt x="63105" y="61523"/>
                  <a:pt x="62240" y="61523"/>
                </a:cubicBezTo>
                <a:cubicBezTo>
                  <a:pt x="61452" y="61523"/>
                  <a:pt x="60664" y="61523"/>
                  <a:pt x="59875" y="61523"/>
                </a:cubicBezTo>
                <a:lnTo>
                  <a:pt x="59875" y="63801"/>
                </a:lnTo>
                <a:lnTo>
                  <a:pt x="62240" y="63801"/>
                </a:lnTo>
                <a:cubicBezTo>
                  <a:pt x="63105" y="63801"/>
                  <a:pt x="63806" y="64546"/>
                  <a:pt x="63806" y="65464"/>
                </a:cubicBezTo>
                <a:lnTo>
                  <a:pt x="63806" y="65464"/>
                </a:lnTo>
                <a:cubicBezTo>
                  <a:pt x="63806" y="66382"/>
                  <a:pt x="63105" y="67127"/>
                  <a:pt x="62240" y="67127"/>
                </a:cubicBezTo>
                <a:cubicBezTo>
                  <a:pt x="61452" y="67127"/>
                  <a:pt x="60664" y="67127"/>
                  <a:pt x="59875" y="67127"/>
                </a:cubicBezTo>
                <a:lnTo>
                  <a:pt x="59875" y="68544"/>
                </a:lnTo>
                <a:lnTo>
                  <a:pt x="91233" y="65045"/>
                </a:lnTo>
                <a:cubicBezTo>
                  <a:pt x="92093" y="64949"/>
                  <a:pt x="92863" y="65611"/>
                  <a:pt x="92954" y="66525"/>
                </a:cubicBezTo>
                <a:cubicBezTo>
                  <a:pt x="93044" y="67438"/>
                  <a:pt x="92420" y="68256"/>
                  <a:pt x="91560" y="68352"/>
                </a:cubicBezTo>
                <a:cubicBezTo>
                  <a:pt x="80831" y="69550"/>
                  <a:pt x="70101" y="70747"/>
                  <a:pt x="59372" y="71945"/>
                </a:cubicBezTo>
                <a:cubicBezTo>
                  <a:pt x="58511" y="72041"/>
                  <a:pt x="57741" y="71378"/>
                  <a:pt x="57650" y="70465"/>
                </a:cubicBezTo>
                <a:cubicBezTo>
                  <a:pt x="57630" y="70259"/>
                  <a:pt x="57646" y="70058"/>
                  <a:pt x="57807" y="69902"/>
                </a:cubicBezTo>
                <a:lnTo>
                  <a:pt x="57787" y="69850"/>
                </a:lnTo>
                <a:lnTo>
                  <a:pt x="57787" y="67127"/>
                </a:lnTo>
                <a:lnTo>
                  <a:pt x="55423" y="67127"/>
                </a:lnTo>
                <a:cubicBezTo>
                  <a:pt x="54558" y="67127"/>
                  <a:pt x="53856" y="66382"/>
                  <a:pt x="53856" y="65464"/>
                </a:cubicBezTo>
                <a:cubicBezTo>
                  <a:pt x="53856" y="64546"/>
                  <a:pt x="54558" y="63801"/>
                  <a:pt x="55423" y="63801"/>
                </a:cubicBezTo>
                <a:lnTo>
                  <a:pt x="57787" y="63801"/>
                </a:lnTo>
                <a:lnTo>
                  <a:pt x="57787" y="61523"/>
                </a:lnTo>
                <a:lnTo>
                  <a:pt x="55423" y="61523"/>
                </a:lnTo>
                <a:cubicBezTo>
                  <a:pt x="54558" y="61523"/>
                  <a:pt x="53856" y="60779"/>
                  <a:pt x="53856" y="59860"/>
                </a:cubicBezTo>
                <a:cubicBezTo>
                  <a:pt x="53856" y="58942"/>
                  <a:pt x="54558" y="58197"/>
                  <a:pt x="55423" y="58197"/>
                </a:cubicBezTo>
                <a:lnTo>
                  <a:pt x="57787" y="58197"/>
                </a:lnTo>
                <a:lnTo>
                  <a:pt x="57787" y="55919"/>
                </a:lnTo>
                <a:lnTo>
                  <a:pt x="55423" y="55919"/>
                </a:lnTo>
                <a:cubicBezTo>
                  <a:pt x="54558" y="55919"/>
                  <a:pt x="53856" y="55175"/>
                  <a:pt x="53856" y="54256"/>
                </a:cubicBezTo>
                <a:close/>
                <a:moveTo>
                  <a:pt x="48021" y="3132"/>
                </a:moveTo>
                <a:lnTo>
                  <a:pt x="48021" y="12530"/>
                </a:lnTo>
                <a:cubicBezTo>
                  <a:pt x="48021" y="14260"/>
                  <a:pt x="49342" y="15663"/>
                  <a:pt x="50971" y="15663"/>
                </a:cubicBezTo>
                <a:cubicBezTo>
                  <a:pt x="52601" y="15663"/>
                  <a:pt x="53921" y="14260"/>
                  <a:pt x="53921" y="12530"/>
                </a:cubicBezTo>
                <a:lnTo>
                  <a:pt x="53921" y="3132"/>
                </a:lnTo>
                <a:cubicBezTo>
                  <a:pt x="53921" y="1402"/>
                  <a:pt x="52601" y="0"/>
                  <a:pt x="50971" y="0"/>
                </a:cubicBezTo>
                <a:cubicBezTo>
                  <a:pt x="49342" y="0"/>
                  <a:pt x="48021" y="1402"/>
                  <a:pt x="48021" y="3132"/>
                </a:cubicBezTo>
                <a:close/>
                <a:moveTo>
                  <a:pt x="48021" y="107469"/>
                </a:moveTo>
                <a:lnTo>
                  <a:pt x="48021" y="116867"/>
                </a:lnTo>
                <a:cubicBezTo>
                  <a:pt x="48021" y="118597"/>
                  <a:pt x="49342" y="120000"/>
                  <a:pt x="50971" y="120000"/>
                </a:cubicBezTo>
                <a:cubicBezTo>
                  <a:pt x="52601" y="120000"/>
                  <a:pt x="53921" y="118597"/>
                  <a:pt x="53921" y="116867"/>
                </a:cubicBezTo>
                <a:lnTo>
                  <a:pt x="53921" y="107469"/>
                </a:lnTo>
                <a:cubicBezTo>
                  <a:pt x="53921" y="105739"/>
                  <a:pt x="52601" y="104336"/>
                  <a:pt x="50971" y="104336"/>
                </a:cubicBezTo>
                <a:cubicBezTo>
                  <a:pt x="49342" y="104336"/>
                  <a:pt x="48021" y="105739"/>
                  <a:pt x="48021" y="107469"/>
                </a:cubicBezTo>
                <a:close/>
                <a:moveTo>
                  <a:pt x="21116" y="59649"/>
                </a:moveTo>
                <a:cubicBezTo>
                  <a:pt x="21116" y="67800"/>
                  <a:pt x="24044" y="75951"/>
                  <a:pt x="29901" y="82170"/>
                </a:cubicBezTo>
                <a:cubicBezTo>
                  <a:pt x="41615" y="94608"/>
                  <a:pt x="60607" y="94608"/>
                  <a:pt x="72320" y="82170"/>
                </a:cubicBezTo>
                <a:lnTo>
                  <a:pt x="79515" y="74530"/>
                </a:lnTo>
                <a:lnTo>
                  <a:pt x="87539" y="74531"/>
                </a:lnTo>
                <a:cubicBezTo>
                  <a:pt x="90764" y="74530"/>
                  <a:pt x="93379" y="71754"/>
                  <a:pt x="93379" y="68330"/>
                </a:cubicBezTo>
                <a:lnTo>
                  <a:pt x="93379" y="59809"/>
                </a:lnTo>
                <a:lnTo>
                  <a:pt x="93530" y="59649"/>
                </a:lnTo>
                <a:lnTo>
                  <a:pt x="93379" y="59488"/>
                </a:lnTo>
                <a:lnTo>
                  <a:pt x="93379" y="50967"/>
                </a:lnTo>
                <a:cubicBezTo>
                  <a:pt x="93379" y="47543"/>
                  <a:pt x="90764" y="44767"/>
                  <a:pt x="87539" y="44767"/>
                </a:cubicBezTo>
                <a:lnTo>
                  <a:pt x="79515" y="44767"/>
                </a:lnTo>
                <a:cubicBezTo>
                  <a:pt x="77116" y="42220"/>
                  <a:pt x="74718" y="39674"/>
                  <a:pt x="72320" y="37127"/>
                </a:cubicBezTo>
                <a:cubicBezTo>
                  <a:pt x="60607" y="24689"/>
                  <a:pt x="41615" y="24689"/>
                  <a:pt x="29901" y="37127"/>
                </a:cubicBezTo>
                <a:cubicBezTo>
                  <a:pt x="24044" y="43346"/>
                  <a:pt x="21116" y="51497"/>
                  <a:pt x="21116" y="59649"/>
                </a:cubicBezTo>
                <a:close/>
                <a:moveTo>
                  <a:pt x="15930" y="103846"/>
                </a:moveTo>
                <a:cubicBezTo>
                  <a:pt x="15930" y="104647"/>
                  <a:pt x="16218" y="105449"/>
                  <a:pt x="16794" y="106061"/>
                </a:cubicBezTo>
                <a:cubicBezTo>
                  <a:pt x="17946" y="107284"/>
                  <a:pt x="19814" y="107284"/>
                  <a:pt x="20966" y="106061"/>
                </a:cubicBezTo>
                <a:lnTo>
                  <a:pt x="27224" y="99415"/>
                </a:lnTo>
                <a:cubicBezTo>
                  <a:pt x="28376" y="98192"/>
                  <a:pt x="28376" y="96208"/>
                  <a:pt x="27224" y="94985"/>
                </a:cubicBezTo>
                <a:cubicBezTo>
                  <a:pt x="26072" y="93762"/>
                  <a:pt x="24204" y="93762"/>
                  <a:pt x="23052" y="94985"/>
                </a:cubicBezTo>
                <a:lnTo>
                  <a:pt x="16794" y="101630"/>
                </a:lnTo>
                <a:cubicBezTo>
                  <a:pt x="16218" y="102242"/>
                  <a:pt x="15930" y="103044"/>
                  <a:pt x="15930" y="103846"/>
                </a:cubicBezTo>
                <a:close/>
                <a:moveTo>
                  <a:pt x="15930" y="15910"/>
                </a:moveTo>
                <a:cubicBezTo>
                  <a:pt x="15930" y="16712"/>
                  <a:pt x="16218" y="17514"/>
                  <a:pt x="16794" y="18125"/>
                </a:cubicBezTo>
                <a:lnTo>
                  <a:pt x="23052" y="24771"/>
                </a:lnTo>
                <a:cubicBezTo>
                  <a:pt x="24204" y="25994"/>
                  <a:pt x="26072" y="25994"/>
                  <a:pt x="27224" y="24771"/>
                </a:cubicBezTo>
                <a:cubicBezTo>
                  <a:pt x="28376" y="23547"/>
                  <a:pt x="28376" y="21564"/>
                  <a:pt x="27224" y="20340"/>
                </a:cubicBezTo>
                <a:lnTo>
                  <a:pt x="20966" y="13695"/>
                </a:lnTo>
                <a:cubicBezTo>
                  <a:pt x="19814" y="12472"/>
                  <a:pt x="17946" y="12472"/>
                  <a:pt x="16794" y="13695"/>
                </a:cubicBezTo>
                <a:cubicBezTo>
                  <a:pt x="16218" y="14307"/>
                  <a:pt x="15930" y="15109"/>
                  <a:pt x="15930" y="15910"/>
                </a:cubicBezTo>
                <a:close/>
                <a:moveTo>
                  <a:pt x="0" y="59999"/>
                </a:moveTo>
                <a:cubicBezTo>
                  <a:pt x="0" y="61730"/>
                  <a:pt x="1320" y="63132"/>
                  <a:pt x="2950" y="63132"/>
                </a:cubicBezTo>
                <a:lnTo>
                  <a:pt x="11800" y="63132"/>
                </a:lnTo>
                <a:cubicBezTo>
                  <a:pt x="13430" y="63132"/>
                  <a:pt x="14751" y="61730"/>
                  <a:pt x="14751" y="59999"/>
                </a:cubicBezTo>
                <a:cubicBezTo>
                  <a:pt x="14751" y="58269"/>
                  <a:pt x="13430" y="56867"/>
                  <a:pt x="11800" y="56867"/>
                </a:cubicBezTo>
                <a:lnTo>
                  <a:pt x="2950" y="56867"/>
                </a:lnTo>
                <a:cubicBezTo>
                  <a:pt x="1320" y="56867"/>
                  <a:pt x="0" y="58269"/>
                  <a:pt x="0" y="59999"/>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8" name="Shape 978"/>
          <p:cNvSpPr/>
          <p:nvPr/>
        </p:nvSpPr>
        <p:spPr>
          <a:xfrm>
            <a:off x="6060853" y="3614351"/>
            <a:ext cx="274662" cy="274364"/>
          </a:xfrm>
          <a:custGeom>
            <a:avLst/>
            <a:gdLst/>
            <a:ahLst/>
            <a:cxnLst/>
            <a:rect l="0" t="0" r="0" b="0"/>
            <a:pathLst>
              <a:path w="120000" h="120000" extrusionOk="0">
                <a:moveTo>
                  <a:pt x="85885" y="33766"/>
                </a:moveTo>
                <a:lnTo>
                  <a:pt x="120000" y="33766"/>
                </a:lnTo>
                <a:lnTo>
                  <a:pt x="65775" y="115233"/>
                </a:lnTo>
                <a:close/>
                <a:moveTo>
                  <a:pt x="30" y="33766"/>
                </a:moveTo>
                <a:lnTo>
                  <a:pt x="34145" y="33766"/>
                </a:lnTo>
                <a:lnTo>
                  <a:pt x="55670" y="116651"/>
                </a:lnTo>
                <a:close/>
                <a:moveTo>
                  <a:pt x="38536" y="33765"/>
                </a:moveTo>
                <a:lnTo>
                  <a:pt x="81463" y="33765"/>
                </a:lnTo>
                <a:lnTo>
                  <a:pt x="59999" y="120000"/>
                </a:lnTo>
                <a:close/>
                <a:moveTo>
                  <a:pt x="102927" y="0"/>
                </a:moveTo>
                <a:lnTo>
                  <a:pt x="120000" y="29467"/>
                </a:lnTo>
                <a:lnTo>
                  <a:pt x="85854" y="29467"/>
                </a:lnTo>
                <a:close/>
                <a:moveTo>
                  <a:pt x="64391" y="0"/>
                </a:moveTo>
                <a:lnTo>
                  <a:pt x="98536" y="0"/>
                </a:lnTo>
                <a:lnTo>
                  <a:pt x="81463" y="29467"/>
                </a:lnTo>
                <a:close/>
                <a:moveTo>
                  <a:pt x="60000" y="0"/>
                </a:moveTo>
                <a:lnTo>
                  <a:pt x="77072" y="29467"/>
                </a:lnTo>
                <a:lnTo>
                  <a:pt x="42927" y="29467"/>
                </a:lnTo>
                <a:close/>
                <a:moveTo>
                  <a:pt x="21463" y="0"/>
                </a:moveTo>
                <a:lnTo>
                  <a:pt x="55608" y="0"/>
                </a:lnTo>
                <a:lnTo>
                  <a:pt x="38536" y="29467"/>
                </a:lnTo>
                <a:close/>
                <a:moveTo>
                  <a:pt x="17072" y="0"/>
                </a:moveTo>
                <a:lnTo>
                  <a:pt x="34145" y="29467"/>
                </a:lnTo>
                <a:lnTo>
                  <a:pt x="0" y="29467"/>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79" name="Shape 979"/>
          <p:cNvSpPr/>
          <p:nvPr/>
        </p:nvSpPr>
        <p:spPr>
          <a:xfrm>
            <a:off x="7109735" y="3659964"/>
            <a:ext cx="359999" cy="183138"/>
          </a:xfrm>
          <a:custGeom>
            <a:avLst/>
            <a:gdLst/>
            <a:ahLst/>
            <a:cxnLst/>
            <a:rect l="0" t="0" r="0" b="0"/>
            <a:pathLst>
              <a:path w="120000" h="120000" extrusionOk="0">
                <a:moveTo>
                  <a:pt x="4455" y="103922"/>
                </a:moveTo>
                <a:lnTo>
                  <a:pt x="112050" y="103922"/>
                </a:lnTo>
                <a:cubicBezTo>
                  <a:pt x="110431" y="109082"/>
                  <a:pt x="108792" y="114344"/>
                  <a:pt x="107388" y="119999"/>
                </a:cubicBezTo>
                <a:lnTo>
                  <a:pt x="7456" y="119999"/>
                </a:lnTo>
                <a:cubicBezTo>
                  <a:pt x="6921" y="114634"/>
                  <a:pt x="5741" y="109269"/>
                  <a:pt x="4455" y="103922"/>
                </a:cubicBezTo>
                <a:close/>
                <a:moveTo>
                  <a:pt x="103570" y="80961"/>
                </a:moveTo>
                <a:lnTo>
                  <a:pt x="103570" y="88772"/>
                </a:lnTo>
                <a:lnTo>
                  <a:pt x="107544" y="88772"/>
                </a:lnTo>
                <a:lnTo>
                  <a:pt x="107544" y="80961"/>
                </a:lnTo>
                <a:close/>
                <a:moveTo>
                  <a:pt x="95664" y="80961"/>
                </a:moveTo>
                <a:lnTo>
                  <a:pt x="95664" y="88772"/>
                </a:lnTo>
                <a:lnTo>
                  <a:pt x="99637" y="88772"/>
                </a:lnTo>
                <a:lnTo>
                  <a:pt x="99637" y="80961"/>
                </a:lnTo>
                <a:close/>
                <a:moveTo>
                  <a:pt x="87757" y="80961"/>
                </a:moveTo>
                <a:lnTo>
                  <a:pt x="87757" y="88772"/>
                </a:lnTo>
                <a:lnTo>
                  <a:pt x="91731" y="88772"/>
                </a:lnTo>
                <a:lnTo>
                  <a:pt x="91731" y="80961"/>
                </a:lnTo>
                <a:close/>
                <a:moveTo>
                  <a:pt x="63157" y="80961"/>
                </a:moveTo>
                <a:lnTo>
                  <a:pt x="63157" y="88772"/>
                </a:lnTo>
                <a:lnTo>
                  <a:pt x="67131" y="88772"/>
                </a:lnTo>
                <a:lnTo>
                  <a:pt x="67131" y="80961"/>
                </a:lnTo>
                <a:close/>
                <a:moveTo>
                  <a:pt x="55250" y="80961"/>
                </a:moveTo>
                <a:lnTo>
                  <a:pt x="55250" y="88772"/>
                </a:lnTo>
                <a:lnTo>
                  <a:pt x="59224" y="88772"/>
                </a:lnTo>
                <a:lnTo>
                  <a:pt x="59224" y="80961"/>
                </a:lnTo>
                <a:close/>
                <a:moveTo>
                  <a:pt x="47344" y="80961"/>
                </a:moveTo>
                <a:lnTo>
                  <a:pt x="47344" y="88772"/>
                </a:lnTo>
                <a:lnTo>
                  <a:pt x="51318" y="88772"/>
                </a:lnTo>
                <a:lnTo>
                  <a:pt x="51318" y="80961"/>
                </a:lnTo>
                <a:close/>
                <a:moveTo>
                  <a:pt x="39438" y="80961"/>
                </a:moveTo>
                <a:lnTo>
                  <a:pt x="39438" y="88772"/>
                </a:lnTo>
                <a:lnTo>
                  <a:pt x="43411" y="88772"/>
                </a:lnTo>
                <a:lnTo>
                  <a:pt x="43411" y="80961"/>
                </a:lnTo>
                <a:close/>
                <a:moveTo>
                  <a:pt x="31531" y="80961"/>
                </a:moveTo>
                <a:lnTo>
                  <a:pt x="31531" y="88772"/>
                </a:lnTo>
                <a:lnTo>
                  <a:pt x="35505" y="88772"/>
                </a:lnTo>
                <a:lnTo>
                  <a:pt x="35505" y="80961"/>
                </a:lnTo>
                <a:close/>
                <a:moveTo>
                  <a:pt x="23625" y="80961"/>
                </a:moveTo>
                <a:lnTo>
                  <a:pt x="23625" y="88772"/>
                </a:lnTo>
                <a:lnTo>
                  <a:pt x="27598" y="88772"/>
                </a:lnTo>
                <a:lnTo>
                  <a:pt x="27598" y="80961"/>
                </a:lnTo>
                <a:close/>
                <a:moveTo>
                  <a:pt x="15718" y="80961"/>
                </a:moveTo>
                <a:lnTo>
                  <a:pt x="15718" y="88772"/>
                </a:lnTo>
                <a:lnTo>
                  <a:pt x="19692" y="88772"/>
                </a:lnTo>
                <a:lnTo>
                  <a:pt x="19692" y="80961"/>
                </a:lnTo>
                <a:close/>
                <a:moveTo>
                  <a:pt x="13112" y="57428"/>
                </a:moveTo>
                <a:lnTo>
                  <a:pt x="11430" y="64869"/>
                </a:lnTo>
                <a:lnTo>
                  <a:pt x="96429" y="65696"/>
                </a:lnTo>
                <a:lnTo>
                  <a:pt x="93458" y="57980"/>
                </a:lnTo>
                <a:close/>
                <a:moveTo>
                  <a:pt x="14079" y="45654"/>
                </a:moveTo>
                <a:lnTo>
                  <a:pt x="13378" y="52819"/>
                </a:lnTo>
                <a:lnTo>
                  <a:pt x="91707" y="53370"/>
                </a:lnTo>
                <a:lnTo>
                  <a:pt x="88993" y="45654"/>
                </a:lnTo>
                <a:close/>
                <a:moveTo>
                  <a:pt x="64632" y="23064"/>
                </a:moveTo>
                <a:lnTo>
                  <a:pt x="64632" y="34542"/>
                </a:lnTo>
                <a:lnTo>
                  <a:pt x="69930" y="34542"/>
                </a:lnTo>
                <a:lnTo>
                  <a:pt x="69930" y="23064"/>
                </a:lnTo>
                <a:close/>
                <a:moveTo>
                  <a:pt x="54086" y="23064"/>
                </a:moveTo>
                <a:lnTo>
                  <a:pt x="54086" y="34542"/>
                </a:lnTo>
                <a:lnTo>
                  <a:pt x="59385" y="34542"/>
                </a:lnTo>
                <a:lnTo>
                  <a:pt x="59385" y="23064"/>
                </a:lnTo>
                <a:close/>
                <a:moveTo>
                  <a:pt x="43541" y="23064"/>
                </a:moveTo>
                <a:lnTo>
                  <a:pt x="43541" y="34542"/>
                </a:lnTo>
                <a:lnTo>
                  <a:pt x="48839" y="34542"/>
                </a:lnTo>
                <a:lnTo>
                  <a:pt x="48839" y="23064"/>
                </a:lnTo>
                <a:close/>
                <a:moveTo>
                  <a:pt x="32996" y="23064"/>
                </a:moveTo>
                <a:lnTo>
                  <a:pt x="32996" y="34542"/>
                </a:lnTo>
                <a:lnTo>
                  <a:pt x="38294" y="34542"/>
                </a:lnTo>
                <a:lnTo>
                  <a:pt x="38294" y="23064"/>
                </a:lnTo>
                <a:close/>
                <a:moveTo>
                  <a:pt x="43806" y="0"/>
                </a:moveTo>
                <a:lnTo>
                  <a:pt x="46794" y="0"/>
                </a:lnTo>
                <a:lnTo>
                  <a:pt x="48134" y="14019"/>
                </a:lnTo>
                <a:lnTo>
                  <a:pt x="72763" y="14019"/>
                </a:lnTo>
                <a:lnTo>
                  <a:pt x="78668" y="38016"/>
                </a:lnTo>
                <a:lnTo>
                  <a:pt x="89090" y="38016"/>
                </a:lnTo>
                <a:lnTo>
                  <a:pt x="101187" y="68774"/>
                </a:lnTo>
                <a:lnTo>
                  <a:pt x="120000" y="67785"/>
                </a:lnTo>
                <a:cubicBezTo>
                  <a:pt x="119387" y="79352"/>
                  <a:pt x="116714" y="89020"/>
                  <a:pt x="113669" y="98714"/>
                </a:cubicBezTo>
                <a:lnTo>
                  <a:pt x="3239" y="98714"/>
                </a:lnTo>
                <a:cubicBezTo>
                  <a:pt x="1303" y="90507"/>
                  <a:pt x="-413" y="82301"/>
                  <a:pt x="88" y="74092"/>
                </a:cubicBezTo>
                <a:lnTo>
                  <a:pt x="7276" y="73714"/>
                </a:lnTo>
                <a:lnTo>
                  <a:pt x="11816" y="38016"/>
                </a:lnTo>
                <a:lnTo>
                  <a:pt x="25090" y="38016"/>
                </a:lnTo>
                <a:lnTo>
                  <a:pt x="28142" y="14019"/>
                </a:lnTo>
                <a:lnTo>
                  <a:pt x="34219" y="14019"/>
                </a:lnTo>
                <a:lnTo>
                  <a:pt x="35555" y="42"/>
                </a:lnTo>
                <a:lnTo>
                  <a:pt x="38543" y="42"/>
                </a:lnTo>
                <a:lnTo>
                  <a:pt x="39880" y="14019"/>
                </a:lnTo>
                <a:lnTo>
                  <a:pt x="42465" y="14019"/>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0" name="Shape 980"/>
          <p:cNvSpPr/>
          <p:nvPr/>
        </p:nvSpPr>
        <p:spPr>
          <a:xfrm rot="2160000">
            <a:off x="7692803" y="3571534"/>
            <a:ext cx="333647" cy="360000"/>
          </a:xfrm>
          <a:custGeom>
            <a:avLst/>
            <a:gdLst/>
            <a:ahLst/>
            <a:cxnLst/>
            <a:rect l="0" t="0" r="0" b="0"/>
            <a:pathLst>
              <a:path w="120000" h="120000" extrusionOk="0">
                <a:moveTo>
                  <a:pt x="41469" y="38348"/>
                </a:moveTo>
                <a:cubicBezTo>
                  <a:pt x="22140" y="51363"/>
                  <a:pt x="17855" y="76437"/>
                  <a:pt x="31898" y="94351"/>
                </a:cubicBezTo>
                <a:cubicBezTo>
                  <a:pt x="45942" y="112265"/>
                  <a:pt x="72996" y="116236"/>
                  <a:pt x="92325" y="103221"/>
                </a:cubicBezTo>
                <a:cubicBezTo>
                  <a:pt x="111654" y="90205"/>
                  <a:pt x="115939" y="65132"/>
                  <a:pt x="101896" y="47218"/>
                </a:cubicBezTo>
                <a:cubicBezTo>
                  <a:pt x="87912" y="29379"/>
                  <a:pt x="61028" y="25366"/>
                  <a:pt x="41724" y="38194"/>
                </a:cubicBezTo>
                <a:lnTo>
                  <a:pt x="68340" y="65798"/>
                </a:lnTo>
                <a:cubicBezTo>
                  <a:pt x="70054" y="65924"/>
                  <a:pt x="71681" y="66739"/>
                  <a:pt x="72771" y="68130"/>
                </a:cubicBezTo>
                <a:cubicBezTo>
                  <a:pt x="74822" y="70746"/>
                  <a:pt x="74196" y="74408"/>
                  <a:pt x="71373" y="76309"/>
                </a:cubicBezTo>
                <a:cubicBezTo>
                  <a:pt x="68550" y="78210"/>
                  <a:pt x="64598" y="77630"/>
                  <a:pt x="62547" y="75014"/>
                </a:cubicBezTo>
                <a:cubicBezTo>
                  <a:pt x="61366" y="73507"/>
                  <a:pt x="61073" y="71654"/>
                  <a:pt x="61671" y="70014"/>
                </a:cubicBezTo>
                <a:lnTo>
                  <a:pt x="41688" y="38215"/>
                </a:lnTo>
                <a:cubicBezTo>
                  <a:pt x="41610" y="38253"/>
                  <a:pt x="41540" y="38300"/>
                  <a:pt x="41469" y="38348"/>
                </a:cubicBezTo>
                <a:close/>
                <a:moveTo>
                  <a:pt x="17110" y="7275"/>
                </a:moveTo>
                <a:cubicBezTo>
                  <a:pt x="9801" y="12196"/>
                  <a:pt x="8181" y="21677"/>
                  <a:pt x="13491" y="28450"/>
                </a:cubicBezTo>
                <a:cubicBezTo>
                  <a:pt x="17233" y="33224"/>
                  <a:pt x="23418" y="35379"/>
                  <a:pt x="29291" y="34448"/>
                </a:cubicBezTo>
                <a:lnTo>
                  <a:pt x="24412" y="28224"/>
                </a:lnTo>
                <a:lnTo>
                  <a:pt x="23186" y="29050"/>
                </a:lnTo>
                <a:cubicBezTo>
                  <a:pt x="21884" y="29926"/>
                  <a:pt x="20063" y="29659"/>
                  <a:pt x="19117" y="28452"/>
                </a:cubicBezTo>
                <a:lnTo>
                  <a:pt x="14994" y="23193"/>
                </a:lnTo>
                <a:cubicBezTo>
                  <a:pt x="14048" y="21987"/>
                  <a:pt x="14337" y="20298"/>
                  <a:pt x="15638" y="19422"/>
                </a:cubicBezTo>
                <a:lnTo>
                  <a:pt x="30030" y="9731"/>
                </a:lnTo>
                <a:cubicBezTo>
                  <a:pt x="31332" y="8855"/>
                  <a:pt x="33153" y="9122"/>
                  <a:pt x="34099" y="10328"/>
                </a:cubicBezTo>
                <a:lnTo>
                  <a:pt x="38222" y="15588"/>
                </a:lnTo>
                <a:cubicBezTo>
                  <a:pt x="39167" y="16794"/>
                  <a:pt x="38879" y="18483"/>
                  <a:pt x="37578" y="19359"/>
                </a:cubicBezTo>
                <a:lnTo>
                  <a:pt x="36351" y="20185"/>
                </a:lnTo>
                <a:lnTo>
                  <a:pt x="41231" y="26409"/>
                </a:lnTo>
                <a:cubicBezTo>
                  <a:pt x="44001" y="21520"/>
                  <a:pt x="43700" y="15402"/>
                  <a:pt x="39958" y="10629"/>
                </a:cubicBezTo>
                <a:cubicBezTo>
                  <a:pt x="34648" y="3855"/>
                  <a:pt x="24419" y="2353"/>
                  <a:pt x="17110" y="7275"/>
                </a:cubicBezTo>
                <a:close/>
                <a:moveTo>
                  <a:pt x="14333" y="3732"/>
                </a:moveTo>
                <a:cubicBezTo>
                  <a:pt x="23753" y="-2609"/>
                  <a:pt x="36937" y="-674"/>
                  <a:pt x="43780" y="8055"/>
                </a:cubicBezTo>
                <a:cubicBezTo>
                  <a:pt x="47834" y="13226"/>
                  <a:pt x="48754" y="19621"/>
                  <a:pt x="46826" y="25273"/>
                </a:cubicBezTo>
                <a:cubicBezTo>
                  <a:pt x="49359" y="24249"/>
                  <a:pt x="51970" y="23475"/>
                  <a:pt x="54615" y="22905"/>
                </a:cubicBezTo>
                <a:lnTo>
                  <a:pt x="54615" y="17313"/>
                </a:lnTo>
                <a:lnTo>
                  <a:pt x="54330" y="17313"/>
                </a:lnTo>
                <a:cubicBezTo>
                  <a:pt x="52790" y="17313"/>
                  <a:pt x="51542" y="16156"/>
                  <a:pt x="51542" y="14729"/>
                </a:cubicBezTo>
                <a:lnTo>
                  <a:pt x="51542" y="8507"/>
                </a:lnTo>
                <a:cubicBezTo>
                  <a:pt x="51542" y="7793"/>
                  <a:pt x="51854" y="7147"/>
                  <a:pt x="52359" y="6680"/>
                </a:cubicBezTo>
                <a:cubicBezTo>
                  <a:pt x="52863" y="6212"/>
                  <a:pt x="53560" y="5923"/>
                  <a:pt x="54330" y="5923"/>
                </a:cubicBezTo>
                <a:lnTo>
                  <a:pt x="65141" y="5923"/>
                </a:lnTo>
                <a:cubicBezTo>
                  <a:pt x="66680" y="5923"/>
                  <a:pt x="67929" y="7080"/>
                  <a:pt x="67929" y="8507"/>
                </a:cubicBezTo>
                <a:lnTo>
                  <a:pt x="67929" y="14729"/>
                </a:lnTo>
                <a:cubicBezTo>
                  <a:pt x="67929" y="16156"/>
                  <a:pt x="66680" y="17313"/>
                  <a:pt x="65141" y="17313"/>
                </a:cubicBezTo>
                <a:lnTo>
                  <a:pt x="64855" y="17313"/>
                </a:lnTo>
                <a:lnTo>
                  <a:pt x="64855" y="21611"/>
                </a:lnTo>
                <a:cubicBezTo>
                  <a:pt x="81951" y="21009"/>
                  <a:pt x="99044" y="28067"/>
                  <a:pt x="109855" y="41858"/>
                </a:cubicBezTo>
                <a:cubicBezTo>
                  <a:pt x="127092" y="63846"/>
                  <a:pt x="121833" y="94622"/>
                  <a:pt x="98108" y="110597"/>
                </a:cubicBezTo>
                <a:cubicBezTo>
                  <a:pt x="74383" y="126573"/>
                  <a:pt x="41176" y="121698"/>
                  <a:pt x="23939" y="99710"/>
                </a:cubicBezTo>
                <a:cubicBezTo>
                  <a:pt x="13286" y="86121"/>
                  <a:pt x="11226" y="69174"/>
                  <a:pt x="16830" y="54448"/>
                </a:cubicBezTo>
                <a:lnTo>
                  <a:pt x="11904" y="52938"/>
                </a:lnTo>
                <a:lnTo>
                  <a:pt x="11810" y="53201"/>
                </a:lnTo>
                <a:cubicBezTo>
                  <a:pt x="11327" y="54556"/>
                  <a:pt x="9750" y="55291"/>
                  <a:pt x="8288" y="54844"/>
                </a:cubicBezTo>
                <a:lnTo>
                  <a:pt x="1913" y="52891"/>
                </a:lnTo>
                <a:cubicBezTo>
                  <a:pt x="451" y="52443"/>
                  <a:pt x="-341" y="50981"/>
                  <a:pt x="141" y="49626"/>
                </a:cubicBezTo>
                <a:lnTo>
                  <a:pt x="3534" y="40114"/>
                </a:lnTo>
                <a:cubicBezTo>
                  <a:pt x="3776" y="39436"/>
                  <a:pt x="4291" y="38914"/>
                  <a:pt x="4928" y="38616"/>
                </a:cubicBezTo>
                <a:cubicBezTo>
                  <a:pt x="5565" y="38319"/>
                  <a:pt x="6325" y="38247"/>
                  <a:pt x="7056" y="38471"/>
                </a:cubicBezTo>
                <a:lnTo>
                  <a:pt x="13431" y="40424"/>
                </a:lnTo>
                <a:cubicBezTo>
                  <a:pt x="14893" y="40872"/>
                  <a:pt x="15686" y="42334"/>
                  <a:pt x="15203" y="43688"/>
                </a:cubicBezTo>
                <a:lnTo>
                  <a:pt x="15118" y="43927"/>
                </a:lnTo>
                <a:lnTo>
                  <a:pt x="21172" y="45782"/>
                </a:lnTo>
                <a:cubicBezTo>
                  <a:pt x="22660" y="43400"/>
                  <a:pt x="24394" y="41131"/>
                  <a:pt x="26396" y="39030"/>
                </a:cubicBezTo>
                <a:cubicBezTo>
                  <a:pt x="20001" y="38982"/>
                  <a:pt x="13723" y="36195"/>
                  <a:pt x="9669" y="31024"/>
                </a:cubicBezTo>
                <a:cubicBezTo>
                  <a:pt x="2825" y="22294"/>
                  <a:pt x="4914" y="10075"/>
                  <a:pt x="14333" y="3732"/>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1" name="Shape 981"/>
          <p:cNvSpPr/>
          <p:nvPr/>
        </p:nvSpPr>
        <p:spPr>
          <a:xfrm>
            <a:off x="3738542" y="3571533"/>
            <a:ext cx="297055" cy="359999"/>
          </a:xfrm>
          <a:custGeom>
            <a:avLst/>
            <a:gdLst/>
            <a:ahLst/>
            <a:cxnLst/>
            <a:rect l="0" t="0" r="0" b="0"/>
            <a:pathLst>
              <a:path w="120000" h="120000" extrusionOk="0">
                <a:moveTo>
                  <a:pt x="90360" y="70985"/>
                </a:moveTo>
                <a:cubicBezTo>
                  <a:pt x="98880" y="84380"/>
                  <a:pt x="107936" y="96348"/>
                  <a:pt x="99913" y="100097"/>
                </a:cubicBezTo>
                <a:cubicBezTo>
                  <a:pt x="79292" y="109995"/>
                  <a:pt x="39414" y="111939"/>
                  <a:pt x="18618" y="100097"/>
                </a:cubicBezTo>
                <a:cubicBezTo>
                  <a:pt x="12522" y="95835"/>
                  <a:pt x="20196" y="84372"/>
                  <a:pt x="28031" y="71306"/>
                </a:cubicBezTo>
                <a:close/>
                <a:moveTo>
                  <a:pt x="44965" y="11825"/>
                </a:moveTo>
                <a:lnTo>
                  <a:pt x="47493" y="34874"/>
                </a:lnTo>
                <a:cubicBezTo>
                  <a:pt x="48346" y="44672"/>
                  <a:pt x="-4257" y="94582"/>
                  <a:pt x="11853" y="104205"/>
                </a:cubicBezTo>
                <a:cubicBezTo>
                  <a:pt x="36020" y="115964"/>
                  <a:pt x="82363" y="114034"/>
                  <a:pt x="106327" y="104205"/>
                </a:cubicBezTo>
                <a:cubicBezTo>
                  <a:pt x="126914" y="95986"/>
                  <a:pt x="70604" y="46427"/>
                  <a:pt x="70236" y="34874"/>
                </a:cubicBezTo>
                <a:lnTo>
                  <a:pt x="73675" y="11922"/>
                </a:lnTo>
                <a:lnTo>
                  <a:pt x="72807" y="12035"/>
                </a:lnTo>
                <a:cubicBezTo>
                  <a:pt x="69408" y="13474"/>
                  <a:pt x="64529" y="14358"/>
                  <a:pt x="59113" y="14358"/>
                </a:cubicBezTo>
                <a:cubicBezTo>
                  <a:pt x="53447" y="14358"/>
                  <a:pt x="48370" y="13390"/>
                  <a:pt x="44965" y="11825"/>
                </a:cubicBezTo>
                <a:close/>
                <a:moveTo>
                  <a:pt x="59113" y="2257"/>
                </a:moveTo>
                <a:cubicBezTo>
                  <a:pt x="52033" y="2257"/>
                  <a:pt x="46294" y="4461"/>
                  <a:pt x="46294" y="7179"/>
                </a:cubicBezTo>
                <a:cubicBezTo>
                  <a:pt x="46294" y="9897"/>
                  <a:pt x="52033" y="12100"/>
                  <a:pt x="59113" y="12100"/>
                </a:cubicBezTo>
                <a:cubicBezTo>
                  <a:pt x="66192" y="12100"/>
                  <a:pt x="71931" y="9897"/>
                  <a:pt x="71931" y="7179"/>
                </a:cubicBezTo>
                <a:cubicBezTo>
                  <a:pt x="71931" y="4461"/>
                  <a:pt x="66192" y="2257"/>
                  <a:pt x="59113" y="2257"/>
                </a:cubicBezTo>
                <a:close/>
                <a:moveTo>
                  <a:pt x="59113" y="0"/>
                </a:moveTo>
                <a:cubicBezTo>
                  <a:pt x="69232" y="0"/>
                  <a:pt x="77474" y="3086"/>
                  <a:pt x="77749" y="6944"/>
                </a:cubicBezTo>
                <a:cubicBezTo>
                  <a:pt x="77772" y="6932"/>
                  <a:pt x="77791" y="6917"/>
                  <a:pt x="77811" y="6902"/>
                </a:cubicBezTo>
                <a:lnTo>
                  <a:pt x="77788" y="7092"/>
                </a:lnTo>
                <a:cubicBezTo>
                  <a:pt x="77810" y="7121"/>
                  <a:pt x="77811" y="7150"/>
                  <a:pt x="77811" y="7179"/>
                </a:cubicBezTo>
                <a:lnTo>
                  <a:pt x="77751" y="7407"/>
                </a:lnTo>
                <a:lnTo>
                  <a:pt x="74569" y="34185"/>
                </a:lnTo>
                <a:cubicBezTo>
                  <a:pt x="75001" y="47150"/>
                  <a:pt x="138687" y="101674"/>
                  <a:pt x="114533" y="110897"/>
                </a:cubicBezTo>
                <a:cubicBezTo>
                  <a:pt x="86418" y="121926"/>
                  <a:pt x="32046" y="124093"/>
                  <a:pt x="3692" y="110897"/>
                </a:cubicBezTo>
                <a:cubicBezTo>
                  <a:pt x="-15209" y="100098"/>
                  <a:pt x="44657" y="45180"/>
                  <a:pt x="43656" y="34185"/>
                </a:cubicBezTo>
                <a:lnTo>
                  <a:pt x="40474" y="7408"/>
                </a:lnTo>
                <a:cubicBezTo>
                  <a:pt x="40417" y="7334"/>
                  <a:pt x="40414" y="7256"/>
                  <a:pt x="40414" y="7179"/>
                </a:cubicBezTo>
                <a:lnTo>
                  <a:pt x="40437" y="7092"/>
                </a:lnTo>
                <a:lnTo>
                  <a:pt x="40414" y="6902"/>
                </a:lnTo>
                <a:lnTo>
                  <a:pt x="40476" y="6942"/>
                </a:lnTo>
                <a:cubicBezTo>
                  <a:pt x="40754" y="3085"/>
                  <a:pt x="48995" y="0"/>
                  <a:pt x="59113" y="0"/>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2" name="Shape 982"/>
          <p:cNvSpPr/>
          <p:nvPr/>
        </p:nvSpPr>
        <p:spPr>
          <a:xfrm>
            <a:off x="4286164" y="4223696"/>
            <a:ext cx="352834" cy="352834"/>
          </a:xfrm>
          <a:custGeom>
            <a:avLst/>
            <a:gdLst/>
            <a:ahLst/>
            <a:cxnLst/>
            <a:rect l="0" t="0" r="0" b="0"/>
            <a:pathLst>
              <a:path w="120000" h="120000" extrusionOk="0">
                <a:moveTo>
                  <a:pt x="59974" y="14313"/>
                </a:moveTo>
                <a:cubicBezTo>
                  <a:pt x="37217" y="14723"/>
                  <a:pt x="25755" y="32673"/>
                  <a:pt x="24657" y="43455"/>
                </a:cubicBezTo>
                <a:cubicBezTo>
                  <a:pt x="23862" y="53994"/>
                  <a:pt x="26957" y="60768"/>
                  <a:pt x="33905" y="67351"/>
                </a:cubicBezTo>
                <a:cubicBezTo>
                  <a:pt x="35722" y="64334"/>
                  <a:pt x="38183" y="57834"/>
                  <a:pt x="40238" y="54936"/>
                </a:cubicBezTo>
                <a:cubicBezTo>
                  <a:pt x="37029" y="49928"/>
                  <a:pt x="38040" y="53223"/>
                  <a:pt x="37420" y="43387"/>
                </a:cubicBezTo>
                <a:cubicBezTo>
                  <a:pt x="40347" y="27954"/>
                  <a:pt x="52089" y="24625"/>
                  <a:pt x="67185" y="27009"/>
                </a:cubicBezTo>
                <a:cubicBezTo>
                  <a:pt x="81612" y="30815"/>
                  <a:pt x="84464" y="40745"/>
                  <a:pt x="84339" y="48691"/>
                </a:cubicBezTo>
                <a:cubicBezTo>
                  <a:pt x="83962" y="52831"/>
                  <a:pt x="81191" y="62560"/>
                  <a:pt x="74416" y="67453"/>
                </a:cubicBezTo>
                <a:cubicBezTo>
                  <a:pt x="66429" y="72722"/>
                  <a:pt x="60747" y="66951"/>
                  <a:pt x="61416" y="61179"/>
                </a:cubicBezTo>
                <a:cubicBezTo>
                  <a:pt x="62796" y="54864"/>
                  <a:pt x="63206" y="53181"/>
                  <a:pt x="64711" y="47117"/>
                </a:cubicBezTo>
                <a:cubicBezTo>
                  <a:pt x="66509" y="41889"/>
                  <a:pt x="63152" y="38179"/>
                  <a:pt x="58051" y="36966"/>
                </a:cubicBezTo>
                <a:cubicBezTo>
                  <a:pt x="53032" y="35962"/>
                  <a:pt x="49281" y="40342"/>
                  <a:pt x="48152" y="43478"/>
                </a:cubicBezTo>
                <a:cubicBezTo>
                  <a:pt x="45434" y="52512"/>
                  <a:pt x="48919" y="55272"/>
                  <a:pt x="47707" y="58785"/>
                </a:cubicBezTo>
                <a:cubicBezTo>
                  <a:pt x="40389" y="80951"/>
                  <a:pt x="36993" y="105101"/>
                  <a:pt x="40589" y="105686"/>
                </a:cubicBezTo>
                <a:cubicBezTo>
                  <a:pt x="43475" y="105979"/>
                  <a:pt x="52429" y="94819"/>
                  <a:pt x="57196" y="73407"/>
                </a:cubicBezTo>
                <a:cubicBezTo>
                  <a:pt x="60165" y="76710"/>
                  <a:pt x="63430" y="83266"/>
                  <a:pt x="70790" y="82430"/>
                </a:cubicBezTo>
                <a:cubicBezTo>
                  <a:pt x="81621" y="80799"/>
                  <a:pt x="93694" y="72769"/>
                  <a:pt x="96245" y="49307"/>
                </a:cubicBezTo>
                <a:cubicBezTo>
                  <a:pt x="98596" y="30286"/>
                  <a:pt x="85324" y="13052"/>
                  <a:pt x="59974" y="14313"/>
                </a:cubicBezTo>
                <a:close/>
                <a:moveTo>
                  <a:pt x="13238" y="0"/>
                </a:moveTo>
                <a:lnTo>
                  <a:pt x="106761" y="0"/>
                </a:lnTo>
                <a:cubicBezTo>
                  <a:pt x="114073" y="0"/>
                  <a:pt x="120000" y="5927"/>
                  <a:pt x="120000" y="13239"/>
                </a:cubicBezTo>
                <a:lnTo>
                  <a:pt x="120000" y="106760"/>
                </a:lnTo>
                <a:cubicBezTo>
                  <a:pt x="120000" y="114072"/>
                  <a:pt x="114073" y="120000"/>
                  <a:pt x="106761" y="120000"/>
                </a:cubicBezTo>
                <a:lnTo>
                  <a:pt x="13238" y="120000"/>
                </a:lnTo>
                <a:cubicBezTo>
                  <a:pt x="5926" y="120000"/>
                  <a:pt x="0" y="114072"/>
                  <a:pt x="0" y="106760"/>
                </a:cubicBezTo>
                <a:lnTo>
                  <a:pt x="0" y="13239"/>
                </a:lnTo>
                <a:cubicBezTo>
                  <a:pt x="0" y="5927"/>
                  <a:pt x="5926" y="0"/>
                  <a:pt x="13238"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3" name="Shape 983"/>
          <p:cNvSpPr/>
          <p:nvPr/>
        </p:nvSpPr>
        <p:spPr>
          <a:xfrm>
            <a:off x="3710632" y="4223696"/>
            <a:ext cx="352873" cy="352834"/>
          </a:xfrm>
          <a:custGeom>
            <a:avLst/>
            <a:gdLst/>
            <a:ahLst/>
            <a:cxnLst/>
            <a:rect l="0" t="0" r="0" b="0"/>
            <a:pathLst>
              <a:path w="120000" h="120000" extrusionOk="0">
                <a:moveTo>
                  <a:pt x="17111" y="45818"/>
                </a:moveTo>
                <a:lnTo>
                  <a:pt x="17111" y="100363"/>
                </a:lnTo>
                <a:lnTo>
                  <a:pt x="37083" y="100363"/>
                </a:lnTo>
                <a:lnTo>
                  <a:pt x="37083" y="45818"/>
                </a:lnTo>
                <a:lnTo>
                  <a:pt x="17111" y="45818"/>
                </a:lnTo>
                <a:close/>
                <a:moveTo>
                  <a:pt x="87655" y="44841"/>
                </a:moveTo>
                <a:cubicBezTo>
                  <a:pt x="70771" y="44988"/>
                  <a:pt x="69562" y="53947"/>
                  <a:pt x="65944" y="54100"/>
                </a:cubicBezTo>
                <a:lnTo>
                  <a:pt x="65944" y="45758"/>
                </a:lnTo>
                <a:lnTo>
                  <a:pt x="45972" y="45758"/>
                </a:lnTo>
                <a:lnTo>
                  <a:pt x="45972" y="100303"/>
                </a:lnTo>
                <a:lnTo>
                  <a:pt x="65944" y="100303"/>
                </a:lnTo>
                <a:cubicBezTo>
                  <a:pt x="66050" y="88639"/>
                  <a:pt x="65837" y="77594"/>
                  <a:pt x="66263" y="65312"/>
                </a:cubicBezTo>
                <a:cubicBezTo>
                  <a:pt x="67500" y="55813"/>
                  <a:pt x="82366" y="58750"/>
                  <a:pt x="82519" y="64807"/>
                </a:cubicBezTo>
                <a:lnTo>
                  <a:pt x="82697" y="100363"/>
                </a:lnTo>
                <a:lnTo>
                  <a:pt x="102669" y="100363"/>
                </a:lnTo>
                <a:cubicBezTo>
                  <a:pt x="102740" y="88407"/>
                  <a:pt x="102811" y="76452"/>
                  <a:pt x="102882" y="64496"/>
                </a:cubicBezTo>
                <a:cubicBezTo>
                  <a:pt x="103044" y="58871"/>
                  <a:pt x="98283" y="44718"/>
                  <a:pt x="87655" y="44841"/>
                </a:cubicBezTo>
                <a:close/>
                <a:moveTo>
                  <a:pt x="27097" y="19636"/>
                </a:moveTo>
                <a:cubicBezTo>
                  <a:pt x="21582" y="19636"/>
                  <a:pt x="17111" y="24025"/>
                  <a:pt x="17111" y="29440"/>
                </a:cubicBezTo>
                <a:cubicBezTo>
                  <a:pt x="17111" y="34855"/>
                  <a:pt x="21582" y="39245"/>
                  <a:pt x="27097" y="39245"/>
                </a:cubicBezTo>
                <a:cubicBezTo>
                  <a:pt x="32612" y="39245"/>
                  <a:pt x="37083" y="34855"/>
                  <a:pt x="37083" y="29440"/>
                </a:cubicBezTo>
                <a:cubicBezTo>
                  <a:pt x="37083" y="24025"/>
                  <a:pt x="32612" y="19636"/>
                  <a:pt x="27097" y="19636"/>
                </a:cubicBezTo>
                <a:close/>
                <a:moveTo>
                  <a:pt x="10292" y="0"/>
                </a:moveTo>
                <a:lnTo>
                  <a:pt x="109707" y="0"/>
                </a:lnTo>
                <a:cubicBezTo>
                  <a:pt x="115391" y="0"/>
                  <a:pt x="120000" y="4524"/>
                  <a:pt x="120000" y="10105"/>
                </a:cubicBezTo>
                <a:lnTo>
                  <a:pt x="120000" y="109894"/>
                </a:lnTo>
                <a:cubicBezTo>
                  <a:pt x="120000" y="115475"/>
                  <a:pt x="115391" y="120000"/>
                  <a:pt x="109707" y="120000"/>
                </a:cubicBezTo>
                <a:lnTo>
                  <a:pt x="10292" y="120000"/>
                </a:lnTo>
                <a:cubicBezTo>
                  <a:pt x="4608" y="120000"/>
                  <a:pt x="0" y="115475"/>
                  <a:pt x="0" y="109894"/>
                </a:cubicBezTo>
                <a:lnTo>
                  <a:pt x="0" y="10105"/>
                </a:lnTo>
                <a:cubicBezTo>
                  <a:pt x="0" y="4524"/>
                  <a:pt x="4608" y="0"/>
                  <a:pt x="10292"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4" name="Shape 984"/>
          <p:cNvSpPr/>
          <p:nvPr/>
        </p:nvSpPr>
        <p:spPr>
          <a:xfrm>
            <a:off x="5433121" y="4223696"/>
            <a:ext cx="352834" cy="352834"/>
          </a:xfrm>
          <a:custGeom>
            <a:avLst/>
            <a:gdLst/>
            <a:ahLst/>
            <a:cxnLst/>
            <a:rect l="0" t="0" r="0" b="0"/>
            <a:pathLst>
              <a:path w="120000" h="120000" extrusionOk="0">
                <a:moveTo>
                  <a:pt x="95787" y="41644"/>
                </a:moveTo>
                <a:lnTo>
                  <a:pt x="95610" y="43010"/>
                </a:lnTo>
                <a:lnTo>
                  <a:pt x="95787" y="41644"/>
                </a:lnTo>
                <a:close/>
                <a:moveTo>
                  <a:pt x="75642" y="23363"/>
                </a:moveTo>
                <a:cubicBezTo>
                  <a:pt x="64042" y="23363"/>
                  <a:pt x="58472" y="33542"/>
                  <a:pt x="58231" y="39177"/>
                </a:cubicBezTo>
                <a:cubicBezTo>
                  <a:pt x="58021" y="44083"/>
                  <a:pt x="58428" y="46133"/>
                  <a:pt x="58861" y="47586"/>
                </a:cubicBezTo>
                <a:cubicBezTo>
                  <a:pt x="46884" y="45779"/>
                  <a:pt x="37490" y="40323"/>
                  <a:pt x="24705" y="25337"/>
                </a:cubicBezTo>
                <a:cubicBezTo>
                  <a:pt x="18752" y="37243"/>
                  <a:pt x="22214" y="47241"/>
                  <a:pt x="29262" y="52581"/>
                </a:cubicBezTo>
                <a:cubicBezTo>
                  <a:pt x="26198" y="52012"/>
                  <a:pt x="20088" y="51386"/>
                  <a:pt x="17286" y="49373"/>
                </a:cubicBezTo>
                <a:cubicBezTo>
                  <a:pt x="18118" y="61104"/>
                  <a:pt x="30028" y="65989"/>
                  <a:pt x="36244" y="68397"/>
                </a:cubicBezTo>
                <a:cubicBezTo>
                  <a:pt x="33749" y="68966"/>
                  <a:pt x="28601" y="70344"/>
                  <a:pt x="24662" y="69600"/>
                </a:cubicBezTo>
                <a:cubicBezTo>
                  <a:pt x="28076" y="79843"/>
                  <a:pt x="40183" y="79144"/>
                  <a:pt x="45042" y="79012"/>
                </a:cubicBezTo>
                <a:cubicBezTo>
                  <a:pt x="39308" y="83324"/>
                  <a:pt x="30304" y="84721"/>
                  <a:pt x="14830" y="85727"/>
                </a:cubicBezTo>
                <a:cubicBezTo>
                  <a:pt x="27722" y="95139"/>
                  <a:pt x="52571" y="98250"/>
                  <a:pt x="62508" y="95339"/>
                </a:cubicBezTo>
                <a:cubicBezTo>
                  <a:pt x="83739" y="87985"/>
                  <a:pt x="88344" y="79432"/>
                  <a:pt x="93159" y="63804"/>
                </a:cubicBezTo>
                <a:cubicBezTo>
                  <a:pt x="96173" y="52527"/>
                  <a:pt x="95312" y="49969"/>
                  <a:pt x="97207" y="45247"/>
                </a:cubicBezTo>
                <a:cubicBezTo>
                  <a:pt x="99102" y="40525"/>
                  <a:pt x="103460" y="38680"/>
                  <a:pt x="104530" y="35471"/>
                </a:cubicBezTo>
                <a:cubicBezTo>
                  <a:pt x="101511" y="36150"/>
                  <a:pt x="98567" y="37561"/>
                  <a:pt x="95154" y="37189"/>
                </a:cubicBezTo>
                <a:cubicBezTo>
                  <a:pt x="97575" y="35863"/>
                  <a:pt x="99221" y="30197"/>
                  <a:pt x="100730" y="25803"/>
                </a:cubicBezTo>
                <a:cubicBezTo>
                  <a:pt x="97425" y="27914"/>
                  <a:pt x="95519" y="30263"/>
                  <a:pt x="90778" y="30573"/>
                </a:cubicBezTo>
                <a:cubicBezTo>
                  <a:pt x="87408" y="26717"/>
                  <a:pt x="81166" y="23363"/>
                  <a:pt x="75642" y="23363"/>
                </a:cubicBezTo>
                <a:close/>
                <a:moveTo>
                  <a:pt x="9333" y="0"/>
                </a:moveTo>
                <a:lnTo>
                  <a:pt x="110666" y="0"/>
                </a:lnTo>
                <a:cubicBezTo>
                  <a:pt x="115821" y="0"/>
                  <a:pt x="120000" y="4178"/>
                  <a:pt x="120000" y="9333"/>
                </a:cubicBezTo>
                <a:lnTo>
                  <a:pt x="120000" y="110666"/>
                </a:lnTo>
                <a:cubicBezTo>
                  <a:pt x="120000" y="115821"/>
                  <a:pt x="115821" y="120000"/>
                  <a:pt x="110666" y="120000"/>
                </a:cubicBezTo>
                <a:lnTo>
                  <a:pt x="9333" y="120000"/>
                </a:lnTo>
                <a:cubicBezTo>
                  <a:pt x="4178" y="120000"/>
                  <a:pt x="0" y="115821"/>
                  <a:pt x="0" y="110666"/>
                </a:cubicBezTo>
                <a:lnTo>
                  <a:pt x="0" y="9333"/>
                </a:lnTo>
                <a:cubicBezTo>
                  <a:pt x="0" y="4178"/>
                  <a:pt x="4178" y="0"/>
                  <a:pt x="9333"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5" name="Shape 985"/>
          <p:cNvSpPr/>
          <p:nvPr/>
        </p:nvSpPr>
        <p:spPr>
          <a:xfrm>
            <a:off x="4855564" y="4223696"/>
            <a:ext cx="352834" cy="352834"/>
          </a:xfrm>
          <a:custGeom>
            <a:avLst/>
            <a:gdLst/>
            <a:ahLst/>
            <a:cxnLst/>
            <a:rect l="0" t="0" r="0" b="0"/>
            <a:pathLst>
              <a:path w="120000" h="120000" extrusionOk="0">
                <a:moveTo>
                  <a:pt x="86117" y="5486"/>
                </a:moveTo>
                <a:cubicBezTo>
                  <a:pt x="75325" y="5764"/>
                  <a:pt x="63841" y="10280"/>
                  <a:pt x="63811" y="26047"/>
                </a:cubicBezTo>
                <a:lnTo>
                  <a:pt x="63844" y="26160"/>
                </a:lnTo>
                <a:lnTo>
                  <a:pt x="63844" y="37823"/>
                </a:lnTo>
                <a:lnTo>
                  <a:pt x="51271" y="37823"/>
                </a:lnTo>
                <a:lnTo>
                  <a:pt x="51271" y="55279"/>
                </a:lnTo>
                <a:lnTo>
                  <a:pt x="63844" y="55279"/>
                </a:lnTo>
                <a:lnTo>
                  <a:pt x="63844" y="114527"/>
                </a:lnTo>
                <a:lnTo>
                  <a:pt x="83482" y="114527"/>
                </a:lnTo>
                <a:lnTo>
                  <a:pt x="83482" y="55279"/>
                </a:lnTo>
                <a:lnTo>
                  <a:pt x="100177" y="54959"/>
                </a:lnTo>
                <a:lnTo>
                  <a:pt x="101459" y="37823"/>
                </a:lnTo>
                <a:lnTo>
                  <a:pt x="83482" y="37823"/>
                </a:lnTo>
                <a:lnTo>
                  <a:pt x="83482" y="27488"/>
                </a:lnTo>
                <a:cubicBezTo>
                  <a:pt x="83220" y="20694"/>
                  <a:pt x="94750" y="20772"/>
                  <a:pt x="102092" y="21346"/>
                </a:cubicBezTo>
                <a:cubicBezTo>
                  <a:pt x="102786" y="16862"/>
                  <a:pt x="103331" y="11565"/>
                  <a:pt x="103339" y="5914"/>
                </a:cubicBezTo>
                <a:cubicBezTo>
                  <a:pt x="98179" y="4966"/>
                  <a:pt x="94512" y="5270"/>
                  <a:pt x="86117" y="5486"/>
                </a:cubicBezTo>
                <a:close/>
                <a:moveTo>
                  <a:pt x="9333" y="0"/>
                </a:moveTo>
                <a:lnTo>
                  <a:pt x="110666" y="0"/>
                </a:lnTo>
                <a:cubicBezTo>
                  <a:pt x="115821" y="0"/>
                  <a:pt x="120000" y="4178"/>
                  <a:pt x="120000" y="9333"/>
                </a:cubicBezTo>
                <a:lnTo>
                  <a:pt x="120000" y="110666"/>
                </a:lnTo>
                <a:cubicBezTo>
                  <a:pt x="120000" y="115821"/>
                  <a:pt x="115821" y="120000"/>
                  <a:pt x="110666" y="120000"/>
                </a:cubicBezTo>
                <a:lnTo>
                  <a:pt x="9333" y="120000"/>
                </a:lnTo>
                <a:cubicBezTo>
                  <a:pt x="4178" y="120000"/>
                  <a:pt x="0" y="115821"/>
                  <a:pt x="0" y="110666"/>
                </a:cubicBezTo>
                <a:lnTo>
                  <a:pt x="0" y="9333"/>
                </a:lnTo>
                <a:cubicBezTo>
                  <a:pt x="0" y="4178"/>
                  <a:pt x="4178" y="0"/>
                  <a:pt x="9333"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6" name="Shape 986"/>
          <p:cNvSpPr/>
          <p:nvPr/>
        </p:nvSpPr>
        <p:spPr>
          <a:xfrm>
            <a:off x="6021139" y="4216530"/>
            <a:ext cx="354090" cy="359999"/>
          </a:xfrm>
          <a:custGeom>
            <a:avLst/>
            <a:gdLst/>
            <a:ahLst/>
            <a:cxnLst/>
            <a:rect l="0" t="0" r="0" b="0"/>
            <a:pathLst>
              <a:path w="120000" h="120000" extrusionOk="0">
                <a:moveTo>
                  <a:pt x="80626" y="51292"/>
                </a:moveTo>
                <a:lnTo>
                  <a:pt x="80626" y="56625"/>
                </a:lnTo>
                <a:lnTo>
                  <a:pt x="75203" y="56625"/>
                </a:lnTo>
                <a:lnTo>
                  <a:pt x="75203" y="64626"/>
                </a:lnTo>
                <a:lnTo>
                  <a:pt x="80626" y="64626"/>
                </a:lnTo>
                <a:lnTo>
                  <a:pt x="80626" y="69959"/>
                </a:lnTo>
                <a:lnTo>
                  <a:pt x="88759" y="69959"/>
                </a:lnTo>
                <a:lnTo>
                  <a:pt x="88759" y="64626"/>
                </a:lnTo>
                <a:lnTo>
                  <a:pt x="94181" y="64626"/>
                </a:lnTo>
                <a:lnTo>
                  <a:pt x="94181" y="56625"/>
                </a:lnTo>
                <a:lnTo>
                  <a:pt x="88759" y="56625"/>
                </a:lnTo>
                <a:lnTo>
                  <a:pt x="88759" y="51292"/>
                </a:lnTo>
                <a:close/>
                <a:moveTo>
                  <a:pt x="48446" y="37339"/>
                </a:moveTo>
                <a:cubicBezTo>
                  <a:pt x="43235" y="37277"/>
                  <a:pt x="38004" y="38947"/>
                  <a:pt x="33701" y="42359"/>
                </a:cubicBezTo>
                <a:cubicBezTo>
                  <a:pt x="25095" y="49185"/>
                  <a:pt x="22628" y="61059"/>
                  <a:pt x="27823" y="70657"/>
                </a:cubicBezTo>
                <a:cubicBezTo>
                  <a:pt x="33017" y="80256"/>
                  <a:pt x="44409" y="84875"/>
                  <a:pt x="54971" y="81665"/>
                </a:cubicBezTo>
                <a:cubicBezTo>
                  <a:pt x="63127" y="79187"/>
                  <a:pt x="69014" y="72580"/>
                  <a:pt x="70664" y="64712"/>
                </a:cubicBezTo>
                <a:lnTo>
                  <a:pt x="70775" y="64712"/>
                </a:lnTo>
                <a:lnTo>
                  <a:pt x="70775" y="64010"/>
                </a:lnTo>
                <a:cubicBezTo>
                  <a:pt x="71238" y="61918"/>
                  <a:pt x="71324" y="59730"/>
                  <a:pt x="71075" y="57513"/>
                </a:cubicBezTo>
                <a:lnTo>
                  <a:pt x="70775" y="57546"/>
                </a:lnTo>
                <a:lnTo>
                  <a:pt x="70775" y="56711"/>
                </a:lnTo>
                <a:lnTo>
                  <a:pt x="46374" y="56711"/>
                </a:lnTo>
                <a:lnTo>
                  <a:pt x="46374" y="64712"/>
                </a:lnTo>
                <a:lnTo>
                  <a:pt x="58961" y="64712"/>
                </a:lnTo>
                <a:cubicBezTo>
                  <a:pt x="57619" y="67701"/>
                  <a:pt x="55012" y="70086"/>
                  <a:pt x="51655" y="71107"/>
                </a:cubicBezTo>
                <a:cubicBezTo>
                  <a:pt x="46241" y="72752"/>
                  <a:pt x="40402" y="70385"/>
                  <a:pt x="37740" y="65465"/>
                </a:cubicBezTo>
                <a:cubicBezTo>
                  <a:pt x="35078" y="60546"/>
                  <a:pt x="36342" y="54460"/>
                  <a:pt x="40753" y="50962"/>
                </a:cubicBezTo>
                <a:cubicBezTo>
                  <a:pt x="45164" y="47464"/>
                  <a:pt x="51478" y="47539"/>
                  <a:pt x="55802" y="51141"/>
                </a:cubicBezTo>
                <a:lnTo>
                  <a:pt x="63063" y="42708"/>
                </a:lnTo>
                <a:cubicBezTo>
                  <a:pt x="58845" y="39194"/>
                  <a:pt x="53656" y="37401"/>
                  <a:pt x="48446" y="37339"/>
                </a:cubicBezTo>
                <a:close/>
                <a:moveTo>
                  <a:pt x="11033" y="0"/>
                </a:moveTo>
                <a:lnTo>
                  <a:pt x="108966" y="0"/>
                </a:lnTo>
                <a:cubicBezTo>
                  <a:pt x="115059" y="0"/>
                  <a:pt x="120000" y="4859"/>
                  <a:pt x="120000" y="10852"/>
                </a:cubicBezTo>
                <a:lnTo>
                  <a:pt x="120000" y="109147"/>
                </a:lnTo>
                <a:cubicBezTo>
                  <a:pt x="120000" y="115141"/>
                  <a:pt x="115059" y="120000"/>
                  <a:pt x="108966" y="120000"/>
                </a:cubicBezTo>
                <a:lnTo>
                  <a:pt x="11033" y="120000"/>
                </a:lnTo>
                <a:cubicBezTo>
                  <a:pt x="4940" y="120000"/>
                  <a:pt x="0" y="115141"/>
                  <a:pt x="0" y="109147"/>
                </a:cubicBezTo>
                <a:lnTo>
                  <a:pt x="0" y="10852"/>
                </a:lnTo>
                <a:cubicBezTo>
                  <a:pt x="0" y="4859"/>
                  <a:pt x="4940" y="0"/>
                  <a:pt x="11033"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7" name="Shape 987"/>
          <p:cNvSpPr/>
          <p:nvPr/>
        </p:nvSpPr>
        <p:spPr>
          <a:xfrm>
            <a:off x="6557571" y="4241323"/>
            <a:ext cx="331939" cy="335206"/>
          </a:xfrm>
          <a:custGeom>
            <a:avLst/>
            <a:gdLst/>
            <a:ahLst/>
            <a:cxnLst/>
            <a:rect l="0" t="0" r="0" b="0"/>
            <a:pathLst>
              <a:path w="120000" h="120000" extrusionOk="0">
                <a:moveTo>
                  <a:pt x="100245" y="81050"/>
                </a:moveTo>
                <a:lnTo>
                  <a:pt x="100003" y="81160"/>
                </a:lnTo>
                <a:cubicBezTo>
                  <a:pt x="100154" y="81064"/>
                  <a:pt x="100232" y="81031"/>
                  <a:pt x="100245" y="81050"/>
                </a:cubicBezTo>
                <a:close/>
                <a:moveTo>
                  <a:pt x="55567" y="42632"/>
                </a:moveTo>
                <a:lnTo>
                  <a:pt x="53010" y="43192"/>
                </a:lnTo>
                <a:cubicBezTo>
                  <a:pt x="43940" y="45311"/>
                  <a:pt x="42695" y="57306"/>
                  <a:pt x="43353" y="63470"/>
                </a:cubicBezTo>
                <a:cubicBezTo>
                  <a:pt x="44011" y="69635"/>
                  <a:pt x="47881" y="80355"/>
                  <a:pt x="56958" y="80181"/>
                </a:cubicBezTo>
                <a:cubicBezTo>
                  <a:pt x="63227" y="80061"/>
                  <a:pt x="70195" y="72301"/>
                  <a:pt x="69629" y="61628"/>
                </a:cubicBezTo>
                <a:cubicBezTo>
                  <a:pt x="69373" y="59909"/>
                  <a:pt x="69115" y="58188"/>
                  <a:pt x="68863" y="56476"/>
                </a:cubicBezTo>
                <a:cubicBezTo>
                  <a:pt x="66941" y="48148"/>
                  <a:pt x="61530" y="42256"/>
                  <a:pt x="55567" y="42632"/>
                </a:cubicBezTo>
                <a:close/>
                <a:moveTo>
                  <a:pt x="62117" y="18"/>
                </a:moveTo>
                <a:cubicBezTo>
                  <a:pt x="74398" y="321"/>
                  <a:pt x="84098" y="1942"/>
                  <a:pt x="97076" y="12100"/>
                </a:cubicBezTo>
                <a:cubicBezTo>
                  <a:pt x="112864" y="24458"/>
                  <a:pt x="129065" y="57741"/>
                  <a:pt x="114008" y="83804"/>
                </a:cubicBezTo>
                <a:cubicBezTo>
                  <a:pt x="108432" y="91339"/>
                  <a:pt x="104804" y="93411"/>
                  <a:pt x="97281" y="96446"/>
                </a:cubicBezTo>
                <a:cubicBezTo>
                  <a:pt x="82569" y="97448"/>
                  <a:pt x="74672" y="92344"/>
                  <a:pt x="74239" y="81776"/>
                </a:cubicBezTo>
                <a:cubicBezTo>
                  <a:pt x="69297" y="93006"/>
                  <a:pt x="60604" y="95204"/>
                  <a:pt x="52324" y="94164"/>
                </a:cubicBezTo>
                <a:cubicBezTo>
                  <a:pt x="42551" y="92937"/>
                  <a:pt x="32123" y="79584"/>
                  <a:pt x="29490" y="62029"/>
                </a:cubicBezTo>
                <a:cubicBezTo>
                  <a:pt x="26906" y="44794"/>
                  <a:pt x="37317" y="33544"/>
                  <a:pt x="47722" y="30547"/>
                </a:cubicBezTo>
                <a:cubicBezTo>
                  <a:pt x="48465" y="30333"/>
                  <a:pt x="49222" y="30195"/>
                  <a:pt x="49990" y="30098"/>
                </a:cubicBezTo>
                <a:cubicBezTo>
                  <a:pt x="50758" y="30001"/>
                  <a:pt x="51537" y="29945"/>
                  <a:pt x="52324" y="29894"/>
                </a:cubicBezTo>
                <a:cubicBezTo>
                  <a:pt x="53300" y="29831"/>
                  <a:pt x="51005" y="29382"/>
                  <a:pt x="55010" y="29866"/>
                </a:cubicBezTo>
                <a:cubicBezTo>
                  <a:pt x="60177" y="30491"/>
                  <a:pt x="66816" y="33185"/>
                  <a:pt x="73590" y="41354"/>
                </a:cubicBezTo>
                <a:lnTo>
                  <a:pt x="74239" y="32609"/>
                </a:lnTo>
                <a:lnTo>
                  <a:pt x="87784" y="32609"/>
                </a:lnTo>
                <a:cubicBezTo>
                  <a:pt x="87676" y="49389"/>
                  <a:pt x="87568" y="59741"/>
                  <a:pt x="87460" y="76521"/>
                </a:cubicBezTo>
                <a:cubicBezTo>
                  <a:pt x="86183" y="92379"/>
                  <a:pt x="98859" y="82614"/>
                  <a:pt x="100137" y="81201"/>
                </a:cubicBezTo>
                <a:lnTo>
                  <a:pt x="101239" y="81537"/>
                </a:lnTo>
                <a:lnTo>
                  <a:pt x="100335" y="81058"/>
                </a:lnTo>
                <a:cubicBezTo>
                  <a:pt x="110814" y="61666"/>
                  <a:pt x="105467" y="37606"/>
                  <a:pt x="87737" y="24360"/>
                </a:cubicBezTo>
                <a:cubicBezTo>
                  <a:pt x="70006" y="11114"/>
                  <a:pt x="45174" y="12631"/>
                  <a:pt x="29222" y="27934"/>
                </a:cubicBezTo>
                <a:cubicBezTo>
                  <a:pt x="13270" y="43237"/>
                  <a:pt x="10950" y="67766"/>
                  <a:pt x="23757" y="85736"/>
                </a:cubicBezTo>
                <a:cubicBezTo>
                  <a:pt x="36563" y="103706"/>
                  <a:pt x="60678" y="109761"/>
                  <a:pt x="80584" y="100005"/>
                </a:cubicBezTo>
                <a:lnTo>
                  <a:pt x="87463" y="113768"/>
                </a:lnTo>
                <a:cubicBezTo>
                  <a:pt x="60709" y="126880"/>
                  <a:pt x="28298" y="118742"/>
                  <a:pt x="11086" y="94591"/>
                </a:cubicBezTo>
                <a:cubicBezTo>
                  <a:pt x="-6125" y="70439"/>
                  <a:pt x="-3008" y="37472"/>
                  <a:pt x="18432" y="16904"/>
                </a:cubicBezTo>
                <a:cubicBezTo>
                  <a:pt x="30492" y="5335"/>
                  <a:pt x="46328" y="-370"/>
                  <a:pt x="62117" y="18"/>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8" name="Shape 988"/>
          <p:cNvSpPr/>
          <p:nvPr/>
        </p:nvSpPr>
        <p:spPr>
          <a:xfrm>
            <a:off x="8231064" y="4216530"/>
            <a:ext cx="369871" cy="359999"/>
          </a:xfrm>
          <a:custGeom>
            <a:avLst/>
            <a:gdLst/>
            <a:ahLst/>
            <a:cxnLst/>
            <a:rect l="0" t="0" r="0" b="0"/>
            <a:pathLst>
              <a:path w="120000" h="120000" extrusionOk="0">
                <a:moveTo>
                  <a:pt x="0" y="77765"/>
                </a:moveTo>
                <a:cubicBezTo>
                  <a:pt x="9214" y="87343"/>
                  <a:pt x="31991" y="85652"/>
                  <a:pt x="50377" y="84700"/>
                </a:cubicBezTo>
                <a:lnTo>
                  <a:pt x="51458" y="111442"/>
                </a:lnTo>
                <a:lnTo>
                  <a:pt x="26043" y="110004"/>
                </a:lnTo>
                <a:cubicBezTo>
                  <a:pt x="16970" y="109176"/>
                  <a:pt x="7890" y="95297"/>
                  <a:pt x="0" y="77765"/>
                </a:cubicBezTo>
                <a:close/>
                <a:moveTo>
                  <a:pt x="71485" y="75311"/>
                </a:moveTo>
                <a:lnTo>
                  <a:pt x="71485" y="84822"/>
                </a:lnTo>
                <a:lnTo>
                  <a:pt x="96453" y="84822"/>
                </a:lnTo>
                <a:cubicBezTo>
                  <a:pt x="101149" y="96915"/>
                  <a:pt x="107723" y="109009"/>
                  <a:pt x="97079" y="110167"/>
                </a:cubicBezTo>
                <a:lnTo>
                  <a:pt x="71485" y="110489"/>
                </a:lnTo>
                <a:lnTo>
                  <a:pt x="71485" y="119999"/>
                </a:lnTo>
                <a:lnTo>
                  <a:pt x="51881" y="97655"/>
                </a:lnTo>
                <a:close/>
                <a:moveTo>
                  <a:pt x="107457" y="47555"/>
                </a:moveTo>
                <a:lnTo>
                  <a:pt x="118951" y="70887"/>
                </a:lnTo>
                <a:cubicBezTo>
                  <a:pt x="122791" y="79375"/>
                  <a:pt x="115632" y="94394"/>
                  <a:pt x="104799" y="110180"/>
                </a:cubicBezTo>
                <a:cubicBezTo>
                  <a:pt x="108265" y="97192"/>
                  <a:pt x="95452" y="77771"/>
                  <a:pt x="85456" y="61888"/>
                </a:cubicBezTo>
                <a:close/>
                <a:moveTo>
                  <a:pt x="37016" y="36942"/>
                </a:moveTo>
                <a:lnTo>
                  <a:pt x="46048" y="65557"/>
                </a:lnTo>
                <a:lnTo>
                  <a:pt x="38032" y="60802"/>
                </a:lnTo>
                <a:lnTo>
                  <a:pt x="25547" y="83018"/>
                </a:lnTo>
                <a:cubicBezTo>
                  <a:pt x="13005" y="81150"/>
                  <a:pt x="-475" y="80952"/>
                  <a:pt x="3870" y="70902"/>
                </a:cubicBezTo>
                <a:lnTo>
                  <a:pt x="16396" y="47968"/>
                </a:lnTo>
                <a:lnTo>
                  <a:pt x="8380" y="43213"/>
                </a:lnTo>
                <a:close/>
                <a:moveTo>
                  <a:pt x="78925" y="4465"/>
                </a:moveTo>
                <a:cubicBezTo>
                  <a:pt x="80581" y="4440"/>
                  <a:pt x="82194" y="5364"/>
                  <a:pt x="83768" y="7587"/>
                </a:cubicBezTo>
                <a:lnTo>
                  <a:pt x="96837" y="30199"/>
                </a:lnTo>
                <a:lnTo>
                  <a:pt x="104853" y="25444"/>
                </a:lnTo>
                <a:lnTo>
                  <a:pt x="95821" y="54060"/>
                </a:lnTo>
                <a:lnTo>
                  <a:pt x="67185" y="47788"/>
                </a:lnTo>
                <a:lnTo>
                  <a:pt x="75201" y="43033"/>
                </a:lnTo>
                <a:lnTo>
                  <a:pt x="62717" y="20817"/>
                </a:lnTo>
                <a:cubicBezTo>
                  <a:pt x="68602" y="13148"/>
                  <a:pt x="73958" y="4539"/>
                  <a:pt x="78925" y="4465"/>
                </a:cubicBezTo>
                <a:close/>
                <a:moveTo>
                  <a:pt x="66476" y="1"/>
                </a:moveTo>
                <a:cubicBezTo>
                  <a:pt x="70713" y="20"/>
                  <a:pt x="75239" y="276"/>
                  <a:pt x="79919" y="712"/>
                </a:cubicBezTo>
                <a:cubicBezTo>
                  <a:pt x="67239" y="4122"/>
                  <a:pt x="57275" y="25234"/>
                  <a:pt x="48885" y="42069"/>
                </a:cubicBezTo>
                <a:lnTo>
                  <a:pt x="25803" y="29660"/>
                </a:lnTo>
                <a:lnTo>
                  <a:pt x="39723" y="7766"/>
                </a:lnTo>
                <a:cubicBezTo>
                  <a:pt x="43649" y="2021"/>
                  <a:pt x="53764" y="-55"/>
                  <a:pt x="66476" y="1"/>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89" name="Shape 989"/>
          <p:cNvSpPr/>
          <p:nvPr/>
        </p:nvSpPr>
        <p:spPr>
          <a:xfrm>
            <a:off x="7735185" y="4217255"/>
            <a:ext cx="289605" cy="365156"/>
          </a:xfrm>
          <a:custGeom>
            <a:avLst/>
            <a:gdLst/>
            <a:ahLst/>
            <a:cxnLst/>
            <a:rect l="0" t="0" r="0" b="0"/>
            <a:pathLst>
              <a:path w="120000" h="120000" extrusionOk="0">
                <a:moveTo>
                  <a:pt x="37292" y="93320"/>
                </a:moveTo>
                <a:lnTo>
                  <a:pt x="37292" y="98652"/>
                </a:lnTo>
                <a:cubicBezTo>
                  <a:pt x="21817" y="99398"/>
                  <a:pt x="10170" y="102653"/>
                  <a:pt x="10170" y="106556"/>
                </a:cubicBezTo>
                <a:cubicBezTo>
                  <a:pt x="10170" y="111011"/>
                  <a:pt x="25348" y="114622"/>
                  <a:pt x="44072" y="114622"/>
                </a:cubicBezTo>
                <a:cubicBezTo>
                  <a:pt x="62795" y="114622"/>
                  <a:pt x="77974" y="111011"/>
                  <a:pt x="77974" y="106556"/>
                </a:cubicBezTo>
                <a:cubicBezTo>
                  <a:pt x="77974" y="102653"/>
                  <a:pt x="66327" y="99398"/>
                  <a:pt x="50852" y="98652"/>
                </a:cubicBezTo>
                <a:lnTo>
                  <a:pt x="50852" y="93320"/>
                </a:lnTo>
                <a:cubicBezTo>
                  <a:pt x="71976" y="94265"/>
                  <a:pt x="88144" y="99835"/>
                  <a:pt x="88144" y="106556"/>
                </a:cubicBezTo>
                <a:cubicBezTo>
                  <a:pt x="88144" y="113981"/>
                  <a:pt x="68413" y="120000"/>
                  <a:pt x="44072" y="120000"/>
                </a:cubicBezTo>
                <a:cubicBezTo>
                  <a:pt x="19731" y="120000"/>
                  <a:pt x="0" y="113981"/>
                  <a:pt x="0" y="106556"/>
                </a:cubicBezTo>
                <a:cubicBezTo>
                  <a:pt x="0" y="99835"/>
                  <a:pt x="16168" y="94265"/>
                  <a:pt x="37292" y="93320"/>
                </a:cubicBezTo>
                <a:close/>
                <a:moveTo>
                  <a:pt x="103137" y="6722"/>
                </a:moveTo>
                <a:cubicBezTo>
                  <a:pt x="112452" y="6722"/>
                  <a:pt x="120000" y="8831"/>
                  <a:pt x="120000" y="11430"/>
                </a:cubicBezTo>
                <a:lnTo>
                  <a:pt x="120000" y="49091"/>
                </a:lnTo>
                <a:cubicBezTo>
                  <a:pt x="120000" y="46492"/>
                  <a:pt x="112452" y="44383"/>
                  <a:pt x="103137" y="44383"/>
                </a:cubicBezTo>
                <a:cubicBezTo>
                  <a:pt x="93822" y="44383"/>
                  <a:pt x="86274" y="46492"/>
                  <a:pt x="86274" y="49091"/>
                </a:cubicBezTo>
                <a:cubicBezTo>
                  <a:pt x="86274" y="51689"/>
                  <a:pt x="78726" y="53798"/>
                  <a:pt x="69411" y="53798"/>
                </a:cubicBezTo>
                <a:cubicBezTo>
                  <a:pt x="60096" y="53798"/>
                  <a:pt x="52548" y="51689"/>
                  <a:pt x="52548" y="49091"/>
                </a:cubicBezTo>
                <a:lnTo>
                  <a:pt x="52548" y="11430"/>
                </a:lnTo>
                <a:cubicBezTo>
                  <a:pt x="52548" y="14028"/>
                  <a:pt x="60096" y="16137"/>
                  <a:pt x="69411" y="16137"/>
                </a:cubicBezTo>
                <a:cubicBezTo>
                  <a:pt x="78726" y="16137"/>
                  <a:pt x="86274" y="14028"/>
                  <a:pt x="86274" y="11430"/>
                </a:cubicBezTo>
                <a:cubicBezTo>
                  <a:pt x="86274" y="8831"/>
                  <a:pt x="93822" y="6722"/>
                  <a:pt x="103137" y="6722"/>
                </a:cubicBezTo>
                <a:close/>
                <a:moveTo>
                  <a:pt x="44072" y="0"/>
                </a:moveTo>
                <a:cubicBezTo>
                  <a:pt x="48753" y="0"/>
                  <a:pt x="52548" y="3009"/>
                  <a:pt x="52548" y="6722"/>
                </a:cubicBezTo>
                <a:cubicBezTo>
                  <a:pt x="52548" y="9187"/>
                  <a:pt x="50876" y="11342"/>
                  <a:pt x="48310" y="12415"/>
                </a:cubicBezTo>
                <a:lnTo>
                  <a:pt x="48310" y="107844"/>
                </a:lnTo>
                <a:lnTo>
                  <a:pt x="39834" y="107844"/>
                </a:lnTo>
                <a:lnTo>
                  <a:pt x="39834" y="12415"/>
                </a:lnTo>
                <a:cubicBezTo>
                  <a:pt x="37268" y="11342"/>
                  <a:pt x="35596" y="9187"/>
                  <a:pt x="35596" y="6722"/>
                </a:cubicBezTo>
                <a:cubicBezTo>
                  <a:pt x="35596" y="3009"/>
                  <a:pt x="39391" y="0"/>
                  <a:pt x="44072" y="0"/>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grpSp>
        <p:nvGrpSpPr>
          <p:cNvPr id="994" name="Shape 994"/>
          <p:cNvGrpSpPr/>
          <p:nvPr/>
        </p:nvGrpSpPr>
        <p:grpSpPr>
          <a:xfrm>
            <a:off x="3984677" y="1923677"/>
            <a:ext cx="1174643" cy="2013391"/>
            <a:chOff x="930083" y="2610002"/>
            <a:chExt cx="1174643" cy="2013391"/>
          </a:xfrm>
        </p:grpSpPr>
        <p:sp>
          <p:nvSpPr>
            <p:cNvPr id="995" name="Shape 995"/>
            <p:cNvSpPr/>
            <p:nvPr/>
          </p:nvSpPr>
          <p:spPr>
            <a:xfrm>
              <a:off x="930083" y="2610002"/>
              <a:ext cx="1174643" cy="1031439"/>
            </a:xfrm>
            <a:prstGeom prst="roundRect">
              <a:avLst>
                <a:gd name="adj" fmla="val 16667"/>
              </a:avLst>
            </a:prstGeom>
            <a:solidFill>
              <a:srgbClr val="0DD2D9"/>
            </a:solidFill>
            <a:ln w="127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
          <p:nvSpPr>
            <p:cNvPr id="996" name="Shape 996"/>
            <p:cNvSpPr txBox="1"/>
            <p:nvPr/>
          </p:nvSpPr>
          <p:spPr>
            <a:xfrm>
              <a:off x="1049762" y="3700064"/>
              <a:ext cx="941282" cy="923329"/>
            </a:xfrm>
            <a:prstGeom prst="rect">
              <a:avLst/>
            </a:prstGeom>
            <a:noFill/>
            <a:ln w="9525" cap="flat" cmpd="sng">
              <a:solidFill>
                <a:srgbClr val="3F3F3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R : 13</a:t>
              </a:r>
            </a:p>
            <a:p>
              <a:pPr marL="0" marR="0" lvl="0" indent="0" algn="l" rtl="0">
                <a:spcBef>
                  <a:spcPts val="0"/>
                </a:spcBef>
                <a:buSzPct val="25000"/>
                <a:buNone/>
              </a:pPr>
              <a:r>
                <a:rPr lang="en"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G : 210</a:t>
              </a:r>
            </a:p>
            <a:p>
              <a:pPr marL="0" marR="0" lvl="0" indent="0" algn="l" rtl="0">
                <a:spcBef>
                  <a:spcPts val="0"/>
                </a:spcBef>
                <a:buSzPct val="25000"/>
                <a:buNone/>
              </a:pPr>
              <a:r>
                <a:rPr lang="en" sz="18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Arial"/>
                </a:rPr>
                <a:t>B : 217</a:t>
              </a:r>
            </a:p>
          </p:txBody>
        </p:sp>
      </p:grpSp>
      <p:sp>
        <p:nvSpPr>
          <p:cNvPr id="997" name="Shape 997"/>
          <p:cNvSpPr txBox="1">
            <a:spLocks noGrp="1"/>
          </p:cNvSpPr>
          <p:nvPr>
            <p:ph type="title"/>
          </p:nvPr>
        </p:nvSpPr>
        <p:spPr>
          <a:xfrm>
            <a:off x="0" y="25734"/>
            <a:ext cx="9144000" cy="776399"/>
          </a:xfrm>
          <a:prstGeom prst="rect">
            <a:avLst/>
          </a:prstGeom>
        </p:spPr>
        <p:txBody>
          <a:bodyPr lIns="91425" tIns="91425" rIns="91425" bIns="91425" anchor="ctr" anchorCtr="0">
            <a:noAutofit/>
          </a:bodyPr>
          <a:lstStyle/>
          <a:p>
            <a:pPr lvl="0">
              <a:spcBef>
                <a:spcPts val="0"/>
              </a:spcBef>
              <a:buClr>
                <a:schemeClr val="dk1"/>
              </a:buClr>
              <a:buSzPct val="25000"/>
              <a:buFont typeface="Arial"/>
              <a:buNone/>
            </a:pPr>
            <a:r>
              <a:rPr lang="en" sz="4000" b="0">
                <a:solidFill>
                  <a:schemeClr val="dk1"/>
                </a:solidFill>
              </a:rPr>
              <a:t>Color Codes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142002" y="0"/>
            <a:ext cx="2876454" cy="5143500"/>
          </a:xfrm>
          <a:prstGeom prst="rect">
            <a:avLst/>
          </a:prstGeom>
        </p:spPr>
      </p:pic>
      <p:sp>
        <p:nvSpPr>
          <p:cNvPr id="11" name="TextBox 10"/>
          <p:cNvSpPr txBox="1"/>
          <p:nvPr/>
        </p:nvSpPr>
        <p:spPr>
          <a:xfrm>
            <a:off x="851771" y="2029557"/>
            <a:ext cx="2190022" cy="461665"/>
          </a:xfrm>
          <a:prstGeom prst="rect">
            <a:avLst/>
          </a:prstGeom>
          <a:noFill/>
        </p:spPr>
        <p:txBody>
          <a:bodyPr wrap="square" rtlCol="0">
            <a:spAutoFit/>
          </a:bodyPr>
          <a:lstStyle/>
          <a:p>
            <a:pPr algn="r"/>
            <a:r>
              <a:rPr lang="en-US" sz="2400" dirty="0" smtClean="0">
                <a:solidFill>
                  <a:schemeClr val="bg1"/>
                </a:solidFill>
                <a:latin typeface="Roboto" panose="02000000000000000000" pitchFamily="2" charset="0"/>
                <a:ea typeface="Roboto" panose="02000000000000000000" pitchFamily="2" charset="0"/>
                <a:cs typeface="Roboto" panose="02000000000000000000" pitchFamily="2" charset="0"/>
              </a:rPr>
              <a:t>Time schedule</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2" name="TextBox 11"/>
          <p:cNvSpPr txBox="1"/>
          <p:nvPr/>
        </p:nvSpPr>
        <p:spPr>
          <a:xfrm>
            <a:off x="6118665" y="2027418"/>
            <a:ext cx="2190022" cy="830997"/>
          </a:xfrm>
          <a:prstGeom prst="rect">
            <a:avLst/>
          </a:prstGeom>
          <a:noFill/>
        </p:spPr>
        <p:txBody>
          <a:bodyPr wrap="square" rtlCol="0">
            <a:spAutoFit/>
          </a:bodyPr>
          <a:lstStyle/>
          <a:p>
            <a:r>
              <a:rPr lang="en-US" sz="2400" dirty="0" smtClean="0">
                <a:solidFill>
                  <a:schemeClr val="bg1"/>
                </a:solidFill>
                <a:latin typeface="Roboto" panose="02000000000000000000" pitchFamily="2" charset="0"/>
                <a:ea typeface="Roboto" panose="02000000000000000000" pitchFamily="2" charset="0"/>
                <a:cs typeface="Roboto" panose="02000000000000000000" pitchFamily="2" charset="0"/>
              </a:rPr>
              <a:t>Non-flexible time</a:t>
            </a:r>
            <a:endParaRPr lang="en-US" sz="2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90068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rgbClr val="0DD2D9"/>
          </a:solidFill>
        </p:spPr>
        <p:txBody>
          <a:bodyPr/>
          <a:lstStyle/>
          <a:p>
            <a:pPr algn="ctr"/>
            <a:r>
              <a:rPr lang="en-US" sz="2400" dirty="0" smtClean="0">
                <a:solidFill>
                  <a:schemeClr val="bg1"/>
                </a:solidFill>
              </a:rPr>
              <a:t>Want to learn uncommon language</a:t>
            </a:r>
            <a:endParaRPr lang="en-US" sz="2400" dirty="0">
              <a:solidFill>
                <a:schemeClr val="bg1"/>
              </a:solidFill>
            </a:endParaRPr>
          </a:p>
        </p:txBody>
      </p:sp>
      <p:pic>
        <p:nvPicPr>
          <p:cNvPr id="17" name="Shape 138"/>
          <p:cNvPicPr preferRelativeResize="0">
            <a:picLocks noGrp="1"/>
          </p:cNvPicPr>
          <p:nvPr>
            <p:ph type="pic" idx="2"/>
          </p:nvPr>
        </p:nvPicPr>
        <p:blipFill rotWithShape="1">
          <a:blip r:embed="rId3">
            <a:alphaModFix/>
          </a:blip>
          <a:srcRect l="9119" r="9119"/>
          <a:stretch/>
        </p:blipFill>
        <p:spPr>
          <a:prstGeom prst="rect">
            <a:avLst/>
          </a:prstGeom>
          <a:noFill/>
          <a:ln>
            <a:noFill/>
          </a:ln>
        </p:spPr>
      </p:pic>
      <p:pic>
        <p:nvPicPr>
          <p:cNvPr id="19" name="Picture 18"/>
          <p:cNvPicPr>
            <a:picLocks noChangeAspect="1"/>
          </p:cNvPicPr>
          <p:nvPr/>
        </p:nvPicPr>
        <p:blipFill>
          <a:blip r:embed="rId4"/>
          <a:stretch>
            <a:fillRect/>
          </a:stretch>
        </p:blipFill>
        <p:spPr>
          <a:xfrm>
            <a:off x="4929318" y="1587966"/>
            <a:ext cx="2999657" cy="2246847"/>
          </a:xfrm>
          <a:prstGeom prst="rect">
            <a:avLst/>
          </a:prstGeom>
        </p:spPr>
      </p:pic>
    </p:spTree>
    <p:extLst>
      <p:ext uri="{BB962C8B-B14F-4D97-AF65-F5344CB8AC3E}">
        <p14:creationId xmlns:p14="http://schemas.microsoft.com/office/powerpoint/2010/main" val="1685391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31850" y="2129725"/>
            <a:ext cx="6012000" cy="5037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 sz="3600" b="1" i="0" u="none" strike="noStrike" cap="none" dirty="0" smtClean="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rPr>
              <a:t>Proposal</a:t>
            </a:r>
            <a:endParaRPr lang="en" sz="3600" b="1" i="0" u="none" strike="noStrike" cap="none" dirty="0">
              <a:solidFill>
                <a:schemeClr val="lt1"/>
              </a:solidFill>
              <a:latin typeface="Roboto Light" panose="02000000000000000000" pitchFamily="2" charset="0"/>
              <a:ea typeface="Roboto Light" panose="02000000000000000000" pitchFamily="2" charset="0"/>
              <a:cs typeface="Roboto Light" panose="02000000000000000000" pitchFamily="2" charset="0"/>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solidFill>
            <a:srgbClr val="0DD2D9"/>
          </a:solidFill>
        </p:spPr>
        <p:txBody>
          <a:bodyPr/>
          <a:lstStyle/>
          <a:p>
            <a:pPr algn="ctr"/>
            <a:r>
              <a:rPr lang="en-US" i="1" dirty="0" smtClean="0">
                <a:solidFill>
                  <a:schemeClr val="bg1"/>
                </a:solidFill>
              </a:rPr>
              <a:t>MOLA</a:t>
            </a:r>
            <a:endParaRPr lang="en-US" i="1" dirty="0">
              <a:solidFill>
                <a:schemeClr val="bg1"/>
              </a:solidFill>
            </a:endParaRPr>
          </a:p>
        </p:txBody>
      </p:sp>
      <p:pic>
        <p:nvPicPr>
          <p:cNvPr id="20" name="Shape 146" descr="9fc1f9365a8deab91e512e597f762941.jpg"/>
          <p:cNvPicPr preferRelativeResize="0"/>
          <p:nvPr/>
        </p:nvPicPr>
        <p:blipFill>
          <a:blip r:embed="rId3">
            <a:alphaModFix/>
          </a:blip>
          <a:stretch>
            <a:fillRect/>
          </a:stretch>
        </p:blipFill>
        <p:spPr>
          <a:xfrm>
            <a:off x="6023292" y="2179529"/>
            <a:ext cx="2918564" cy="2737154"/>
          </a:xfrm>
          <a:prstGeom prst="rect">
            <a:avLst/>
          </a:prstGeom>
          <a:noFill/>
          <a:ln>
            <a:noFill/>
          </a:ln>
        </p:spPr>
      </p:pic>
      <p:pic>
        <p:nvPicPr>
          <p:cNvPr id="19" name="Shape 147" descr="home-pic.jpg"/>
          <p:cNvPicPr preferRelativeResize="0"/>
          <p:nvPr/>
        </p:nvPicPr>
        <p:blipFill>
          <a:blip r:embed="rId4">
            <a:alphaModFix/>
          </a:blip>
          <a:stretch>
            <a:fillRect/>
          </a:stretch>
        </p:blipFill>
        <p:spPr>
          <a:xfrm>
            <a:off x="4235525" y="802264"/>
            <a:ext cx="2902584" cy="3043358"/>
          </a:xfrm>
          <a:prstGeom prst="rect">
            <a:avLst/>
          </a:prstGeom>
          <a:noFill/>
          <a:ln>
            <a:noFill/>
          </a:ln>
        </p:spPr>
      </p:pic>
      <p:sp>
        <p:nvSpPr>
          <p:cNvPr id="22" name="Shape 145"/>
          <p:cNvSpPr txBox="1"/>
          <p:nvPr/>
        </p:nvSpPr>
        <p:spPr>
          <a:xfrm>
            <a:off x="0" y="1207809"/>
            <a:ext cx="3853500" cy="1581000"/>
          </a:xfrm>
          <a:prstGeom prst="rect">
            <a:avLst/>
          </a:prstGeom>
          <a:noFill/>
          <a:ln>
            <a:noFill/>
          </a:ln>
        </p:spPr>
        <p:txBody>
          <a:bodyPr lIns="91425" tIns="91425" rIns="91425" bIns="91425" anchor="t" anchorCtr="0">
            <a:noAutofit/>
          </a:bodyPr>
          <a:lstStyle/>
          <a:p>
            <a:pPr marL="457200" lvl="0" indent="-342900" algn="just" rtl="0">
              <a:lnSpc>
                <a:spcPct val="115000"/>
              </a:lnSpc>
              <a:spcBef>
                <a:spcPts val="0"/>
              </a:spcBef>
              <a:buSzPct val="100000"/>
              <a:buChar char="★"/>
            </a:pPr>
            <a:r>
              <a:rPr lang="en-US" sz="2000" dirty="0">
                <a:latin typeface="Roboto" panose="02000000000000000000" pitchFamily="2" charset="0"/>
                <a:ea typeface="Roboto" panose="02000000000000000000" pitchFamily="2" charset="0"/>
                <a:cs typeface="Roboto" panose="02000000000000000000" pitchFamily="2" charset="0"/>
              </a:rPr>
              <a:t>MOLA is the system for those who want to learn or teach languages especially who want to focus on speaking and listening</a:t>
            </a:r>
            <a:r>
              <a:rPr lang="en-US" sz="2000" dirty="0" smtClean="0">
                <a:latin typeface="Roboto" panose="02000000000000000000" pitchFamily="2" charset="0"/>
                <a:ea typeface="Roboto" panose="02000000000000000000" pitchFamily="2" charset="0"/>
                <a:cs typeface="Roboto" panose="02000000000000000000" pitchFamily="2" charset="0"/>
              </a:rPr>
              <a:t>.</a:t>
            </a:r>
          </a:p>
          <a:p>
            <a:pPr marL="457200" lvl="0" indent="-342900" algn="just" rtl="0">
              <a:lnSpc>
                <a:spcPct val="115000"/>
              </a:lnSpc>
              <a:spcBef>
                <a:spcPts val="0"/>
              </a:spcBef>
              <a:buSzPct val="10000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457200" lvl="0" indent="-342900">
              <a:spcBef>
                <a:spcPts val="0"/>
              </a:spcBef>
              <a:buSzPct val="100000"/>
              <a:buChar char="★"/>
            </a:pPr>
            <a:r>
              <a:rPr lang="en-US" sz="2000" dirty="0">
                <a:latin typeface="Roboto" panose="02000000000000000000" pitchFamily="2" charset="0"/>
                <a:ea typeface="Roboto" panose="02000000000000000000" pitchFamily="2" charset="0"/>
                <a:cs typeface="Roboto" panose="02000000000000000000" pitchFamily="2" charset="0"/>
              </a:rPr>
              <a:t>T</a:t>
            </a:r>
            <a:r>
              <a:rPr lang="en-US" sz="2000" dirty="0" smtClean="0">
                <a:latin typeface="Roboto" panose="02000000000000000000" pitchFamily="2" charset="0"/>
                <a:ea typeface="Roboto" panose="02000000000000000000" pitchFamily="2" charset="0"/>
                <a:cs typeface="Roboto" panose="02000000000000000000" pitchFamily="2" charset="0"/>
              </a:rPr>
              <a:t>he </a:t>
            </a:r>
            <a:r>
              <a:rPr lang="en-US" sz="2000" dirty="0">
                <a:latin typeface="Roboto" panose="02000000000000000000" pitchFamily="2" charset="0"/>
                <a:ea typeface="Roboto" panose="02000000000000000000" pitchFamily="2" charset="0"/>
                <a:cs typeface="Roboto" panose="02000000000000000000" pitchFamily="2" charset="0"/>
              </a:rPr>
              <a:t>MOLA system provides tool for communication by video chat in </a:t>
            </a:r>
            <a:r>
              <a:rPr lang="en-US" sz="2000" dirty="0" smtClean="0">
                <a:latin typeface="Roboto" panose="02000000000000000000" pitchFamily="2" charset="0"/>
                <a:ea typeface="Roboto" panose="02000000000000000000" pitchFamily="2" charset="0"/>
                <a:cs typeface="Roboto" panose="02000000000000000000" pitchFamily="2" charset="0"/>
              </a:rPr>
              <a:t>real-time</a:t>
            </a:r>
            <a:r>
              <a:rPr lang="en-US" sz="2000"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71959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pic>
        <p:nvPicPr>
          <p:cNvPr id="7" name="Shape 155" descr="PB_V3_IMG.gif"/>
          <p:cNvPicPr preferRelativeResize="0"/>
          <p:nvPr/>
        </p:nvPicPr>
        <p:blipFill>
          <a:blip r:embed="rId3">
            <a:alphaModFix/>
          </a:blip>
          <a:stretch>
            <a:fillRect/>
          </a:stretch>
        </p:blipFill>
        <p:spPr>
          <a:xfrm>
            <a:off x="5363999" y="802264"/>
            <a:ext cx="2914650" cy="3960000"/>
          </a:xfrm>
          <a:prstGeom prst="rect">
            <a:avLst/>
          </a:prstGeom>
          <a:noFill/>
          <a:ln>
            <a:noFill/>
          </a:ln>
        </p:spPr>
      </p:pic>
      <p:pic>
        <p:nvPicPr>
          <p:cNvPr id="11" name="Shape 156" descr="Mobile_Business_01_Mobile_Payment_02-512.png"/>
          <p:cNvPicPr preferRelativeResize="0"/>
          <p:nvPr/>
        </p:nvPicPr>
        <p:blipFill>
          <a:blip r:embed="rId4">
            <a:alphaModFix/>
          </a:blip>
          <a:stretch>
            <a:fillRect/>
          </a:stretch>
        </p:blipFill>
        <p:spPr>
          <a:xfrm>
            <a:off x="1878850" y="25735"/>
            <a:ext cx="3485149" cy="3485149"/>
          </a:xfrm>
          <a:prstGeom prst="rect">
            <a:avLst/>
          </a:prstGeom>
          <a:noFill/>
          <a:ln>
            <a:noFill/>
          </a:ln>
        </p:spPr>
      </p:pic>
    </p:spTree>
    <p:extLst>
      <p:ext uri="{BB962C8B-B14F-4D97-AF65-F5344CB8AC3E}">
        <p14:creationId xmlns:p14="http://schemas.microsoft.com/office/powerpoint/2010/main" val="2427000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2905</Words>
  <Application>Microsoft Office PowerPoint</Application>
  <PresentationFormat>On-screen Show (16:9)</PresentationFormat>
  <Paragraphs>490</Paragraphs>
  <Slides>46</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Noto Sans Symbols</vt:lpstr>
      <vt:lpstr>Roboto</vt:lpstr>
      <vt:lpstr>Roboto Light</vt:lpstr>
      <vt:lpstr>Contents Slide Master</vt:lpstr>
      <vt:lpstr>Capstone Project</vt:lpstr>
      <vt:lpstr>  Presentation Layout</vt:lpstr>
      <vt:lpstr>Problem</vt:lpstr>
      <vt:lpstr>PowerPoint Presentation</vt:lpstr>
      <vt:lpstr>PowerPoint Presentation</vt:lpstr>
      <vt:lpstr>Want to learn uncommon language</vt:lpstr>
      <vt:lpstr>Proposal</vt:lpstr>
      <vt:lpstr>MOLA</vt:lpstr>
      <vt:lpstr>PowerPoint Presentation</vt:lpstr>
      <vt:lpstr> For learner</vt:lpstr>
      <vt:lpstr> For Teacher</vt:lpstr>
      <vt:lpstr>Technologies &amp; Algorithm</vt:lpstr>
      <vt:lpstr> Technologies</vt:lpstr>
      <vt:lpstr>Features &amp; Demo</vt:lpstr>
      <vt:lpstr>Future Plan</vt:lpstr>
      <vt:lpstr>Welcome!!</vt:lpstr>
      <vt:lpstr> Our Services</vt:lpstr>
      <vt:lpstr> Our Team Layout</vt:lpstr>
      <vt:lpstr> TimeLine Layout</vt:lpstr>
      <vt:lpstr>  Chart Layout</vt:lpstr>
      <vt:lpstr>PowerPoint Presentation</vt:lpstr>
      <vt:lpstr> Image &amp; Content</vt:lpstr>
      <vt:lpstr> Table &amp; Chart</vt:lpstr>
      <vt:lpstr> Chart Layout</vt:lpstr>
      <vt:lpstr> Infographic Layout</vt:lpstr>
      <vt:lpstr> Image &amp; Content</vt:lpstr>
      <vt:lpstr> Infographic Layout</vt:lpstr>
      <vt:lpstr> Table Layout</vt:lpstr>
      <vt:lpstr>PowerPoint Presentation</vt:lpstr>
      <vt:lpstr> Table &amp; Chart</vt:lpstr>
      <vt:lpstr> Infographic Layout</vt:lpstr>
      <vt:lpstr>  Image &amp; Content</vt:lpstr>
      <vt:lpstr> Infographic Layout</vt:lpstr>
      <vt:lpstr> Table Layout</vt:lpstr>
      <vt:lpstr> Image &amp; Content </vt:lpstr>
      <vt:lpstr> Infographic Layout</vt:lpstr>
      <vt:lpstr> Worldmap Infographic</vt:lpstr>
      <vt:lpstr> Worldmap Infographic</vt:lpstr>
      <vt:lpstr>Columns Layout</vt:lpstr>
      <vt:lpstr>Columns Layout</vt:lpstr>
      <vt:lpstr>Thank you</vt:lpstr>
      <vt:lpstr>PowerPoint Presentation</vt:lpstr>
      <vt:lpstr>PowerPoint Presentation</vt:lpstr>
      <vt:lpstr>PowerPoint Presentation</vt:lpstr>
      <vt:lpstr>PowerPoint Presentation</vt:lpstr>
      <vt:lpstr>Color Codes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Presentation Template</dc:title>
  <cp:lastModifiedBy>Hieu Le Ngoc</cp:lastModifiedBy>
  <cp:revision>18</cp:revision>
  <dcterms:modified xsi:type="dcterms:W3CDTF">2017-08-14T02:53:22Z</dcterms:modified>
</cp:coreProperties>
</file>