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11D108-414D-4D4C-8482-996C3B890393}">
  <a:tblStyle styleId="{EC11D108-414D-4D4C-8482-996C3B89039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A80B3025-D046-41C1-B632-6D2DCAD4F5BA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idx="1" type="subTitle"/>
          </p:nvPr>
        </p:nvSpPr>
        <p:spPr>
          <a:xfrm>
            <a:off x="5425" y="3947939"/>
            <a:ext cx="9144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None/>
              <a:defRPr sz="1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0" y="3419494"/>
            <a:ext cx="9144000" cy="533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7980" y="543612"/>
            <a:ext cx="1740109" cy="25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0_Picture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08504" cy="863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Fullppt\005-PNG이미지\모니터.png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1311483"/>
            <a:ext cx="3394307" cy="3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/>
          <p:nvPr>
            <p:ph idx="2" type="pic"/>
          </p:nvPr>
        </p:nvSpPr>
        <p:spPr>
          <a:xfrm>
            <a:off x="675616" y="1443924"/>
            <a:ext cx="3104295" cy="21359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8_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11759" y="3939901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>
            <p:ph idx="2" type="pic"/>
          </p:nvPr>
        </p:nvSpPr>
        <p:spPr>
          <a:xfrm>
            <a:off x="2411759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3" type="pic"/>
          </p:nvPr>
        </p:nvSpPr>
        <p:spPr>
          <a:xfrm>
            <a:off x="4572239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_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79" y="1635645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>
            <p:ph idx="2" type="pic"/>
          </p:nvPr>
        </p:nvSpPr>
        <p:spPr>
          <a:xfrm>
            <a:off x="1442653" y="1739258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/>
        </p:nvSpPr>
        <p:spPr>
          <a:xfrm>
            <a:off x="0" y="0"/>
            <a:ext cx="9108504" cy="863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9_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920695" y="1264900"/>
            <a:ext cx="1298550" cy="2242952"/>
            <a:chOff x="2627783" y="1825001"/>
            <a:chExt cx="1198166" cy="2069559"/>
          </a:xfrm>
        </p:grpSpPr>
        <p:sp>
          <p:nvSpPr>
            <p:cNvPr id="70" name="Shape 70"/>
            <p:cNvSpPr/>
            <p:nvPr/>
          </p:nvSpPr>
          <p:spPr>
            <a:xfrm>
              <a:off x="2627783" y="1825001"/>
              <a:ext cx="1198166" cy="2069559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155241" y="1922843"/>
              <a:ext cx="143251" cy="27665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>
              <a:off x="3168829" y="3704451"/>
              <a:ext cx="116076" cy="127684"/>
              <a:chOff x="2453208" y="5151637"/>
              <a:chExt cx="191820" cy="211002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2453208" y="5151637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505250" y="5208530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Shape 75"/>
          <p:cNvSpPr/>
          <p:nvPr>
            <p:ph idx="2" type="pic"/>
          </p:nvPr>
        </p:nvSpPr>
        <p:spPr>
          <a:xfrm>
            <a:off x="1007007" y="1468080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2910526" y="2088603"/>
            <a:ext cx="1298550" cy="2242952"/>
            <a:chOff x="2627783" y="1825001"/>
            <a:chExt cx="1198166" cy="2069559"/>
          </a:xfrm>
        </p:grpSpPr>
        <p:sp>
          <p:nvSpPr>
            <p:cNvPr id="77" name="Shape 77"/>
            <p:cNvSpPr/>
            <p:nvPr/>
          </p:nvSpPr>
          <p:spPr>
            <a:xfrm>
              <a:off x="2627783" y="1825001"/>
              <a:ext cx="1198166" cy="2069559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155241" y="1922843"/>
              <a:ext cx="143251" cy="27665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Shape 79"/>
            <p:cNvGrpSpPr/>
            <p:nvPr/>
          </p:nvGrpSpPr>
          <p:grpSpPr>
            <a:xfrm>
              <a:off x="3168829" y="3704451"/>
              <a:ext cx="116076" cy="127684"/>
              <a:chOff x="2453208" y="5151637"/>
              <a:chExt cx="191820" cy="211002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2453208" y="5151637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505250" y="5208530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/>
          <p:nvPr>
            <p:ph idx="3" type="pic"/>
          </p:nvPr>
        </p:nvSpPr>
        <p:spPr>
          <a:xfrm>
            <a:off x="2996838" y="2291783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4900357" y="1383367"/>
            <a:ext cx="1298550" cy="2242952"/>
            <a:chOff x="2627783" y="1825001"/>
            <a:chExt cx="1198166" cy="2069559"/>
          </a:xfrm>
        </p:grpSpPr>
        <p:sp>
          <p:nvSpPr>
            <p:cNvPr id="84" name="Shape 84"/>
            <p:cNvSpPr/>
            <p:nvPr/>
          </p:nvSpPr>
          <p:spPr>
            <a:xfrm>
              <a:off x="2627783" y="1825001"/>
              <a:ext cx="1198166" cy="2069559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155241" y="1922843"/>
              <a:ext cx="143251" cy="27665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Shape 86"/>
            <p:cNvGrpSpPr/>
            <p:nvPr/>
          </p:nvGrpSpPr>
          <p:grpSpPr>
            <a:xfrm>
              <a:off x="3168829" y="3704451"/>
              <a:ext cx="116076" cy="127684"/>
              <a:chOff x="2453208" y="5151637"/>
              <a:chExt cx="191820" cy="211002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2453208" y="5151637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2505250" y="5208530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Shape 89"/>
          <p:cNvSpPr/>
          <p:nvPr>
            <p:ph idx="4" type="pic"/>
          </p:nvPr>
        </p:nvSpPr>
        <p:spPr>
          <a:xfrm>
            <a:off x="4986669" y="1586548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6890188" y="2345020"/>
            <a:ext cx="1298550" cy="2242952"/>
            <a:chOff x="2627783" y="1825001"/>
            <a:chExt cx="1198166" cy="2069559"/>
          </a:xfrm>
        </p:grpSpPr>
        <p:sp>
          <p:nvSpPr>
            <p:cNvPr id="91" name="Shape 91"/>
            <p:cNvSpPr/>
            <p:nvPr/>
          </p:nvSpPr>
          <p:spPr>
            <a:xfrm>
              <a:off x="2627783" y="1825001"/>
              <a:ext cx="1198166" cy="2069559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155241" y="1922843"/>
              <a:ext cx="143251" cy="27665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>
              <a:off x="3168829" y="3704451"/>
              <a:ext cx="116076" cy="127684"/>
              <a:chOff x="2453208" y="5151637"/>
              <a:chExt cx="191820" cy="211002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2453208" y="5151637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2505250" y="5208530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Shape 96"/>
          <p:cNvSpPr/>
          <p:nvPr>
            <p:ph idx="5" type="pic"/>
          </p:nvPr>
        </p:nvSpPr>
        <p:spPr>
          <a:xfrm>
            <a:off x="6976499" y="2548200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0" y="0"/>
            <a:ext cx="9108504" cy="863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46841" y="807554"/>
            <a:ext cx="7050317" cy="3528391"/>
          </a:xfrm>
          <a:prstGeom prst="rect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403648" y="1131590"/>
            <a:ext cx="6336703" cy="288032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043608" y="2924943"/>
            <a:ext cx="7056783" cy="533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6914" y="1318423"/>
            <a:ext cx="985234" cy="14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54008" y="1131588"/>
            <a:ext cx="2849839" cy="3649171"/>
          </a:xfrm>
          <a:prstGeom prst="roundRect">
            <a:avLst>
              <a:gd fmla="val 3968" name="adj"/>
            </a:avLst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55575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5575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</a:p>
        </p:txBody>
      </p:sp>
      <p:sp>
        <p:nvSpPr>
          <p:cNvPr id="110" name="Shape 110"/>
          <p:cNvSpPr/>
          <p:nvPr/>
        </p:nvSpPr>
        <p:spPr>
          <a:xfrm>
            <a:off x="531931" y="1347500"/>
            <a:ext cx="108519" cy="3240472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 rot="5400000">
            <a:off x="2592642" y="1238200"/>
            <a:ext cx="502330" cy="50233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755725" y="3062543"/>
            <a:ext cx="1872059" cy="1576233"/>
            <a:chOff x="102157" y="1419621"/>
            <a:chExt cx="1872059" cy="1576233"/>
          </a:xfrm>
        </p:grpSpPr>
        <p:sp>
          <p:nvSpPr>
            <p:cNvPr id="113" name="Shape 113"/>
            <p:cNvSpPr txBox="1"/>
            <p:nvPr/>
          </p:nvSpPr>
          <p:spPr>
            <a:xfrm>
              <a:off x="127595" y="2749633"/>
              <a:ext cx="1846620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02157" y="1419621"/>
              <a:ext cx="182764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0" y="25734"/>
            <a:ext cx="9144000" cy="7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None/>
              <a:defRPr sz="1800"/>
            </a:lvl2pPr>
            <a:lvl3pPr indent="0" lvl="2" rtl="0" algn="ctr">
              <a:spcBef>
                <a:spcPts val="0"/>
              </a:spcBef>
              <a:buNone/>
              <a:defRPr sz="1800"/>
            </a:lvl3pPr>
            <a:lvl4pPr indent="0" lvl="3" rtl="0" algn="ctr">
              <a:spcBef>
                <a:spcPts val="0"/>
              </a:spcBef>
              <a:buNone/>
              <a:defRPr sz="1800"/>
            </a:lvl4pPr>
            <a:lvl5pPr indent="0" lvl="4" rtl="0" algn="ctr">
              <a:spcBef>
                <a:spcPts val="0"/>
              </a:spcBef>
              <a:buNone/>
              <a:defRPr sz="1800"/>
            </a:lvl5pPr>
            <a:lvl6pPr indent="0" lvl="5" rtl="0" algn="ctr">
              <a:spcBef>
                <a:spcPts val="0"/>
              </a:spcBef>
              <a:buNone/>
              <a:defRPr sz="1800"/>
            </a:lvl6pPr>
            <a:lvl7pPr indent="0" lvl="6" rtl="0" algn="ctr">
              <a:spcBef>
                <a:spcPts val="0"/>
              </a:spcBef>
              <a:buNone/>
              <a:defRPr sz="1800"/>
            </a:lvl7pPr>
            <a:lvl8pPr indent="0" lvl="7" rtl="0" algn="ctr">
              <a:spcBef>
                <a:spcPts val="0"/>
              </a:spcBef>
              <a:buNone/>
              <a:defRPr sz="1800"/>
            </a:lvl8pPr>
            <a:lvl9pPr indent="0" lvl="8" rtl="0" algn="ctr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1619671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584000" y="25735"/>
            <a:ext cx="7559999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19" y="3332173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711745" y="4952173"/>
            <a:ext cx="8432254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699791" y="1851669"/>
            <a:ext cx="6444208" cy="144016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1619671" cy="5143499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711745" y="4952173"/>
            <a:ext cx="8432254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:\KBM-정애\014-Fullppt\PNG이미지\paper-bulb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19" y="3332173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0" y="195485"/>
            <a:ext cx="9143998" cy="0"/>
          </a:xfrm>
          <a:prstGeom prst="straightConnector1">
            <a:avLst/>
          </a:prstGeom>
          <a:noFill/>
          <a:ln cap="flat" cmpd="sng" w="127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Picture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3003550"/>
            <a:ext cx="9144001" cy="213995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755575" y="2157550"/>
            <a:ext cx="1692000" cy="169200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0" y="254335"/>
            <a:ext cx="9144000" cy="7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08504" cy="863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_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3776326" y="1262117"/>
            <a:ext cx="1584175" cy="198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0" y="0"/>
            <a:ext cx="9108504" cy="827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/>
          <p:nvPr>
            <p:ph idx="3" type="pic"/>
          </p:nvPr>
        </p:nvSpPr>
        <p:spPr>
          <a:xfrm>
            <a:off x="2179883" y="1352117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/>
          <p:nvPr>
            <p:ph idx="4" type="pic"/>
          </p:nvPr>
        </p:nvSpPr>
        <p:spPr>
          <a:xfrm>
            <a:off x="723433" y="1437715"/>
            <a:ext cx="1296143" cy="1619998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/>
          <p:nvPr>
            <p:ph idx="5" type="pic"/>
          </p:nvPr>
        </p:nvSpPr>
        <p:spPr>
          <a:xfrm>
            <a:off x="5516783" y="1352117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/>
          <p:nvPr>
            <p:ph idx="6" type="pic"/>
          </p:nvPr>
        </p:nvSpPr>
        <p:spPr>
          <a:xfrm>
            <a:off x="7113225" y="1442119"/>
            <a:ext cx="1296143" cy="1619998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Picture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pic"/>
          </p:nvPr>
        </p:nvSpPr>
        <p:spPr>
          <a:xfrm>
            <a:off x="180000" y="179550"/>
            <a:ext cx="8783999" cy="4784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7_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20000" y="442504"/>
            <a:ext cx="7704000" cy="428135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>
            <p:ph idx="2" type="pic"/>
          </p:nvPr>
        </p:nvSpPr>
        <p:spPr>
          <a:xfrm>
            <a:off x="3275856" y="0"/>
            <a:ext cx="2592287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_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pic"/>
          </p:nvPr>
        </p:nvSpPr>
        <p:spPr>
          <a:xfrm>
            <a:off x="2555775" y="1263998"/>
            <a:ext cx="2772000" cy="3455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x="733752" y="1263998"/>
            <a:ext cx="1835775" cy="1728191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33752" y="2991806"/>
            <a:ext cx="1835775" cy="17281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9108504" cy="863999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1"/>
            <a:ext cx="477239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0" y="3419494"/>
            <a:ext cx="9144000" cy="533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Free Presentation Template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4484162"/>
            <a:ext cx="1008112" cy="2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>
            <a:hlinkClick r:id="rId4"/>
          </p:cNvPr>
          <p:cNvSpPr txBox="1"/>
          <p:nvPr/>
        </p:nvSpPr>
        <p:spPr>
          <a:xfrm>
            <a:off x="-18255" y="4825164"/>
            <a:ext cx="9180511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www.googleslidesppt.com _ 30+ Ready Made Google Slides  &amp; PowerPoint Presentation for Free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5425" y="3947939"/>
            <a:ext cx="9144000" cy="47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>
                <a:solidFill>
                  <a:srgbClr val="3F3F3F"/>
                </a:solidFill>
              </a:rPr>
              <a:t>INSERT THE TITLE</a:t>
            </a:r>
          </a:p>
          <a:p>
            <a:pPr lvl="0" rtl="0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>
                <a:solidFill>
                  <a:srgbClr val="3F3F3F"/>
                </a:solidFill>
              </a:rPr>
              <a:t>OF YOUR PRESENTATION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Chart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sp>
        <p:nvSpPr>
          <p:cNvPr id="317" name="Shape 317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683568" y="3130777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825537" y="1386908"/>
            <a:ext cx="325282" cy="328000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817500" y="4277230"/>
            <a:ext cx="341358" cy="200796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 rot="2700000">
            <a:off x="872053" y="3227199"/>
            <a:ext cx="232249" cy="416381"/>
          </a:xfrm>
          <a:custGeom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42025" y="2356336"/>
            <a:ext cx="292305" cy="273624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1447165" y="1190853"/>
            <a:ext cx="2830257" cy="720109"/>
            <a:chOff x="1472558" y="998558"/>
            <a:chExt cx="2765964" cy="720109"/>
          </a:xfrm>
        </p:grpSpPr>
        <p:sp>
          <p:nvSpPr>
            <p:cNvPr id="326" name="Shape 326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447165" y="2133093"/>
            <a:ext cx="2830257" cy="720109"/>
            <a:chOff x="1472558" y="998558"/>
            <a:chExt cx="2765964" cy="720109"/>
          </a:xfrm>
        </p:grpSpPr>
        <p:sp>
          <p:nvSpPr>
            <p:cNvPr id="329" name="Shape 329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447165" y="3075333"/>
            <a:ext cx="2830257" cy="720109"/>
            <a:chOff x="1472558" y="998558"/>
            <a:chExt cx="2765964" cy="720109"/>
          </a:xfrm>
        </p:grpSpPr>
        <p:sp>
          <p:nvSpPr>
            <p:cNvPr id="332" name="Shape 332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1447165" y="4017573"/>
            <a:ext cx="2830257" cy="720109"/>
            <a:chOff x="1472558" y="998558"/>
            <a:chExt cx="2765964" cy="720109"/>
          </a:xfrm>
        </p:grpSpPr>
        <p:sp>
          <p:nvSpPr>
            <p:cNvPr id="335" name="Shape 335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4392551" y="1256104"/>
            <a:ext cx="4172236" cy="3342782"/>
            <a:chOff x="4392551" y="1256104"/>
            <a:chExt cx="4172236" cy="3342782"/>
          </a:xfrm>
        </p:grpSpPr>
        <p:sp>
          <p:nvSpPr>
            <p:cNvPr id="338" name="Shape 338"/>
            <p:cNvSpPr/>
            <p:nvPr/>
          </p:nvSpPr>
          <p:spPr>
            <a:xfrm>
              <a:off x="5244469" y="1857919"/>
              <a:ext cx="216023" cy="2436652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6143351" y="1855521"/>
              <a:ext cx="216023" cy="2439051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042232" y="2076339"/>
              <a:ext cx="216023" cy="2199676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941113" y="1676891"/>
              <a:ext cx="216023" cy="2599125"/>
            </a:xfrm>
            <a:prstGeom prst="rect">
              <a:avLst/>
            </a:prstGeom>
            <a:solidFill>
              <a:srgbClr val="BFBFB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4885062" y="4321887"/>
              <a:ext cx="9830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1</a:t>
              </a:r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5783944" y="4321887"/>
              <a:ext cx="9830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2</a:t>
              </a:r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6682825" y="4321887"/>
              <a:ext cx="9830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3</a:t>
              </a:r>
            </a:p>
          </p:txBody>
        </p:sp>
        <p:sp>
          <p:nvSpPr>
            <p:cNvPr id="345" name="Shape 345"/>
            <p:cNvSpPr txBox="1"/>
            <p:nvPr/>
          </p:nvSpPr>
          <p:spPr>
            <a:xfrm>
              <a:off x="7581706" y="4321887"/>
              <a:ext cx="98308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Category 4</a:t>
              </a:r>
            </a:p>
          </p:txBody>
        </p:sp>
        <p:grpSp>
          <p:nvGrpSpPr>
            <p:cNvPr id="346" name="Shape 346"/>
            <p:cNvGrpSpPr/>
            <p:nvPr/>
          </p:nvGrpSpPr>
          <p:grpSpPr>
            <a:xfrm>
              <a:off x="4392551" y="1256104"/>
              <a:ext cx="449175" cy="3161432"/>
              <a:chOff x="4392551" y="1256104"/>
              <a:chExt cx="449175" cy="3161432"/>
            </a:xfrm>
          </p:grpSpPr>
          <p:sp>
            <p:nvSpPr>
              <p:cNvPr id="347" name="Shape 347"/>
              <p:cNvSpPr txBox="1"/>
              <p:nvPr/>
            </p:nvSpPr>
            <p:spPr>
              <a:xfrm>
                <a:off x="4392551" y="1256104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sp>
            <p:nvSpPr>
              <p:cNvPr id="348" name="Shape 348"/>
              <p:cNvSpPr txBox="1"/>
              <p:nvPr/>
            </p:nvSpPr>
            <p:spPr>
              <a:xfrm>
                <a:off x="4392551" y="1546086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90</a:t>
                </a:r>
              </a:p>
            </p:txBody>
          </p:sp>
          <p:sp>
            <p:nvSpPr>
              <p:cNvPr id="349" name="Shape 349"/>
              <p:cNvSpPr txBox="1"/>
              <p:nvPr/>
            </p:nvSpPr>
            <p:spPr>
              <a:xfrm>
                <a:off x="4392551" y="1836067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</a:p>
            </p:txBody>
          </p:sp>
          <p:sp>
            <p:nvSpPr>
              <p:cNvPr id="350" name="Shape 350"/>
              <p:cNvSpPr txBox="1"/>
              <p:nvPr/>
            </p:nvSpPr>
            <p:spPr>
              <a:xfrm>
                <a:off x="4392551" y="2126050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70</a:t>
                </a: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4392551" y="2416032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</a:p>
            </p:txBody>
          </p:sp>
          <p:sp>
            <p:nvSpPr>
              <p:cNvPr id="352" name="Shape 352"/>
              <p:cNvSpPr txBox="1"/>
              <p:nvPr/>
            </p:nvSpPr>
            <p:spPr>
              <a:xfrm>
                <a:off x="4392551" y="2706014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50</a:t>
                </a:r>
              </a:p>
            </p:txBody>
          </p:sp>
          <p:sp>
            <p:nvSpPr>
              <p:cNvPr id="353" name="Shape 353"/>
              <p:cNvSpPr txBox="1"/>
              <p:nvPr/>
            </p:nvSpPr>
            <p:spPr>
              <a:xfrm>
                <a:off x="4392551" y="2995996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</a:p>
            </p:txBody>
          </p:sp>
          <p:sp>
            <p:nvSpPr>
              <p:cNvPr id="354" name="Shape 354"/>
              <p:cNvSpPr txBox="1"/>
              <p:nvPr/>
            </p:nvSpPr>
            <p:spPr>
              <a:xfrm>
                <a:off x="4392551" y="3285978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</a:p>
            </p:txBody>
          </p:sp>
          <p:sp>
            <p:nvSpPr>
              <p:cNvPr id="355" name="Shape 355"/>
              <p:cNvSpPr txBox="1"/>
              <p:nvPr/>
            </p:nvSpPr>
            <p:spPr>
              <a:xfrm>
                <a:off x="4392551" y="3575960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</a:p>
            </p:txBody>
          </p:sp>
          <p:sp>
            <p:nvSpPr>
              <p:cNvPr id="356" name="Shape 356"/>
              <p:cNvSpPr txBox="1"/>
              <p:nvPr/>
            </p:nvSpPr>
            <p:spPr>
              <a:xfrm>
                <a:off x="4392551" y="3865942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</a:p>
            </p:txBody>
          </p:sp>
          <p:sp>
            <p:nvSpPr>
              <p:cNvPr id="357" name="Shape 357"/>
              <p:cNvSpPr txBox="1"/>
              <p:nvPr/>
            </p:nvSpPr>
            <p:spPr>
              <a:xfrm>
                <a:off x="4392551" y="4155926"/>
                <a:ext cx="449175" cy="261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</p:grpSp>
        <p:cxnSp>
          <p:nvCxnSpPr>
            <p:cNvPr id="358" name="Shape 358"/>
            <p:cNvCxnSpPr>
              <a:stCxn id="357" idx="3"/>
              <a:endCxn id="347" idx="3"/>
            </p:cNvCxnSpPr>
            <p:nvPr/>
          </p:nvCxnSpPr>
          <p:spPr>
            <a:xfrm rot="10800000">
              <a:off x="4841726" y="1386931"/>
              <a:ext cx="0" cy="2899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5246646" y="2416032"/>
              <a:ext cx="216023" cy="1865342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6145526" y="2348336"/>
              <a:ext cx="216023" cy="1933036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7044407" y="2786325"/>
              <a:ext cx="216023" cy="1500405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7943289" y="2188536"/>
              <a:ext cx="216023" cy="2087479"/>
            </a:xfrm>
            <a:prstGeom prst="rect">
              <a:avLst/>
            </a:prstGeom>
            <a:gradFill>
              <a:gsLst>
                <a:gs pos="0">
                  <a:srgbClr val="79F3F7"/>
                </a:gs>
                <a:gs pos="100000">
                  <a:srgbClr val="79F3F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246646" y="3134740"/>
              <a:ext cx="216023" cy="1152000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145526" y="3568128"/>
              <a:ext cx="216023" cy="718611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7044407" y="3256716"/>
              <a:ext cx="216023" cy="1030022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7943289" y="2988164"/>
              <a:ext cx="216023" cy="1298576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Shape 367"/>
            <p:cNvCxnSpPr>
              <a:stCxn id="357" idx="3"/>
            </p:cNvCxnSpPr>
            <p:nvPr/>
          </p:nvCxnSpPr>
          <p:spPr>
            <a:xfrm flipH="1" rot="10800000">
              <a:off x="4841726" y="4275931"/>
              <a:ext cx="3723000" cy="10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110" r="31110" t="0"/>
          <a:stretch/>
        </p:blipFill>
        <p:spPr>
          <a:xfrm>
            <a:off x="3275856" y="0"/>
            <a:ext cx="2592287" cy="51434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958112" y="627533"/>
            <a:ext cx="2088232" cy="172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86687" y="2499741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6242814" y="634849"/>
            <a:ext cx="1800199" cy="3867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/>
        </p:nvSpPr>
        <p:spPr>
          <a:xfrm>
            <a:off x="2699791" y="3291830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382" name="Shape 382"/>
          <p:cNvSpPr/>
          <p:nvPr/>
        </p:nvSpPr>
        <p:spPr>
          <a:xfrm>
            <a:off x="1390705" y="1696740"/>
            <a:ext cx="499167" cy="863847"/>
          </a:xfrm>
          <a:custGeom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117265" y="3501008"/>
            <a:ext cx="1061287" cy="843215"/>
          </a:xfrm>
          <a:custGeom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5652119" y="1420700"/>
            <a:ext cx="93562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1" lang="en" sz="20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652119" y="3056641"/>
            <a:ext cx="93562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5652120" y="1965529"/>
            <a:ext cx="2771880" cy="923330"/>
            <a:chOff x="5873194" y="1936451"/>
            <a:chExt cx="2527141" cy="923330"/>
          </a:xfrm>
        </p:grpSpPr>
        <p:sp>
          <p:nvSpPr>
            <p:cNvPr id="387" name="Shape 387"/>
            <p:cNvSpPr txBox="1"/>
            <p:nvPr/>
          </p:nvSpPr>
          <p:spPr>
            <a:xfrm>
              <a:off x="5873194" y="2213450"/>
              <a:ext cx="25271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5873194" y="1936451"/>
              <a:ext cx="252714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5652120" y="3601470"/>
            <a:ext cx="2771880" cy="923330"/>
            <a:chOff x="5873194" y="1936451"/>
            <a:chExt cx="2527141" cy="923330"/>
          </a:xfrm>
        </p:grpSpPr>
        <p:sp>
          <p:nvSpPr>
            <p:cNvPr id="390" name="Shape 390"/>
            <p:cNvSpPr txBox="1"/>
            <p:nvPr/>
          </p:nvSpPr>
          <p:spPr>
            <a:xfrm>
              <a:off x="5873194" y="2213450"/>
              <a:ext cx="25271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5873194" y="1936451"/>
              <a:ext cx="252714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pic>
        <p:nvPicPr>
          <p:cNvPr id="392" name="Shape 3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09" l="16843" r="31729" t="1801"/>
          <a:stretch/>
        </p:blipFill>
        <p:spPr>
          <a:xfrm>
            <a:off x="2555775" y="1263998"/>
            <a:ext cx="2772000" cy="3455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Shape 397"/>
          <p:cNvGrpSpPr/>
          <p:nvPr/>
        </p:nvGrpSpPr>
        <p:grpSpPr>
          <a:xfrm>
            <a:off x="539974" y="1312112"/>
            <a:ext cx="3240000" cy="3240000"/>
            <a:chOff x="539974" y="1312112"/>
            <a:chExt cx="3240000" cy="3240000"/>
          </a:xfrm>
        </p:grpSpPr>
        <p:sp>
          <p:nvSpPr>
            <p:cNvPr id="398" name="Shape 398"/>
            <p:cNvSpPr/>
            <p:nvPr/>
          </p:nvSpPr>
          <p:spPr>
            <a:xfrm>
              <a:off x="539974" y="1312112"/>
              <a:ext cx="3240000" cy="3240000"/>
            </a:xfrm>
            <a:prstGeom prst="pie">
              <a:avLst>
                <a:gd fmla="val 4379402" name="adj1"/>
                <a:gd fmla="val 16188052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39974" y="1312112"/>
              <a:ext cx="3240000" cy="3240000"/>
            </a:xfrm>
            <a:prstGeom prst="pie">
              <a:avLst>
                <a:gd fmla="val 16195741" name="adj1"/>
                <a:gd fmla="val 19498471" name="adj2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539974" y="1312112"/>
              <a:ext cx="3240000" cy="3240000"/>
            </a:xfrm>
            <a:prstGeom prst="pie">
              <a:avLst>
                <a:gd fmla="val 19503334" name="adj1"/>
                <a:gd fmla="val 4424091" name="adj2"/>
              </a:avLst>
            </a:prstGeom>
            <a:solidFill>
              <a:srgbClr val="0DD2D9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01" name="Shape 401"/>
          <p:cNvGraphicFramePr/>
          <p:nvPr/>
        </p:nvGraphicFramePr>
        <p:xfrm>
          <a:off x="4468932" y="1625333"/>
          <a:ext cx="3000000" cy="3000000"/>
        </p:xfrm>
        <a:graphic>
          <a:graphicData uri="http://schemas.openxmlformats.org/drawingml/2006/table">
            <a:tbl>
              <a:tblPr bandCol="1" bandRow="1" firstRow="1" lastCol="1">
                <a:noFill/>
                <a:tableStyleId>{EC11D108-414D-4D4C-8482-996C3B890393}</a:tableStyleId>
              </a:tblPr>
              <a:tblGrid>
                <a:gridCol w="1066525"/>
                <a:gridCol w="986550"/>
                <a:gridCol w="933225"/>
                <a:gridCol w="933225"/>
              </a:tblGrid>
              <a:tr h="32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TITLE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TITLE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TITLE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</a:tr>
              <a:tr h="28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DE7">
                        <a:alpha val="40000"/>
                      </a:srgbClr>
                    </a:solidFill>
                  </a:tcPr>
                </a:tc>
              </a:tr>
              <a:tr h="3421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Replaced with your own text. 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02" name="Shape 402"/>
          <p:cNvSpPr txBox="1"/>
          <p:nvPr/>
        </p:nvSpPr>
        <p:spPr>
          <a:xfrm>
            <a:off x="4477660" y="1275605"/>
            <a:ext cx="2160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◆"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</a:p>
        </p:txBody>
      </p:sp>
      <p:grpSp>
        <p:nvGrpSpPr>
          <p:cNvPr id="403" name="Shape 403"/>
          <p:cNvGrpSpPr/>
          <p:nvPr/>
        </p:nvGrpSpPr>
        <p:grpSpPr>
          <a:xfrm>
            <a:off x="4519505" y="4046123"/>
            <a:ext cx="3827163" cy="720109"/>
            <a:chOff x="1472558" y="998558"/>
            <a:chExt cx="2765964" cy="720109"/>
          </a:xfrm>
        </p:grpSpPr>
        <p:sp>
          <p:nvSpPr>
            <p:cNvPr id="404" name="Shape 404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406" name="Shape 406"/>
          <p:cNvSpPr txBox="1"/>
          <p:nvPr/>
        </p:nvSpPr>
        <p:spPr>
          <a:xfrm>
            <a:off x="1036292" y="2497275"/>
            <a:ext cx="93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548460" y="2725875"/>
            <a:ext cx="9356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195735" y="1599016"/>
            <a:ext cx="9356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233959" y="3020512"/>
            <a:ext cx="54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722413" y="3208987"/>
            <a:ext cx="54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246127" y="2003000"/>
            <a:ext cx="540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412" name="Shape 412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5140178" y="1517666"/>
            <a:ext cx="504054" cy="503999"/>
          </a:xfrm>
          <a:prstGeom prst="ellipse">
            <a:avLst/>
          </a:prstGeom>
          <a:solidFill>
            <a:srgbClr val="0DD2D9">
              <a:alpha val="9803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18" name="Shape 418"/>
          <p:cNvSpPr/>
          <p:nvPr/>
        </p:nvSpPr>
        <p:spPr>
          <a:xfrm>
            <a:off x="5140178" y="2151968"/>
            <a:ext cx="504054" cy="503999"/>
          </a:xfrm>
          <a:prstGeom prst="ellipse">
            <a:avLst/>
          </a:prstGeom>
          <a:solidFill>
            <a:srgbClr val="0DD2D9">
              <a:alpha val="24705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19" name="Shape 419"/>
          <p:cNvSpPr/>
          <p:nvPr/>
        </p:nvSpPr>
        <p:spPr>
          <a:xfrm>
            <a:off x="5140178" y="2775676"/>
            <a:ext cx="504054" cy="503999"/>
          </a:xfrm>
          <a:prstGeom prst="ellipse">
            <a:avLst/>
          </a:prstGeom>
          <a:solidFill>
            <a:srgbClr val="0DD2D9">
              <a:alpha val="40000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420" name="Shape 420"/>
          <p:cNvSpPr/>
          <p:nvPr/>
        </p:nvSpPr>
        <p:spPr>
          <a:xfrm>
            <a:off x="5140178" y="3399385"/>
            <a:ext cx="504054" cy="503999"/>
          </a:xfrm>
          <a:prstGeom prst="ellipse">
            <a:avLst/>
          </a:prstGeom>
          <a:solidFill>
            <a:srgbClr val="0DD2D9">
              <a:alpha val="60000"/>
            </a:srgbClr>
          </a:solidFill>
          <a:ln cap="flat" cmpd="sng" w="127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421" name="Shape 421"/>
          <p:cNvSpPr/>
          <p:nvPr/>
        </p:nvSpPr>
        <p:spPr>
          <a:xfrm>
            <a:off x="5140178" y="4023092"/>
            <a:ext cx="504054" cy="503999"/>
          </a:xfrm>
          <a:prstGeom prst="ellipse">
            <a:avLst/>
          </a:prstGeom>
          <a:solidFill>
            <a:srgbClr val="0DD2D9"/>
          </a:solidFill>
          <a:ln cap="flat" cmpd="sng" w="12700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x="3015941" y="1769666"/>
            <a:ext cx="201622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423" name="Shape 423"/>
          <p:cNvCxnSpPr/>
          <p:nvPr/>
        </p:nvCxnSpPr>
        <p:spPr>
          <a:xfrm>
            <a:off x="3375982" y="2403968"/>
            <a:ext cx="1656183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424" name="Shape 424"/>
          <p:cNvCxnSpPr/>
          <p:nvPr/>
        </p:nvCxnSpPr>
        <p:spPr>
          <a:xfrm>
            <a:off x="3736021" y="3027676"/>
            <a:ext cx="1296143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425" name="Shape 425"/>
          <p:cNvCxnSpPr/>
          <p:nvPr/>
        </p:nvCxnSpPr>
        <p:spPr>
          <a:xfrm>
            <a:off x="4132166" y="3651385"/>
            <a:ext cx="900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med" w="med" type="oval"/>
            <a:tailEnd len="lg" w="lg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4528110" y="4275092"/>
            <a:ext cx="504056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round/>
            <a:headEnd len="med" w="med" type="oval"/>
            <a:tailEnd len="lg" w="lg" type="triangle"/>
          </a:ln>
        </p:spPr>
      </p:cxnSp>
      <p:grpSp>
        <p:nvGrpSpPr>
          <p:cNvPr id="427" name="Shape 427"/>
          <p:cNvGrpSpPr/>
          <p:nvPr/>
        </p:nvGrpSpPr>
        <p:grpSpPr>
          <a:xfrm>
            <a:off x="5749233" y="1431556"/>
            <a:ext cx="2830257" cy="676218"/>
            <a:chOff x="1472558" y="998558"/>
            <a:chExt cx="2765964" cy="676218"/>
          </a:xfrm>
        </p:grpSpPr>
        <p:sp>
          <p:nvSpPr>
            <p:cNvPr id="428" name="Shape 428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5749233" y="2057913"/>
            <a:ext cx="2830257" cy="676218"/>
            <a:chOff x="1472558" y="998558"/>
            <a:chExt cx="2765964" cy="676218"/>
          </a:xfrm>
        </p:grpSpPr>
        <p:sp>
          <p:nvSpPr>
            <p:cNvPr id="431" name="Shape 431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749233" y="2684270"/>
            <a:ext cx="2830257" cy="676218"/>
            <a:chOff x="1472558" y="998558"/>
            <a:chExt cx="2765964" cy="676218"/>
          </a:xfrm>
        </p:grpSpPr>
        <p:sp>
          <p:nvSpPr>
            <p:cNvPr id="434" name="Shape 434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435" name="Shape 435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5749233" y="3310627"/>
            <a:ext cx="2830257" cy="676218"/>
            <a:chOff x="1472558" y="998558"/>
            <a:chExt cx="2765964" cy="676218"/>
          </a:xfrm>
        </p:grpSpPr>
        <p:sp>
          <p:nvSpPr>
            <p:cNvPr id="437" name="Shape 437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438" name="Shape 438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5749233" y="3936983"/>
            <a:ext cx="2830257" cy="676218"/>
            <a:chOff x="1472558" y="998558"/>
            <a:chExt cx="2765964" cy="676218"/>
          </a:xfrm>
        </p:grpSpPr>
        <p:sp>
          <p:nvSpPr>
            <p:cNvPr id="440" name="Shape 440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442" name="Shape 442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Chart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683568" y="1190951"/>
            <a:ext cx="3845121" cy="3444195"/>
            <a:chOff x="683568" y="1190951"/>
            <a:chExt cx="3845121" cy="3444195"/>
          </a:xfrm>
        </p:grpSpPr>
        <p:sp>
          <p:nvSpPr>
            <p:cNvPr id="444" name="Shape 444"/>
            <p:cNvSpPr/>
            <p:nvPr/>
          </p:nvSpPr>
          <p:spPr>
            <a:xfrm>
              <a:off x="683568" y="1312345"/>
              <a:ext cx="3845121" cy="3322802"/>
            </a:xfrm>
            <a:prstGeom prst="triangle">
              <a:avLst>
                <a:gd fmla="val 50000" name="adj"/>
              </a:avLst>
            </a:prstGeom>
            <a:solidFill>
              <a:srgbClr val="0DD2D9"/>
            </a:soli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043608" y="1190951"/>
              <a:ext cx="3125042" cy="2795896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5EF1F6"/>
                </a:gs>
                <a:gs pos="100000">
                  <a:srgbClr val="5EF1F6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648" y="1210257"/>
              <a:ext cx="2404961" cy="2150233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94F6F8"/>
                </a:gs>
                <a:gs pos="100000">
                  <a:srgbClr val="94F6F8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746801" y="1290400"/>
              <a:ext cx="1718654" cy="1485276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BCF8FB"/>
                </a:gs>
                <a:gs pos="100000">
                  <a:srgbClr val="BCF8FB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075776" y="1275769"/>
              <a:ext cx="1060703" cy="861568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E3FDFD"/>
                </a:gs>
                <a:gs pos="100000">
                  <a:srgbClr val="E3FDFD"/>
                </a:gs>
              </a:gsLst>
              <a:lin ang="5400000" scaled="0"/>
            </a:gradFill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2335977" y="1621557"/>
            <a:ext cx="54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335977" y="2246291"/>
            <a:ext cx="54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335977" y="2871025"/>
            <a:ext cx="54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335977" y="3495758"/>
            <a:ext cx="54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335977" y="4120492"/>
            <a:ext cx="54030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Shape 458"/>
          <p:cNvGrpSpPr/>
          <p:nvPr/>
        </p:nvGrpSpPr>
        <p:grpSpPr>
          <a:xfrm>
            <a:off x="2810825" y="1136573"/>
            <a:ext cx="1691096" cy="1691096"/>
            <a:chOff x="987920" y="1106093"/>
            <a:chExt cx="1691096" cy="1691096"/>
          </a:xfrm>
        </p:grpSpPr>
        <p:sp>
          <p:nvSpPr>
            <p:cNvPr id="459" name="Shape 459"/>
            <p:cNvSpPr/>
            <p:nvPr/>
          </p:nvSpPr>
          <p:spPr>
            <a:xfrm rot="8100000">
              <a:off x="1235575" y="1353748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304384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633730" y="1136573"/>
            <a:ext cx="1691096" cy="1691096"/>
            <a:chOff x="987920" y="1106093"/>
            <a:chExt cx="1691096" cy="1691096"/>
          </a:xfrm>
        </p:grpSpPr>
        <p:sp>
          <p:nvSpPr>
            <p:cNvPr id="462" name="Shape 462"/>
            <p:cNvSpPr/>
            <p:nvPr/>
          </p:nvSpPr>
          <p:spPr>
            <a:xfrm rot="8100000">
              <a:off x="1235575" y="1353748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304384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6456635" y="1136573"/>
            <a:ext cx="1691096" cy="1691096"/>
            <a:chOff x="987920" y="1106093"/>
            <a:chExt cx="1691096" cy="1691096"/>
          </a:xfrm>
        </p:grpSpPr>
        <p:sp>
          <p:nvSpPr>
            <p:cNvPr id="465" name="Shape 465"/>
            <p:cNvSpPr/>
            <p:nvPr/>
          </p:nvSpPr>
          <p:spPr>
            <a:xfrm rot="8100000">
              <a:off x="1235575" y="1353748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304384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Shape 467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grpSp>
        <p:nvGrpSpPr>
          <p:cNvPr id="468" name="Shape 468"/>
          <p:cNvGrpSpPr/>
          <p:nvPr/>
        </p:nvGrpSpPr>
        <p:grpSpPr>
          <a:xfrm>
            <a:off x="987920" y="1136573"/>
            <a:ext cx="1691096" cy="1691096"/>
            <a:chOff x="987920" y="1106093"/>
            <a:chExt cx="1691096" cy="1691096"/>
          </a:xfrm>
        </p:grpSpPr>
        <p:sp>
          <p:nvSpPr>
            <p:cNvPr id="469" name="Shape 469"/>
            <p:cNvSpPr/>
            <p:nvPr/>
          </p:nvSpPr>
          <p:spPr>
            <a:xfrm rot="8100000">
              <a:off x="1235575" y="1353748"/>
              <a:ext cx="1195786" cy="1195786"/>
            </a:xfrm>
            <a:prstGeom prst="teardrop">
              <a:avLst>
                <a:gd fmla="val 100000" name="adj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304384" y="1422558"/>
              <a:ext cx="1058168" cy="1058168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Shape 471"/>
          <p:cNvSpPr/>
          <p:nvPr/>
        </p:nvSpPr>
        <p:spPr>
          <a:xfrm>
            <a:off x="1624157" y="1771060"/>
            <a:ext cx="418625" cy="422121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3468280" y="1806050"/>
            <a:ext cx="376184" cy="352141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7092906" y="1821367"/>
            <a:ext cx="418557" cy="321507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281846" y="1811741"/>
            <a:ext cx="394863" cy="340763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1058134" y="3115822"/>
            <a:ext cx="1550670" cy="1417355"/>
            <a:chOff x="803639" y="3362835"/>
            <a:chExt cx="2059657" cy="1417355"/>
          </a:xfrm>
        </p:grpSpPr>
        <p:sp>
          <p:nvSpPr>
            <p:cNvPr id="476" name="Shape 476"/>
            <p:cNvSpPr txBox="1"/>
            <p:nvPr/>
          </p:nvSpPr>
          <p:spPr>
            <a:xfrm>
              <a:off x="803639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803639" y="3362835"/>
              <a:ext cx="205965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2881039" y="3115822"/>
            <a:ext cx="1550670" cy="1417355"/>
            <a:chOff x="803639" y="3362835"/>
            <a:chExt cx="2059657" cy="1417355"/>
          </a:xfrm>
        </p:grpSpPr>
        <p:sp>
          <p:nvSpPr>
            <p:cNvPr id="479" name="Shape 479"/>
            <p:cNvSpPr txBox="1"/>
            <p:nvPr/>
          </p:nvSpPr>
          <p:spPr>
            <a:xfrm>
              <a:off x="803639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803639" y="3362835"/>
              <a:ext cx="205965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4703945" y="3115822"/>
            <a:ext cx="1550670" cy="1417355"/>
            <a:chOff x="803639" y="3362835"/>
            <a:chExt cx="2059657" cy="1417355"/>
          </a:xfrm>
        </p:grpSpPr>
        <p:sp>
          <p:nvSpPr>
            <p:cNvPr id="482" name="Shape 482"/>
            <p:cNvSpPr txBox="1"/>
            <p:nvPr/>
          </p:nvSpPr>
          <p:spPr>
            <a:xfrm>
              <a:off x="803639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803639" y="3362835"/>
              <a:ext cx="205965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6526848" y="3115822"/>
            <a:ext cx="1550670" cy="1417355"/>
            <a:chOff x="803639" y="3362835"/>
            <a:chExt cx="2059657" cy="1417355"/>
          </a:xfrm>
        </p:grpSpPr>
        <p:sp>
          <p:nvSpPr>
            <p:cNvPr id="485" name="Shape 485"/>
            <p:cNvSpPr txBox="1"/>
            <p:nvPr/>
          </p:nvSpPr>
          <p:spPr>
            <a:xfrm>
              <a:off x="803639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803639" y="3362835"/>
              <a:ext cx="2059657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Image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pic>
        <p:nvPicPr>
          <p:cNvPr id="492" name="Shape 4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49" r="1548" t="0"/>
          <a:stretch/>
        </p:blipFill>
        <p:spPr>
          <a:xfrm>
            <a:off x="675616" y="1443924"/>
            <a:ext cx="3104295" cy="213593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449687" y="2443031"/>
            <a:ext cx="914400" cy="91440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308303" y="2443031"/>
            <a:ext cx="914400" cy="91440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Shape 496"/>
          <p:cNvGrpSpPr/>
          <p:nvPr/>
        </p:nvGrpSpPr>
        <p:grpSpPr>
          <a:xfrm>
            <a:off x="4320398" y="1245512"/>
            <a:ext cx="4103601" cy="966197"/>
            <a:chOff x="4320398" y="1245512"/>
            <a:chExt cx="4103601" cy="966197"/>
          </a:xfrm>
        </p:grpSpPr>
        <p:sp>
          <p:nvSpPr>
            <p:cNvPr id="497" name="Shape 497"/>
            <p:cNvSpPr txBox="1"/>
            <p:nvPr/>
          </p:nvSpPr>
          <p:spPr>
            <a:xfrm>
              <a:off x="4320398" y="1565379"/>
              <a:ext cx="4103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4320398" y="1245512"/>
              <a:ext cx="410360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499" name="Shape 499"/>
          <p:cNvSpPr/>
          <p:nvPr/>
        </p:nvSpPr>
        <p:spPr>
          <a:xfrm>
            <a:off x="6101133" y="2701472"/>
            <a:ext cx="470124" cy="397517"/>
          </a:xfrm>
          <a:custGeom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7627663" y="2661685"/>
            <a:ext cx="275683" cy="477090"/>
          </a:xfrm>
          <a:custGeom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737237" y="2661685"/>
            <a:ext cx="339302" cy="477090"/>
          </a:xfrm>
          <a:custGeom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Shape 502"/>
          <p:cNvGrpSpPr/>
          <p:nvPr/>
        </p:nvGrpSpPr>
        <p:grpSpPr>
          <a:xfrm>
            <a:off x="4330824" y="3646049"/>
            <a:ext cx="1152127" cy="676218"/>
            <a:chOff x="1472558" y="998558"/>
            <a:chExt cx="2310904" cy="676218"/>
          </a:xfrm>
        </p:grpSpPr>
        <p:sp>
          <p:nvSpPr>
            <p:cNvPr id="503" name="Shape 503"/>
            <p:cNvSpPr txBox="1"/>
            <p:nvPr/>
          </p:nvSpPr>
          <p:spPr>
            <a:xfrm>
              <a:off x="1472558" y="1213112"/>
              <a:ext cx="231090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472558" y="998558"/>
              <a:ext cx="231090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5760131" y="3646049"/>
            <a:ext cx="1152127" cy="676218"/>
            <a:chOff x="1472558" y="998558"/>
            <a:chExt cx="2310904" cy="676218"/>
          </a:xfrm>
        </p:grpSpPr>
        <p:sp>
          <p:nvSpPr>
            <p:cNvPr id="506" name="Shape 506"/>
            <p:cNvSpPr txBox="1"/>
            <p:nvPr/>
          </p:nvSpPr>
          <p:spPr>
            <a:xfrm>
              <a:off x="1472558" y="1213112"/>
              <a:ext cx="231090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1472558" y="998558"/>
              <a:ext cx="231090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7189440" y="3646049"/>
            <a:ext cx="1152127" cy="676218"/>
            <a:chOff x="1472558" y="998558"/>
            <a:chExt cx="2310904" cy="676218"/>
          </a:xfrm>
        </p:grpSpPr>
        <p:sp>
          <p:nvSpPr>
            <p:cNvPr id="509" name="Shape 509"/>
            <p:cNvSpPr txBox="1"/>
            <p:nvPr/>
          </p:nvSpPr>
          <p:spPr>
            <a:xfrm>
              <a:off x="1472558" y="1213112"/>
              <a:ext cx="231090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1472558" y="998558"/>
              <a:ext cx="231090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Shape 515"/>
          <p:cNvCxnSpPr/>
          <p:nvPr/>
        </p:nvCxnSpPr>
        <p:spPr>
          <a:xfrm flipH="1" rot="10800000">
            <a:off x="3027802" y="2243403"/>
            <a:ext cx="2144970" cy="693147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516" name="Shape 516"/>
          <p:cNvCxnSpPr/>
          <p:nvPr/>
        </p:nvCxnSpPr>
        <p:spPr>
          <a:xfrm flipH="1" rot="10800000">
            <a:off x="3027802" y="2555381"/>
            <a:ext cx="3459135" cy="381170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517" name="Shape 517"/>
          <p:cNvCxnSpPr/>
          <p:nvPr/>
        </p:nvCxnSpPr>
        <p:spPr>
          <a:xfrm>
            <a:off x="3027802" y="2936551"/>
            <a:ext cx="3849228" cy="548442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518" name="Shape 518"/>
          <p:cNvCxnSpPr/>
          <p:nvPr/>
        </p:nvCxnSpPr>
        <p:spPr>
          <a:xfrm>
            <a:off x="3027802" y="2936551"/>
            <a:ext cx="2554867" cy="1190326"/>
          </a:xfrm>
          <a:prstGeom prst="straightConnector1">
            <a:avLst/>
          </a:prstGeom>
          <a:noFill/>
          <a:ln cap="flat" cmpd="sng" w="15875">
            <a:solidFill>
              <a:srgbClr val="A5A5A5"/>
            </a:solidFill>
            <a:prstDash val="dot"/>
            <a:round/>
            <a:headEnd len="med" w="med" type="none"/>
            <a:tailEnd len="lg" w="lg" type="triangle"/>
          </a:ln>
        </p:spPr>
      </p:cxnSp>
      <p:sp>
        <p:nvSpPr>
          <p:cNvPr id="519" name="Shape 519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sp>
        <p:nvSpPr>
          <p:cNvPr id="520" name="Shape 520"/>
          <p:cNvSpPr/>
          <p:nvPr/>
        </p:nvSpPr>
        <p:spPr>
          <a:xfrm>
            <a:off x="1773083" y="1765984"/>
            <a:ext cx="2510885" cy="2510885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15612" y="2125511"/>
            <a:ext cx="1681563" cy="1681563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692860" y="2867539"/>
            <a:ext cx="1727067" cy="678648"/>
            <a:chOff x="3233964" y="1954418"/>
            <a:chExt cx="1410044" cy="678648"/>
          </a:xfrm>
        </p:grpSpPr>
        <p:sp>
          <p:nvSpPr>
            <p:cNvPr id="523" name="Shape 523"/>
            <p:cNvSpPr txBox="1"/>
            <p:nvPr/>
          </p:nvSpPr>
          <p:spPr>
            <a:xfrm>
              <a:off x="3233964" y="1954418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3243489" y="2171402"/>
              <a:ext cx="140051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239063" y="2936551"/>
            <a:ext cx="1578924" cy="1056546"/>
            <a:chOff x="-475010" y="1114176"/>
            <a:chExt cx="3085229" cy="1056546"/>
          </a:xfrm>
        </p:grpSpPr>
        <p:sp>
          <p:nvSpPr>
            <p:cNvPr id="526" name="Shape 526"/>
            <p:cNvSpPr txBox="1"/>
            <p:nvPr/>
          </p:nvSpPr>
          <p:spPr>
            <a:xfrm>
              <a:off x="-475010" y="1114176"/>
              <a:ext cx="30824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-460975" y="1339725"/>
              <a:ext cx="3071195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5004048" y="1260000"/>
            <a:ext cx="1152128" cy="1152128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582669" y="3624101"/>
            <a:ext cx="1005553" cy="1005553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6877031" y="2693119"/>
            <a:ext cx="1583750" cy="158375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2685951" y="2139994"/>
            <a:ext cx="685146" cy="690869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370814" y="1675294"/>
            <a:ext cx="418598" cy="321539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7471453" y="2920041"/>
            <a:ext cx="394904" cy="340797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Shape 535"/>
          <p:cNvGrpSpPr/>
          <p:nvPr/>
        </p:nvGrpSpPr>
        <p:grpSpPr>
          <a:xfrm>
            <a:off x="6805372" y="3358781"/>
            <a:ext cx="1727067" cy="678648"/>
            <a:chOff x="3233964" y="1954418"/>
            <a:chExt cx="1410044" cy="678648"/>
          </a:xfrm>
        </p:grpSpPr>
        <p:sp>
          <p:nvSpPr>
            <p:cNvPr id="536" name="Shape 536"/>
            <p:cNvSpPr txBox="1"/>
            <p:nvPr/>
          </p:nvSpPr>
          <p:spPr>
            <a:xfrm>
              <a:off x="3233964" y="1954418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Add Text</a:t>
              </a: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3243489" y="2171402"/>
              <a:ext cx="1400519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 PowerPoint Presentation</a:t>
              </a:r>
            </a:p>
          </p:txBody>
        </p:sp>
      </p:grpSp>
      <p:sp>
        <p:nvSpPr>
          <p:cNvPr id="538" name="Shape 538"/>
          <p:cNvSpPr/>
          <p:nvPr/>
        </p:nvSpPr>
        <p:spPr>
          <a:xfrm>
            <a:off x="5786966" y="3940548"/>
            <a:ext cx="596962" cy="351148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/>
        </p:nvSpPr>
        <p:spPr>
          <a:xfrm rot="2700000">
            <a:off x="1405268" y="2389068"/>
            <a:ext cx="302254" cy="541884"/>
          </a:xfrm>
          <a:custGeom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6714270" y="1948085"/>
            <a:ext cx="406437" cy="380462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Shape 545"/>
          <p:cNvGraphicFramePr/>
          <p:nvPr/>
        </p:nvGraphicFramePr>
        <p:xfrm>
          <a:off x="719999" y="1632287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{EC11D108-414D-4D4C-8482-996C3B890393}</a:tableStyleId>
              </a:tblPr>
              <a:tblGrid>
                <a:gridCol w="1284000"/>
                <a:gridCol w="1284000"/>
                <a:gridCol w="1284000"/>
                <a:gridCol w="1284000"/>
                <a:gridCol w="1284000"/>
                <a:gridCol w="1284000"/>
              </a:tblGrid>
              <a:tr h="31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A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B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C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D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F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>
                        <a:alpha val="69803"/>
                      </a:srgbClr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DD2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6" name="Shape 546"/>
          <p:cNvSpPr txBox="1"/>
          <p:nvPr/>
        </p:nvSpPr>
        <p:spPr>
          <a:xfrm>
            <a:off x="879254" y="3959821"/>
            <a:ext cx="73803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47" name="Shape 547"/>
          <p:cNvSpPr/>
          <p:nvPr/>
        </p:nvSpPr>
        <p:spPr>
          <a:xfrm flipH="1" rot="10800000">
            <a:off x="792199" y="3833986"/>
            <a:ext cx="7596000" cy="457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792199" y="4686271"/>
            <a:ext cx="7596000" cy="4571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◆"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467543" y="594741"/>
            <a:ext cx="1763768" cy="93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Designed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467543" y="1674908"/>
            <a:ext cx="16197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6912688" y="2212158"/>
            <a:ext cx="1763768" cy="93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1" lang="en" sz="18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Designed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7056704" y="3292326"/>
            <a:ext cx="16197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</a:p>
        </p:txBody>
      </p:sp>
      <p:pic>
        <p:nvPicPr>
          <p:cNvPr id="559" name="Shape 5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042" l="8159" r="56271" t="1184"/>
          <a:stretch/>
        </p:blipFill>
        <p:spPr>
          <a:xfrm>
            <a:off x="2411759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560" name="Shape 56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9536" r="29535" t="0"/>
          <a:stretch/>
        </p:blipFill>
        <p:spPr>
          <a:xfrm>
            <a:off x="4572239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584000" y="25735"/>
            <a:ext cx="7559999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619671" y="1059582"/>
            <a:ext cx="69847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i="0" lang="en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1619672" y="1826268"/>
            <a:ext cx="3312368" cy="1828076"/>
            <a:chOff x="1619671" y="2139701"/>
            <a:chExt cx="3240359" cy="1828076"/>
          </a:xfrm>
        </p:grpSpPr>
        <p:sp>
          <p:nvSpPr>
            <p:cNvPr id="133" name="Shape 133"/>
            <p:cNvSpPr txBox="1"/>
            <p:nvPr/>
          </p:nvSpPr>
          <p:spPr>
            <a:xfrm>
              <a:off x="1619671" y="2139701"/>
              <a:ext cx="324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Edit In Google Slides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619671" y="2582783"/>
              <a:ext cx="324035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Please 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Make a copy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will get a copy of this document on your Google Drive and this copy will be created. So you will be able to edit, add or delete slides.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5292080" y="1826268"/>
            <a:ext cx="3312368" cy="1458744"/>
            <a:chOff x="1619671" y="2139701"/>
            <a:chExt cx="3240359" cy="1458744"/>
          </a:xfrm>
        </p:grpSpPr>
        <p:sp>
          <p:nvSpPr>
            <p:cNvPr id="136" name="Shape 136"/>
            <p:cNvSpPr txBox="1"/>
            <p:nvPr/>
          </p:nvSpPr>
          <p:spPr>
            <a:xfrm>
              <a:off x="1619671" y="2139701"/>
              <a:ext cx="3240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Edit in PowerPoint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619671" y="2582783"/>
              <a:ext cx="3240359" cy="101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Navigate to the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menu and select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Download as Microsoft PowerPoint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download a </a:t>
              </a: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.pptx </a:t>
              </a: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file. So you can open and edit in PowerPoint.</a:t>
              </a:r>
            </a:p>
          </p:txBody>
        </p:sp>
      </p:grpSp>
      <p:sp>
        <p:nvSpPr>
          <p:cNvPr id="138" name="Shape 138"/>
          <p:cNvSpPr txBox="1"/>
          <p:nvPr/>
        </p:nvSpPr>
        <p:spPr>
          <a:xfrm>
            <a:off x="1619671" y="3795885"/>
            <a:ext cx="6984776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Table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Chart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4780791" y="1275605"/>
            <a:ext cx="166341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◆"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</a:p>
        </p:txBody>
      </p:sp>
      <p:graphicFrame>
        <p:nvGraphicFramePr>
          <p:cNvPr id="567" name="Shape 567"/>
          <p:cNvGraphicFramePr/>
          <p:nvPr/>
        </p:nvGraphicFramePr>
        <p:xfrm>
          <a:off x="4788026" y="1603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{EC11D108-414D-4D4C-8482-996C3B890393}</a:tableStyleId>
              </a:tblPr>
              <a:tblGrid>
                <a:gridCol w="1043700"/>
                <a:gridCol w="869750"/>
                <a:gridCol w="869750"/>
                <a:gridCol w="869750"/>
              </a:tblGrid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68" name="Shape 568"/>
          <p:cNvSpPr txBox="1"/>
          <p:nvPr/>
        </p:nvSpPr>
        <p:spPr>
          <a:xfrm>
            <a:off x="699299" y="1275605"/>
            <a:ext cx="166341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Noto Sans Symbols"/>
              <a:buChar char="◆"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</a:p>
        </p:txBody>
      </p:sp>
      <p:graphicFrame>
        <p:nvGraphicFramePr>
          <p:cNvPr id="569" name="Shape 569"/>
          <p:cNvGraphicFramePr/>
          <p:nvPr/>
        </p:nvGraphicFramePr>
        <p:xfrm>
          <a:off x="706533" y="1603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{EC11D108-414D-4D4C-8482-996C3B890393}</a:tableStyleId>
              </a:tblPr>
              <a:tblGrid>
                <a:gridCol w="1043700"/>
                <a:gridCol w="869750"/>
                <a:gridCol w="869750"/>
                <a:gridCol w="869750"/>
              </a:tblGrid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BFBFBF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3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Text</a:t>
                      </a:r>
                    </a:p>
                  </a:txBody>
                  <a:tcPr marT="45725" marB="45725" marR="91450" marL="91450" anchor="ctr"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ct val="25000"/>
                        <a:buFont typeface="Arial"/>
                        <a:buNone/>
                      </a:pPr>
                      <a:r>
                        <a:rPr b="0" lang="en" sz="120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570" name="Shape 570"/>
          <p:cNvGrpSpPr/>
          <p:nvPr/>
        </p:nvGrpSpPr>
        <p:grpSpPr>
          <a:xfrm>
            <a:off x="683568" y="3507605"/>
            <a:ext cx="854570" cy="1066100"/>
            <a:chOff x="683568" y="3507605"/>
            <a:chExt cx="854570" cy="1066100"/>
          </a:xfrm>
        </p:grpSpPr>
        <p:sp>
          <p:nvSpPr>
            <p:cNvPr id="571" name="Shape 571"/>
            <p:cNvSpPr txBox="1"/>
            <p:nvPr/>
          </p:nvSpPr>
          <p:spPr>
            <a:xfrm>
              <a:off x="686968" y="3507605"/>
              <a:ext cx="851169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683568" y="3780898"/>
              <a:ext cx="851169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</a:p>
          </p:txBody>
        </p:sp>
        <p:sp>
          <p:nvSpPr>
            <p:cNvPr id="573" name="Shape 573"/>
            <p:cNvSpPr txBox="1"/>
            <p:nvPr/>
          </p:nvSpPr>
          <p:spPr>
            <a:xfrm>
              <a:off x="683568" y="4054192"/>
              <a:ext cx="851169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</a:p>
          </p:txBody>
        </p:sp>
        <p:sp>
          <p:nvSpPr>
            <p:cNvPr id="574" name="Shape 574"/>
            <p:cNvSpPr txBox="1"/>
            <p:nvPr/>
          </p:nvSpPr>
          <p:spPr>
            <a:xfrm>
              <a:off x="683568" y="4327485"/>
              <a:ext cx="851169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D </a:t>
              </a:r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4644007" y="3589972"/>
            <a:ext cx="3846456" cy="966197"/>
            <a:chOff x="4320398" y="1245512"/>
            <a:chExt cx="4103601" cy="966197"/>
          </a:xfrm>
        </p:grpSpPr>
        <p:sp>
          <p:nvSpPr>
            <p:cNvPr id="576" name="Shape 576"/>
            <p:cNvSpPr txBox="1"/>
            <p:nvPr/>
          </p:nvSpPr>
          <p:spPr>
            <a:xfrm>
              <a:off x="4320398" y="1565379"/>
              <a:ext cx="4103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320398" y="1245512"/>
              <a:ext cx="4103600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1619944" y="3583351"/>
            <a:ext cx="2447999" cy="898494"/>
            <a:chOff x="1619944" y="3583351"/>
            <a:chExt cx="2447999" cy="898494"/>
          </a:xfrm>
        </p:grpSpPr>
        <p:sp>
          <p:nvSpPr>
            <p:cNvPr id="579" name="Shape 579"/>
            <p:cNvSpPr/>
            <p:nvPr/>
          </p:nvSpPr>
          <p:spPr>
            <a:xfrm>
              <a:off x="1619944" y="3583351"/>
              <a:ext cx="2447999" cy="10799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1619944" y="3846850"/>
              <a:ext cx="2447999" cy="10799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1619944" y="4110348"/>
              <a:ext cx="2447999" cy="10799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1619944" y="4373846"/>
              <a:ext cx="2447999" cy="10799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1619944" y="3583351"/>
              <a:ext cx="1511895" cy="107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1619944" y="3846850"/>
              <a:ext cx="1655911" cy="107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1619944" y="4110348"/>
              <a:ext cx="863824" cy="107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1619944" y="4373846"/>
              <a:ext cx="1583903" cy="107999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1427950" y="1349355"/>
            <a:ext cx="3744416" cy="3306604"/>
            <a:chOff x="2166950" y="1239187"/>
            <a:chExt cx="3298100" cy="3348192"/>
          </a:xfrm>
        </p:grpSpPr>
        <p:sp>
          <p:nvSpPr>
            <p:cNvPr id="593" name="Shape 593"/>
            <p:cNvSpPr/>
            <p:nvPr/>
          </p:nvSpPr>
          <p:spPr>
            <a:xfrm>
              <a:off x="3006000" y="1239187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Shape 597"/>
          <p:cNvSpPr txBox="1"/>
          <p:nvPr/>
        </p:nvSpPr>
        <p:spPr>
          <a:xfrm>
            <a:off x="705935" y="1328340"/>
            <a:ext cx="2293105" cy="739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Presentation Designed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05935" y="1958269"/>
            <a:ext cx="17778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 </a:t>
            </a:r>
          </a:p>
        </p:txBody>
      </p:sp>
      <p:sp>
        <p:nvSpPr>
          <p:cNvPr id="599" name="Shape 599"/>
          <p:cNvSpPr/>
          <p:nvPr/>
        </p:nvSpPr>
        <p:spPr>
          <a:xfrm>
            <a:off x="4043451" y="3965355"/>
            <a:ext cx="418598" cy="321539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2125640" y="3946098"/>
            <a:ext cx="394904" cy="340797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4396180" y="2283717"/>
            <a:ext cx="57606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6480983" y="2283717"/>
            <a:ext cx="57606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6480983" y="3507853"/>
            <a:ext cx="57606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grpSp>
        <p:nvGrpSpPr>
          <p:cNvPr id="604" name="Shape 604"/>
          <p:cNvGrpSpPr/>
          <p:nvPr/>
        </p:nvGrpSpPr>
        <p:grpSpPr>
          <a:xfrm>
            <a:off x="4895795" y="2283717"/>
            <a:ext cx="1404398" cy="1045550"/>
            <a:chOff x="1472558" y="998558"/>
            <a:chExt cx="2765964" cy="1045550"/>
          </a:xfrm>
        </p:grpSpPr>
        <p:sp>
          <p:nvSpPr>
            <p:cNvPr id="605" name="Shape 605"/>
            <p:cNvSpPr txBox="1"/>
            <p:nvPr/>
          </p:nvSpPr>
          <p:spPr>
            <a:xfrm>
              <a:off x="1472558" y="1213112"/>
              <a:ext cx="276596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6980597" y="2283717"/>
            <a:ext cx="1404398" cy="1045550"/>
            <a:chOff x="1472558" y="998558"/>
            <a:chExt cx="2765964" cy="1045550"/>
          </a:xfrm>
        </p:grpSpPr>
        <p:sp>
          <p:nvSpPr>
            <p:cNvPr id="608" name="Shape 608"/>
            <p:cNvSpPr txBox="1"/>
            <p:nvPr/>
          </p:nvSpPr>
          <p:spPr>
            <a:xfrm>
              <a:off x="1472558" y="1213112"/>
              <a:ext cx="276596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6980597" y="3507853"/>
            <a:ext cx="1404398" cy="1045550"/>
            <a:chOff x="1472558" y="998558"/>
            <a:chExt cx="2765964" cy="1045550"/>
          </a:xfrm>
        </p:grpSpPr>
        <p:sp>
          <p:nvSpPr>
            <p:cNvPr id="611" name="Shape 611"/>
            <p:cNvSpPr txBox="1"/>
            <p:nvPr/>
          </p:nvSpPr>
          <p:spPr>
            <a:xfrm>
              <a:off x="1472558" y="1213112"/>
              <a:ext cx="276596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</a:p>
          </p:txBody>
        </p:sp>
        <p:sp>
          <p:nvSpPr>
            <p:cNvPr id="612" name="Shape 612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613" name="Shape 613"/>
          <p:cNvSpPr txBox="1"/>
          <p:nvPr/>
        </p:nvSpPr>
        <p:spPr>
          <a:xfrm>
            <a:off x="4637685" y="1349354"/>
            <a:ext cx="3585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614" name="Shape 614"/>
          <p:cNvSpPr/>
          <p:nvPr/>
        </p:nvSpPr>
        <p:spPr>
          <a:xfrm>
            <a:off x="3014657" y="3255132"/>
            <a:ext cx="571000" cy="575770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3095210" y="2264851"/>
            <a:ext cx="444051" cy="291836"/>
          </a:xfrm>
          <a:custGeom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2699791" y="3291830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</a:p>
        </p:txBody>
      </p:sp>
      <p:sp>
        <p:nvSpPr>
          <p:cNvPr id="621" name="Shape 621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622" name="Shape 622"/>
          <p:cNvSpPr/>
          <p:nvPr/>
        </p:nvSpPr>
        <p:spPr>
          <a:xfrm>
            <a:off x="5271133" y="1340866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5271133" y="2249843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5271133" y="3158821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5271133" y="4067798"/>
            <a:ext cx="538036" cy="538036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Shape 626"/>
          <p:cNvSpPr txBox="1"/>
          <p:nvPr/>
        </p:nvSpPr>
        <p:spPr>
          <a:xfrm>
            <a:off x="5896778" y="1286720"/>
            <a:ext cx="2527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5896778" y="2195697"/>
            <a:ext cx="2527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5896778" y="3104674"/>
            <a:ext cx="2527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5896778" y="4013651"/>
            <a:ext cx="2527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</a:p>
        </p:txBody>
      </p:sp>
      <p:sp>
        <p:nvSpPr>
          <p:cNvPr id="630" name="Shape 630"/>
          <p:cNvSpPr/>
          <p:nvPr/>
        </p:nvSpPr>
        <p:spPr>
          <a:xfrm>
            <a:off x="5377510" y="1445884"/>
            <a:ext cx="325282" cy="328000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393998" y="2382050"/>
            <a:ext cx="292305" cy="273624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5377537" y="4211905"/>
            <a:ext cx="325230" cy="249820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5394057" y="3295448"/>
            <a:ext cx="306819" cy="264781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1282491" y="4083917"/>
            <a:ext cx="309634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</a:p>
        </p:txBody>
      </p:sp>
      <p:pic>
        <p:nvPicPr>
          <p:cNvPr id="635" name="Shape 6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9" r="2499" t="0"/>
          <a:stretch/>
        </p:blipFill>
        <p:spPr>
          <a:xfrm>
            <a:off x="1442653" y="1739258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899591" y="1325259"/>
            <a:ext cx="3738093" cy="3342342"/>
          </a:xfrm>
          <a:prstGeom prst="quadArrow">
            <a:avLst>
              <a:gd fmla="val 3495" name="adj1"/>
              <a:gd fmla="val 4359" name="adj2"/>
              <a:gd fmla="val 5655" name="adj3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2909724" y="1666125"/>
            <a:ext cx="1439999" cy="1187999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187624" y="1666125"/>
            <a:ext cx="1439999" cy="1187999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187624" y="3147814"/>
            <a:ext cx="1439999" cy="1187999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2909724" y="3147814"/>
            <a:ext cx="1439999" cy="1187999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1421449" y="2121625"/>
            <a:ext cx="97234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143549" y="2121625"/>
            <a:ext cx="97234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3143549" y="3603314"/>
            <a:ext cx="97234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1421449" y="3603312"/>
            <a:ext cx="97234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5076055" y="2811765"/>
            <a:ext cx="1296143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948264" y="2811765"/>
            <a:ext cx="1296143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grpSp>
        <p:nvGrpSpPr>
          <p:cNvPr id="651" name="Shape 651"/>
          <p:cNvGrpSpPr/>
          <p:nvPr/>
        </p:nvGrpSpPr>
        <p:grpSpPr>
          <a:xfrm>
            <a:off x="4932040" y="1771710"/>
            <a:ext cx="1584175" cy="713152"/>
            <a:chOff x="5004048" y="1666125"/>
            <a:chExt cx="1584175" cy="713152"/>
          </a:xfrm>
        </p:grpSpPr>
        <p:sp>
          <p:nvSpPr>
            <p:cNvPr id="652" name="Shape 652"/>
            <p:cNvSpPr txBox="1"/>
            <p:nvPr/>
          </p:nvSpPr>
          <p:spPr>
            <a:xfrm>
              <a:off x="5004048" y="1880680"/>
              <a:ext cx="1584175" cy="498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004048" y="1666125"/>
              <a:ext cx="158417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6804248" y="1771710"/>
            <a:ext cx="1584175" cy="713152"/>
            <a:chOff x="5004048" y="1666125"/>
            <a:chExt cx="1584175" cy="713152"/>
          </a:xfrm>
        </p:grpSpPr>
        <p:sp>
          <p:nvSpPr>
            <p:cNvPr id="655" name="Shape 655"/>
            <p:cNvSpPr txBox="1"/>
            <p:nvPr/>
          </p:nvSpPr>
          <p:spPr>
            <a:xfrm>
              <a:off x="5004048" y="1880680"/>
              <a:ext cx="1584175" cy="498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5004048" y="1666125"/>
              <a:ext cx="158417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657" name="Shape 657"/>
          <p:cNvSpPr txBox="1"/>
          <p:nvPr/>
        </p:nvSpPr>
        <p:spPr>
          <a:xfrm>
            <a:off x="4834576" y="3541244"/>
            <a:ext cx="3585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658" name="Shape 658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</a:p>
        </p:txBody>
      </p:sp>
      <p:graphicFrame>
        <p:nvGraphicFramePr>
          <p:cNvPr id="664" name="Shape 664"/>
          <p:cNvGraphicFramePr/>
          <p:nvPr/>
        </p:nvGraphicFramePr>
        <p:xfrm>
          <a:off x="780927" y="1260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{A80B3025-D046-41C1-B632-6D2DCAD4F5BA}</a:tableStyleId>
              </a:tblPr>
              <a:tblGrid>
                <a:gridCol w="1928375"/>
                <a:gridCol w="1928375"/>
                <a:gridCol w="1928375"/>
                <a:gridCol w="1928375"/>
              </a:tblGrid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4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2F2F2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 Content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432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DD2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 Here</a:t>
                      </a:r>
                    </a:p>
                  </a:txBody>
                  <a:tcPr marT="45725" marB="45725" marR="91450" marL="9145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Shape 6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0" l="39537" r="18817" t="667"/>
          <a:stretch/>
        </p:blipFill>
        <p:spPr>
          <a:xfrm>
            <a:off x="1007007" y="1468080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0" name="Shape 67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29" l="51961" r="7277" t="916"/>
          <a:stretch/>
        </p:blipFill>
        <p:spPr>
          <a:xfrm>
            <a:off x="2996838" y="2291783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1" name="Shape 671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8007" r="28006" t="0"/>
          <a:stretch/>
        </p:blipFill>
        <p:spPr>
          <a:xfrm>
            <a:off x="4986669" y="1586548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672" name="Shape 672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28894" r="28893" t="0"/>
          <a:stretch/>
        </p:blipFill>
        <p:spPr>
          <a:xfrm>
            <a:off x="6976499" y="2548200"/>
            <a:ext cx="1143174" cy="180254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673" name="Shape 673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674" name="Shape 674"/>
          <p:cNvGrpSpPr/>
          <p:nvPr/>
        </p:nvGrpSpPr>
        <p:grpSpPr>
          <a:xfrm>
            <a:off x="1084867" y="3951509"/>
            <a:ext cx="1224135" cy="676218"/>
            <a:chOff x="1472558" y="998558"/>
            <a:chExt cx="2765964" cy="676218"/>
          </a:xfrm>
        </p:grpSpPr>
        <p:sp>
          <p:nvSpPr>
            <p:cNvPr id="675" name="Shape 675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676" name="Shape 676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677" name="Shape 677"/>
          <p:cNvGrpSpPr/>
          <p:nvPr/>
        </p:nvGrpSpPr>
        <p:grpSpPr>
          <a:xfrm>
            <a:off x="3074085" y="1272209"/>
            <a:ext cx="1224135" cy="676218"/>
            <a:chOff x="1472558" y="998558"/>
            <a:chExt cx="2765964" cy="676218"/>
          </a:xfrm>
        </p:grpSpPr>
        <p:sp>
          <p:nvSpPr>
            <p:cNvPr id="678" name="Shape 678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679" name="Shape 679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7052525" y="1535939"/>
            <a:ext cx="1224135" cy="676218"/>
            <a:chOff x="1472558" y="998558"/>
            <a:chExt cx="2765964" cy="676218"/>
          </a:xfrm>
        </p:grpSpPr>
        <p:sp>
          <p:nvSpPr>
            <p:cNvPr id="681" name="Shape 681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682" name="Shape 682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5063304" y="3761061"/>
            <a:ext cx="1224135" cy="676218"/>
            <a:chOff x="1472558" y="998558"/>
            <a:chExt cx="2765964" cy="676218"/>
          </a:xfrm>
        </p:grpSpPr>
        <p:sp>
          <p:nvSpPr>
            <p:cNvPr id="684" name="Shape 684"/>
            <p:cNvSpPr txBox="1"/>
            <p:nvPr/>
          </p:nvSpPr>
          <p:spPr>
            <a:xfrm>
              <a:off x="1472558" y="1213112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2769109" y="1378547"/>
            <a:ext cx="305045" cy="305045"/>
            <a:chOff x="5508103" y="555525"/>
            <a:chExt cx="360040" cy="360040"/>
          </a:xfrm>
        </p:grpSpPr>
        <p:sp>
          <p:nvSpPr>
            <p:cNvPr id="687" name="Shape 687"/>
            <p:cNvSpPr/>
            <p:nvPr/>
          </p:nvSpPr>
          <p:spPr>
            <a:xfrm>
              <a:off x="5508103" y="555525"/>
              <a:ext cx="360040" cy="360040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 rot="2700000">
              <a:off x="5610141" y="633710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6747685" y="1626937"/>
            <a:ext cx="305045" cy="305045"/>
            <a:chOff x="5508103" y="555525"/>
            <a:chExt cx="360040" cy="360040"/>
          </a:xfrm>
        </p:grpSpPr>
        <p:sp>
          <p:nvSpPr>
            <p:cNvPr id="690" name="Shape 690"/>
            <p:cNvSpPr/>
            <p:nvPr/>
          </p:nvSpPr>
          <p:spPr>
            <a:xfrm>
              <a:off x="5508103" y="555525"/>
              <a:ext cx="360040" cy="360040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 rot="2700000">
              <a:off x="5610141" y="633710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4758397" y="3761062"/>
            <a:ext cx="305045" cy="305045"/>
            <a:chOff x="5508103" y="555525"/>
            <a:chExt cx="360040" cy="360040"/>
          </a:xfrm>
        </p:grpSpPr>
        <p:sp>
          <p:nvSpPr>
            <p:cNvPr id="693" name="Shape 693"/>
            <p:cNvSpPr/>
            <p:nvPr/>
          </p:nvSpPr>
          <p:spPr>
            <a:xfrm>
              <a:off x="5508103" y="555525"/>
              <a:ext cx="360040" cy="360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 rot="2700000">
              <a:off x="5610141" y="633710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779822" y="3951510"/>
            <a:ext cx="305045" cy="305045"/>
            <a:chOff x="5508103" y="555525"/>
            <a:chExt cx="360040" cy="360040"/>
          </a:xfrm>
        </p:grpSpPr>
        <p:sp>
          <p:nvSpPr>
            <p:cNvPr id="696" name="Shape 696"/>
            <p:cNvSpPr/>
            <p:nvPr/>
          </p:nvSpPr>
          <p:spPr>
            <a:xfrm>
              <a:off x="5508103" y="555525"/>
              <a:ext cx="360040" cy="360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 rot="2700000">
              <a:off x="5610141" y="633710"/>
              <a:ext cx="203670" cy="203670"/>
            </a:xfrm>
            <a:prstGeom prst="corner">
              <a:avLst>
                <a:gd fmla="val 32966" name="adj1"/>
                <a:gd fmla="val 34705" name="adj2"/>
              </a:avLst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2932410" y="1321736"/>
            <a:ext cx="3237359" cy="3237359"/>
          </a:xfrm>
          <a:prstGeom prst="ellipse">
            <a:avLst/>
          </a:prstGeom>
          <a:solidFill>
            <a:schemeClr val="lt1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Infographic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grpSp>
        <p:nvGrpSpPr>
          <p:cNvPr id="704" name="Shape 704"/>
          <p:cNvGrpSpPr/>
          <p:nvPr/>
        </p:nvGrpSpPr>
        <p:grpSpPr>
          <a:xfrm>
            <a:off x="3808789" y="2174205"/>
            <a:ext cx="1493952" cy="1493952"/>
            <a:chOff x="7092279" y="2517709"/>
            <a:chExt cx="971680" cy="971680"/>
          </a:xfrm>
        </p:grpSpPr>
        <p:sp>
          <p:nvSpPr>
            <p:cNvPr id="705" name="Shape 705"/>
            <p:cNvSpPr/>
            <p:nvPr/>
          </p:nvSpPr>
          <p:spPr>
            <a:xfrm>
              <a:off x="7092279" y="2517709"/>
              <a:ext cx="971680" cy="97168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7170399" y="2595828"/>
              <a:ext cx="815440" cy="815440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Shape 707"/>
          <p:cNvSpPr/>
          <p:nvPr/>
        </p:nvSpPr>
        <p:spPr>
          <a:xfrm rot="-5400000">
            <a:off x="4159627" y="2521878"/>
            <a:ext cx="798080" cy="798606"/>
          </a:xfrm>
          <a:custGeom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3259391" y="3888146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2555775" y="2569331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3259391" y="1250516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3396176" y="1386141"/>
            <a:ext cx="418666" cy="422164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3396798" y="4074082"/>
            <a:ext cx="418598" cy="321539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705031" y="2745639"/>
            <a:ext cx="394904" cy="340797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6026758" y="2739966"/>
            <a:ext cx="376184" cy="352141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5408278" y="4035194"/>
            <a:ext cx="230741" cy="399316"/>
          </a:xfrm>
          <a:custGeom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Shape 719"/>
          <p:cNvGrpSpPr/>
          <p:nvPr/>
        </p:nvGrpSpPr>
        <p:grpSpPr>
          <a:xfrm>
            <a:off x="1008844" y="1135558"/>
            <a:ext cx="2091091" cy="923329"/>
            <a:chOff x="2113657" y="4283314"/>
            <a:chExt cx="2120135" cy="923329"/>
          </a:xfrm>
        </p:grpSpPr>
        <p:sp>
          <p:nvSpPr>
            <p:cNvPr id="720" name="Shape 720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722" name="Shape 722"/>
          <p:cNvGrpSpPr/>
          <p:nvPr/>
        </p:nvGrpSpPr>
        <p:grpSpPr>
          <a:xfrm>
            <a:off x="323527" y="2466386"/>
            <a:ext cx="2091091" cy="923329"/>
            <a:chOff x="2113657" y="4283314"/>
            <a:chExt cx="2120135" cy="923329"/>
          </a:xfrm>
        </p:grpSpPr>
        <p:sp>
          <p:nvSpPr>
            <p:cNvPr id="723" name="Shape 723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1008844" y="3773188"/>
            <a:ext cx="2091091" cy="923329"/>
            <a:chOff x="2113657" y="4283314"/>
            <a:chExt cx="2120135" cy="923329"/>
          </a:xfrm>
        </p:grpSpPr>
        <p:sp>
          <p:nvSpPr>
            <p:cNvPr id="726" name="Shape 726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27" name="Shape 727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6121411" y="1131590"/>
            <a:ext cx="2091091" cy="923329"/>
            <a:chOff x="2113657" y="4283314"/>
            <a:chExt cx="2120135" cy="923329"/>
          </a:xfrm>
        </p:grpSpPr>
        <p:sp>
          <p:nvSpPr>
            <p:cNvPr id="729" name="Shape 729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660231" y="2462417"/>
            <a:ext cx="2091091" cy="923329"/>
            <a:chOff x="2113657" y="4283314"/>
            <a:chExt cx="2120135" cy="923329"/>
          </a:xfrm>
        </p:grpSpPr>
        <p:sp>
          <p:nvSpPr>
            <p:cNvPr id="732" name="Shape 732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6121411" y="3769220"/>
            <a:ext cx="2091091" cy="923329"/>
            <a:chOff x="2113657" y="4283314"/>
            <a:chExt cx="2120135" cy="923329"/>
          </a:xfrm>
        </p:grpSpPr>
        <p:sp>
          <p:nvSpPr>
            <p:cNvPr id="735" name="Shape 735"/>
            <p:cNvSpPr txBox="1"/>
            <p:nvPr/>
          </p:nvSpPr>
          <p:spPr>
            <a:xfrm>
              <a:off x="2113657" y="4560312"/>
              <a:ext cx="21201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 </a:t>
              </a: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2113658" y="4283314"/>
              <a:ext cx="212013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sp>
        <p:nvSpPr>
          <p:cNvPr id="737" name="Shape 737"/>
          <p:cNvSpPr/>
          <p:nvPr/>
        </p:nvSpPr>
        <p:spPr>
          <a:xfrm>
            <a:off x="5300489" y="1454501"/>
            <a:ext cx="446316" cy="262534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Shape 742"/>
          <p:cNvGrpSpPr/>
          <p:nvPr/>
        </p:nvGrpSpPr>
        <p:grpSpPr>
          <a:xfrm>
            <a:off x="2208809" y="1295540"/>
            <a:ext cx="6111969" cy="3551033"/>
            <a:chOff x="635000" y="1382712"/>
            <a:chExt cx="7869237" cy="4572000"/>
          </a:xfrm>
        </p:grpSpPr>
        <p:sp>
          <p:nvSpPr>
            <p:cNvPr id="743" name="Shape 743"/>
            <p:cNvSpPr/>
            <p:nvPr/>
          </p:nvSpPr>
          <p:spPr>
            <a:xfrm>
              <a:off x="811212" y="3267075"/>
              <a:ext cx="7478713" cy="2654299"/>
            </a:xfrm>
            <a:custGeom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35000" y="2108200"/>
              <a:ext cx="7697788" cy="3846513"/>
            </a:xfrm>
            <a:custGeom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595437" y="1790700"/>
              <a:ext cx="6908799" cy="3509963"/>
            </a:xfrm>
            <a:custGeom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2097088" y="1382712"/>
              <a:ext cx="4552950" cy="1549400"/>
            </a:xfrm>
            <a:custGeom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Shape 747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Worldmap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</a:p>
        </p:txBody>
      </p:sp>
      <p:sp>
        <p:nvSpPr>
          <p:cNvPr id="748" name="Shape 748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6126682" y="1020199"/>
            <a:ext cx="758706" cy="758706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4839314" y="2338525"/>
            <a:ext cx="701783" cy="70178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7705196" y="3043016"/>
            <a:ext cx="701783" cy="70178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3130107" y="3311737"/>
            <a:ext cx="758706" cy="758706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720000" y="3003798"/>
            <a:ext cx="19077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2719898" y="1197151"/>
            <a:ext cx="93562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4775098" y="2472109"/>
            <a:ext cx="8129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6099553" y="1190604"/>
            <a:ext cx="8129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3115741" y="3491035"/>
            <a:ext cx="8129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7649606" y="3166543"/>
            <a:ext cx="8129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</a:p>
        </p:txBody>
      </p:sp>
      <p:cxnSp>
        <p:nvCxnSpPr>
          <p:cNvPr id="759" name="Shape 759"/>
          <p:cNvCxnSpPr>
            <a:stCxn id="748" idx="4"/>
          </p:cNvCxnSpPr>
          <p:nvPr/>
        </p:nvCxnSpPr>
        <p:spPr>
          <a:xfrm>
            <a:off x="3196186" y="1876825"/>
            <a:ext cx="148200" cy="4068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60" name="Shape 760"/>
          <p:cNvCxnSpPr>
            <a:stCxn id="750" idx="4"/>
          </p:cNvCxnSpPr>
          <p:nvPr/>
        </p:nvCxnSpPr>
        <p:spPr>
          <a:xfrm>
            <a:off x="5190206" y="3040308"/>
            <a:ext cx="351000" cy="7044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61" name="Shape 761"/>
          <p:cNvCxnSpPr>
            <a:stCxn id="751" idx="3"/>
          </p:cNvCxnSpPr>
          <p:nvPr/>
        </p:nvCxnSpPr>
        <p:spPr>
          <a:xfrm flipH="1">
            <a:off x="7524469" y="3642026"/>
            <a:ext cx="283500" cy="5139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62" name="Shape 762"/>
          <p:cNvCxnSpPr>
            <a:stCxn id="749" idx="4"/>
          </p:cNvCxnSpPr>
          <p:nvPr/>
        </p:nvCxnSpPr>
        <p:spPr>
          <a:xfrm>
            <a:off x="6506035" y="1778906"/>
            <a:ext cx="226199" cy="12246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63" name="Shape 763"/>
          <p:cNvCxnSpPr/>
          <p:nvPr/>
        </p:nvCxnSpPr>
        <p:spPr>
          <a:xfrm>
            <a:off x="3888814" y="3789894"/>
            <a:ext cx="395155" cy="20501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grpSp>
        <p:nvGrpSpPr>
          <p:cNvPr id="764" name="Shape 764"/>
          <p:cNvGrpSpPr/>
          <p:nvPr/>
        </p:nvGrpSpPr>
        <p:grpSpPr>
          <a:xfrm>
            <a:off x="720001" y="2080270"/>
            <a:ext cx="1584175" cy="713152"/>
            <a:chOff x="5004048" y="1666125"/>
            <a:chExt cx="1584175" cy="713152"/>
          </a:xfrm>
        </p:grpSpPr>
        <p:sp>
          <p:nvSpPr>
            <p:cNvPr id="765" name="Shape 765"/>
            <p:cNvSpPr txBox="1"/>
            <p:nvPr/>
          </p:nvSpPr>
          <p:spPr>
            <a:xfrm>
              <a:off x="5004048" y="1880680"/>
              <a:ext cx="1584175" cy="498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Simple Presentation Designed</a:t>
              </a:r>
            </a:p>
          </p:txBody>
        </p:sp>
        <p:sp>
          <p:nvSpPr>
            <p:cNvPr id="766" name="Shape 766"/>
            <p:cNvSpPr txBox="1"/>
            <p:nvPr/>
          </p:nvSpPr>
          <p:spPr>
            <a:xfrm>
              <a:off x="5004048" y="1666125"/>
              <a:ext cx="158417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Worldmap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Infographic</a:t>
            </a:r>
          </a:p>
        </p:txBody>
      </p:sp>
      <p:sp>
        <p:nvSpPr>
          <p:cNvPr id="772" name="Shape 772"/>
          <p:cNvSpPr/>
          <p:nvPr/>
        </p:nvSpPr>
        <p:spPr>
          <a:xfrm>
            <a:off x="611560" y="1498908"/>
            <a:ext cx="4338607" cy="2657018"/>
          </a:xfrm>
          <a:custGeom>
            <a:pathLst>
              <a:path extrusionOk="0" h="120000" w="120000">
                <a:moveTo>
                  <a:pt x="64153" y="102186"/>
                </a:moveTo>
                <a:lnTo>
                  <a:pt x="64090" y="102392"/>
                </a:lnTo>
                <a:lnTo>
                  <a:pt x="63965" y="102495"/>
                </a:lnTo>
                <a:lnTo>
                  <a:pt x="63902" y="102632"/>
                </a:lnTo>
                <a:lnTo>
                  <a:pt x="63860" y="102700"/>
                </a:lnTo>
                <a:lnTo>
                  <a:pt x="63776" y="102769"/>
                </a:lnTo>
                <a:lnTo>
                  <a:pt x="63734" y="102871"/>
                </a:lnTo>
                <a:lnTo>
                  <a:pt x="63860" y="103077"/>
                </a:lnTo>
                <a:lnTo>
                  <a:pt x="63944" y="103317"/>
                </a:lnTo>
                <a:lnTo>
                  <a:pt x="63965" y="103556"/>
                </a:lnTo>
                <a:lnTo>
                  <a:pt x="64237" y="103454"/>
                </a:lnTo>
                <a:lnTo>
                  <a:pt x="64153" y="103077"/>
                </a:lnTo>
                <a:lnTo>
                  <a:pt x="64132" y="102700"/>
                </a:lnTo>
                <a:lnTo>
                  <a:pt x="64153" y="102392"/>
                </a:lnTo>
                <a:lnTo>
                  <a:pt x="64153" y="102186"/>
                </a:lnTo>
                <a:close/>
                <a:moveTo>
                  <a:pt x="100048" y="101809"/>
                </a:moveTo>
                <a:lnTo>
                  <a:pt x="100048" y="101946"/>
                </a:lnTo>
                <a:lnTo>
                  <a:pt x="100174" y="102118"/>
                </a:lnTo>
                <a:lnTo>
                  <a:pt x="100216" y="102323"/>
                </a:lnTo>
                <a:lnTo>
                  <a:pt x="100321" y="102495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363" y="102563"/>
                </a:lnTo>
                <a:lnTo>
                  <a:pt x="100405" y="102632"/>
                </a:lnTo>
                <a:lnTo>
                  <a:pt x="100405" y="101809"/>
                </a:lnTo>
                <a:lnTo>
                  <a:pt x="100048" y="101809"/>
                </a:lnTo>
                <a:close/>
                <a:moveTo>
                  <a:pt x="75881" y="98007"/>
                </a:moveTo>
                <a:lnTo>
                  <a:pt x="75797" y="98281"/>
                </a:lnTo>
                <a:lnTo>
                  <a:pt x="75713" y="98452"/>
                </a:lnTo>
                <a:lnTo>
                  <a:pt x="75608" y="98658"/>
                </a:lnTo>
                <a:lnTo>
                  <a:pt x="75461" y="98829"/>
                </a:lnTo>
                <a:lnTo>
                  <a:pt x="75461" y="98966"/>
                </a:lnTo>
                <a:lnTo>
                  <a:pt x="76300" y="98966"/>
                </a:lnTo>
                <a:lnTo>
                  <a:pt x="76363" y="98898"/>
                </a:lnTo>
                <a:lnTo>
                  <a:pt x="76405" y="98829"/>
                </a:lnTo>
                <a:lnTo>
                  <a:pt x="76531" y="98829"/>
                </a:lnTo>
                <a:lnTo>
                  <a:pt x="76636" y="98829"/>
                </a:lnTo>
                <a:lnTo>
                  <a:pt x="76678" y="98692"/>
                </a:lnTo>
                <a:lnTo>
                  <a:pt x="76720" y="98658"/>
                </a:lnTo>
                <a:lnTo>
                  <a:pt x="76741" y="98658"/>
                </a:lnTo>
                <a:lnTo>
                  <a:pt x="76783" y="98521"/>
                </a:lnTo>
                <a:lnTo>
                  <a:pt x="76783" y="98384"/>
                </a:lnTo>
                <a:lnTo>
                  <a:pt x="76531" y="98315"/>
                </a:lnTo>
                <a:lnTo>
                  <a:pt x="76321" y="98212"/>
                </a:lnTo>
                <a:lnTo>
                  <a:pt x="76132" y="98075"/>
                </a:lnTo>
                <a:lnTo>
                  <a:pt x="75881" y="98007"/>
                </a:lnTo>
                <a:close/>
                <a:moveTo>
                  <a:pt x="81293" y="96020"/>
                </a:moveTo>
                <a:lnTo>
                  <a:pt x="81293" y="96157"/>
                </a:lnTo>
                <a:lnTo>
                  <a:pt x="81293" y="96226"/>
                </a:lnTo>
                <a:lnTo>
                  <a:pt x="81335" y="96260"/>
                </a:lnTo>
                <a:lnTo>
                  <a:pt x="81335" y="96328"/>
                </a:lnTo>
                <a:lnTo>
                  <a:pt x="81356" y="96397"/>
                </a:lnTo>
                <a:lnTo>
                  <a:pt x="81356" y="96020"/>
                </a:lnTo>
                <a:lnTo>
                  <a:pt x="81293" y="96020"/>
                </a:lnTo>
                <a:close/>
                <a:moveTo>
                  <a:pt x="107496" y="63579"/>
                </a:moveTo>
                <a:lnTo>
                  <a:pt x="107412" y="63751"/>
                </a:lnTo>
                <a:lnTo>
                  <a:pt x="107370" y="63956"/>
                </a:lnTo>
                <a:lnTo>
                  <a:pt x="107307" y="64059"/>
                </a:lnTo>
                <a:lnTo>
                  <a:pt x="107223" y="64127"/>
                </a:lnTo>
                <a:lnTo>
                  <a:pt x="107118" y="64196"/>
                </a:lnTo>
                <a:lnTo>
                  <a:pt x="106993" y="64264"/>
                </a:lnTo>
                <a:lnTo>
                  <a:pt x="106888" y="64401"/>
                </a:lnTo>
                <a:lnTo>
                  <a:pt x="106888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30" y="64436"/>
                </a:lnTo>
                <a:lnTo>
                  <a:pt x="106951" y="64504"/>
                </a:lnTo>
                <a:lnTo>
                  <a:pt x="106951" y="64641"/>
                </a:lnTo>
                <a:lnTo>
                  <a:pt x="107181" y="64401"/>
                </a:lnTo>
                <a:lnTo>
                  <a:pt x="107412" y="64196"/>
                </a:lnTo>
                <a:lnTo>
                  <a:pt x="107727" y="64059"/>
                </a:lnTo>
                <a:lnTo>
                  <a:pt x="107769" y="64196"/>
                </a:lnTo>
                <a:lnTo>
                  <a:pt x="107790" y="64333"/>
                </a:lnTo>
                <a:lnTo>
                  <a:pt x="107832" y="64333"/>
                </a:lnTo>
                <a:lnTo>
                  <a:pt x="107832" y="64401"/>
                </a:lnTo>
                <a:lnTo>
                  <a:pt x="107916" y="64436"/>
                </a:lnTo>
                <a:lnTo>
                  <a:pt x="108000" y="64504"/>
                </a:lnTo>
                <a:lnTo>
                  <a:pt x="108000" y="64059"/>
                </a:lnTo>
                <a:lnTo>
                  <a:pt x="108104" y="64127"/>
                </a:lnTo>
                <a:lnTo>
                  <a:pt x="108188" y="64127"/>
                </a:lnTo>
                <a:lnTo>
                  <a:pt x="108251" y="64196"/>
                </a:lnTo>
                <a:lnTo>
                  <a:pt x="108335" y="64264"/>
                </a:lnTo>
                <a:lnTo>
                  <a:pt x="108251" y="63819"/>
                </a:lnTo>
                <a:lnTo>
                  <a:pt x="108000" y="63819"/>
                </a:lnTo>
                <a:lnTo>
                  <a:pt x="107769" y="63716"/>
                </a:lnTo>
                <a:lnTo>
                  <a:pt x="107496" y="63579"/>
                </a:lnTo>
                <a:close/>
                <a:moveTo>
                  <a:pt x="105125" y="54604"/>
                </a:moveTo>
                <a:lnTo>
                  <a:pt x="105125" y="54673"/>
                </a:lnTo>
                <a:lnTo>
                  <a:pt x="105167" y="54741"/>
                </a:lnTo>
                <a:lnTo>
                  <a:pt x="105209" y="54810"/>
                </a:lnTo>
                <a:lnTo>
                  <a:pt x="105251" y="54810"/>
                </a:lnTo>
                <a:lnTo>
                  <a:pt x="105314" y="54844"/>
                </a:lnTo>
                <a:lnTo>
                  <a:pt x="105314" y="54810"/>
                </a:lnTo>
                <a:lnTo>
                  <a:pt x="105272" y="54741"/>
                </a:lnTo>
                <a:lnTo>
                  <a:pt x="105209" y="54673"/>
                </a:lnTo>
                <a:lnTo>
                  <a:pt x="105167" y="54604"/>
                </a:lnTo>
                <a:lnTo>
                  <a:pt x="105125" y="54604"/>
                </a:lnTo>
                <a:close/>
                <a:moveTo>
                  <a:pt x="2517" y="52069"/>
                </a:moveTo>
                <a:lnTo>
                  <a:pt x="2517" y="52172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09"/>
                </a:lnTo>
                <a:lnTo>
                  <a:pt x="2475" y="52377"/>
                </a:lnTo>
                <a:lnTo>
                  <a:pt x="2517" y="52412"/>
                </a:lnTo>
                <a:lnTo>
                  <a:pt x="2559" y="52549"/>
                </a:lnTo>
                <a:lnTo>
                  <a:pt x="2601" y="52617"/>
                </a:lnTo>
                <a:lnTo>
                  <a:pt x="2643" y="52686"/>
                </a:lnTo>
                <a:lnTo>
                  <a:pt x="2685" y="52754"/>
                </a:lnTo>
                <a:lnTo>
                  <a:pt x="2685" y="52549"/>
                </a:lnTo>
                <a:lnTo>
                  <a:pt x="2643" y="52412"/>
                </a:lnTo>
                <a:lnTo>
                  <a:pt x="2643" y="52309"/>
                </a:lnTo>
                <a:lnTo>
                  <a:pt x="2643" y="52240"/>
                </a:lnTo>
                <a:lnTo>
                  <a:pt x="2601" y="52172"/>
                </a:lnTo>
                <a:lnTo>
                  <a:pt x="2517" y="52069"/>
                </a:lnTo>
                <a:close/>
                <a:moveTo>
                  <a:pt x="105251" y="51692"/>
                </a:moveTo>
                <a:lnTo>
                  <a:pt x="105272" y="51727"/>
                </a:lnTo>
                <a:lnTo>
                  <a:pt x="105272" y="51727"/>
                </a:lnTo>
                <a:lnTo>
                  <a:pt x="105314" y="51795"/>
                </a:lnTo>
                <a:lnTo>
                  <a:pt x="105314" y="51795"/>
                </a:lnTo>
                <a:lnTo>
                  <a:pt x="105398" y="51795"/>
                </a:lnTo>
                <a:lnTo>
                  <a:pt x="105356" y="51795"/>
                </a:lnTo>
                <a:lnTo>
                  <a:pt x="105356" y="51727"/>
                </a:lnTo>
                <a:lnTo>
                  <a:pt x="105314" y="51727"/>
                </a:lnTo>
                <a:lnTo>
                  <a:pt x="105272" y="51727"/>
                </a:lnTo>
                <a:lnTo>
                  <a:pt x="105251" y="51692"/>
                </a:lnTo>
                <a:close/>
                <a:moveTo>
                  <a:pt x="104706" y="51110"/>
                </a:moveTo>
                <a:lnTo>
                  <a:pt x="104790" y="51727"/>
                </a:lnTo>
                <a:lnTo>
                  <a:pt x="104895" y="52172"/>
                </a:lnTo>
                <a:lnTo>
                  <a:pt x="105020" y="52617"/>
                </a:lnTo>
                <a:lnTo>
                  <a:pt x="105125" y="53063"/>
                </a:lnTo>
                <a:lnTo>
                  <a:pt x="105209" y="53063"/>
                </a:lnTo>
                <a:lnTo>
                  <a:pt x="105251" y="52480"/>
                </a:lnTo>
                <a:lnTo>
                  <a:pt x="105062" y="52103"/>
                </a:lnTo>
                <a:lnTo>
                  <a:pt x="104937" y="51692"/>
                </a:lnTo>
                <a:lnTo>
                  <a:pt x="104895" y="51110"/>
                </a:lnTo>
                <a:lnTo>
                  <a:pt x="104706" y="51110"/>
                </a:lnTo>
                <a:close/>
                <a:moveTo>
                  <a:pt x="2517" y="50254"/>
                </a:moveTo>
                <a:lnTo>
                  <a:pt x="2559" y="50322"/>
                </a:lnTo>
                <a:lnTo>
                  <a:pt x="2601" y="50356"/>
                </a:lnTo>
                <a:lnTo>
                  <a:pt x="2643" y="50356"/>
                </a:lnTo>
                <a:lnTo>
                  <a:pt x="2685" y="50322"/>
                </a:lnTo>
                <a:lnTo>
                  <a:pt x="2748" y="50254"/>
                </a:lnTo>
                <a:lnTo>
                  <a:pt x="2517" y="50254"/>
                </a:lnTo>
                <a:close/>
                <a:moveTo>
                  <a:pt x="104748" y="48952"/>
                </a:moveTo>
                <a:lnTo>
                  <a:pt x="104643" y="49740"/>
                </a:lnTo>
                <a:lnTo>
                  <a:pt x="104706" y="49877"/>
                </a:lnTo>
                <a:lnTo>
                  <a:pt x="104748" y="50014"/>
                </a:lnTo>
                <a:lnTo>
                  <a:pt x="104832" y="50185"/>
                </a:lnTo>
                <a:lnTo>
                  <a:pt x="104979" y="50185"/>
                </a:lnTo>
                <a:lnTo>
                  <a:pt x="104979" y="50048"/>
                </a:lnTo>
                <a:lnTo>
                  <a:pt x="104832" y="49740"/>
                </a:lnTo>
                <a:lnTo>
                  <a:pt x="104832" y="49363"/>
                </a:lnTo>
                <a:lnTo>
                  <a:pt x="104895" y="48952"/>
                </a:lnTo>
                <a:lnTo>
                  <a:pt x="104748" y="48952"/>
                </a:lnTo>
                <a:close/>
                <a:moveTo>
                  <a:pt x="82552" y="26891"/>
                </a:moveTo>
                <a:lnTo>
                  <a:pt x="82552" y="27028"/>
                </a:lnTo>
                <a:lnTo>
                  <a:pt x="82594" y="27131"/>
                </a:lnTo>
                <a:lnTo>
                  <a:pt x="82594" y="27199"/>
                </a:lnTo>
                <a:lnTo>
                  <a:pt x="82594" y="27199"/>
                </a:lnTo>
                <a:lnTo>
                  <a:pt x="82594" y="27199"/>
                </a:lnTo>
                <a:lnTo>
                  <a:pt x="82615" y="27268"/>
                </a:lnTo>
                <a:lnTo>
                  <a:pt x="82699" y="27336"/>
                </a:lnTo>
                <a:lnTo>
                  <a:pt x="82699" y="26891"/>
                </a:lnTo>
                <a:lnTo>
                  <a:pt x="82552" y="26891"/>
                </a:lnTo>
                <a:close/>
                <a:moveTo>
                  <a:pt x="79909" y="24082"/>
                </a:moveTo>
                <a:lnTo>
                  <a:pt x="79846" y="24390"/>
                </a:lnTo>
                <a:lnTo>
                  <a:pt x="79888" y="24287"/>
                </a:lnTo>
                <a:lnTo>
                  <a:pt x="79909" y="24219"/>
                </a:lnTo>
                <a:lnTo>
                  <a:pt x="79909" y="24150"/>
                </a:lnTo>
                <a:lnTo>
                  <a:pt x="79909" y="24150"/>
                </a:lnTo>
                <a:lnTo>
                  <a:pt x="79909" y="24082"/>
                </a:lnTo>
                <a:close/>
                <a:moveTo>
                  <a:pt x="82195" y="22609"/>
                </a:moveTo>
                <a:lnTo>
                  <a:pt x="82048" y="22951"/>
                </a:lnTo>
                <a:lnTo>
                  <a:pt x="81818" y="23157"/>
                </a:lnTo>
                <a:lnTo>
                  <a:pt x="81566" y="23294"/>
                </a:lnTo>
                <a:lnTo>
                  <a:pt x="81293" y="23294"/>
                </a:lnTo>
                <a:lnTo>
                  <a:pt x="81062" y="23397"/>
                </a:lnTo>
                <a:lnTo>
                  <a:pt x="80832" y="23705"/>
                </a:lnTo>
                <a:lnTo>
                  <a:pt x="80832" y="23773"/>
                </a:lnTo>
                <a:lnTo>
                  <a:pt x="80832" y="23842"/>
                </a:lnTo>
                <a:lnTo>
                  <a:pt x="80832" y="23910"/>
                </a:lnTo>
                <a:lnTo>
                  <a:pt x="80832" y="23979"/>
                </a:lnTo>
                <a:lnTo>
                  <a:pt x="80790" y="24013"/>
                </a:lnTo>
                <a:lnTo>
                  <a:pt x="80748" y="24082"/>
                </a:lnTo>
                <a:lnTo>
                  <a:pt x="80643" y="24322"/>
                </a:lnTo>
                <a:lnTo>
                  <a:pt x="80517" y="24527"/>
                </a:lnTo>
                <a:lnTo>
                  <a:pt x="80370" y="24664"/>
                </a:lnTo>
                <a:lnTo>
                  <a:pt x="80265" y="24835"/>
                </a:lnTo>
                <a:lnTo>
                  <a:pt x="80139" y="25075"/>
                </a:lnTo>
                <a:lnTo>
                  <a:pt x="79804" y="25075"/>
                </a:lnTo>
                <a:lnTo>
                  <a:pt x="79846" y="24527"/>
                </a:lnTo>
                <a:lnTo>
                  <a:pt x="79720" y="24527"/>
                </a:lnTo>
                <a:lnTo>
                  <a:pt x="79489" y="24835"/>
                </a:lnTo>
                <a:lnTo>
                  <a:pt x="79258" y="25007"/>
                </a:lnTo>
                <a:lnTo>
                  <a:pt x="79048" y="25349"/>
                </a:lnTo>
                <a:lnTo>
                  <a:pt x="78965" y="25760"/>
                </a:lnTo>
                <a:lnTo>
                  <a:pt x="78881" y="26274"/>
                </a:lnTo>
                <a:lnTo>
                  <a:pt x="78818" y="26754"/>
                </a:lnTo>
                <a:lnTo>
                  <a:pt x="78734" y="26822"/>
                </a:lnTo>
                <a:lnTo>
                  <a:pt x="78650" y="26959"/>
                </a:lnTo>
                <a:lnTo>
                  <a:pt x="78587" y="27062"/>
                </a:lnTo>
                <a:lnTo>
                  <a:pt x="78503" y="27131"/>
                </a:lnTo>
                <a:lnTo>
                  <a:pt x="78461" y="27268"/>
                </a:lnTo>
                <a:lnTo>
                  <a:pt x="78356" y="28501"/>
                </a:lnTo>
                <a:lnTo>
                  <a:pt x="78125" y="28706"/>
                </a:lnTo>
                <a:lnTo>
                  <a:pt x="77937" y="29083"/>
                </a:lnTo>
                <a:lnTo>
                  <a:pt x="77790" y="29563"/>
                </a:lnTo>
                <a:lnTo>
                  <a:pt x="77664" y="30077"/>
                </a:lnTo>
                <a:lnTo>
                  <a:pt x="77853" y="30077"/>
                </a:lnTo>
                <a:lnTo>
                  <a:pt x="77853" y="29871"/>
                </a:lnTo>
                <a:lnTo>
                  <a:pt x="78000" y="29563"/>
                </a:lnTo>
                <a:lnTo>
                  <a:pt x="78167" y="29186"/>
                </a:lnTo>
                <a:lnTo>
                  <a:pt x="78272" y="28878"/>
                </a:lnTo>
                <a:lnTo>
                  <a:pt x="78461" y="28706"/>
                </a:lnTo>
                <a:lnTo>
                  <a:pt x="78818" y="28501"/>
                </a:lnTo>
                <a:lnTo>
                  <a:pt x="78881" y="28809"/>
                </a:lnTo>
                <a:lnTo>
                  <a:pt x="78965" y="29083"/>
                </a:lnTo>
                <a:lnTo>
                  <a:pt x="79069" y="29254"/>
                </a:lnTo>
                <a:lnTo>
                  <a:pt x="79111" y="29631"/>
                </a:lnTo>
                <a:lnTo>
                  <a:pt x="78923" y="30179"/>
                </a:lnTo>
                <a:lnTo>
                  <a:pt x="78839" y="30762"/>
                </a:lnTo>
                <a:lnTo>
                  <a:pt x="78881" y="31241"/>
                </a:lnTo>
                <a:lnTo>
                  <a:pt x="78923" y="31755"/>
                </a:lnTo>
                <a:lnTo>
                  <a:pt x="78881" y="32235"/>
                </a:lnTo>
                <a:lnTo>
                  <a:pt x="78839" y="32303"/>
                </a:lnTo>
                <a:lnTo>
                  <a:pt x="78776" y="32440"/>
                </a:lnTo>
                <a:lnTo>
                  <a:pt x="78692" y="32543"/>
                </a:lnTo>
                <a:lnTo>
                  <a:pt x="78629" y="32612"/>
                </a:lnTo>
                <a:lnTo>
                  <a:pt x="78587" y="32749"/>
                </a:lnTo>
                <a:lnTo>
                  <a:pt x="78545" y="32817"/>
                </a:lnTo>
                <a:lnTo>
                  <a:pt x="78545" y="34290"/>
                </a:lnTo>
                <a:lnTo>
                  <a:pt x="78503" y="34941"/>
                </a:lnTo>
                <a:lnTo>
                  <a:pt x="78503" y="35729"/>
                </a:lnTo>
                <a:lnTo>
                  <a:pt x="78461" y="36620"/>
                </a:lnTo>
                <a:lnTo>
                  <a:pt x="78398" y="37305"/>
                </a:lnTo>
                <a:lnTo>
                  <a:pt x="78356" y="37784"/>
                </a:lnTo>
                <a:lnTo>
                  <a:pt x="78419" y="37990"/>
                </a:lnTo>
                <a:lnTo>
                  <a:pt x="78503" y="38161"/>
                </a:lnTo>
                <a:lnTo>
                  <a:pt x="78629" y="38367"/>
                </a:lnTo>
                <a:lnTo>
                  <a:pt x="78692" y="38538"/>
                </a:lnTo>
                <a:lnTo>
                  <a:pt x="78776" y="38709"/>
                </a:lnTo>
                <a:lnTo>
                  <a:pt x="78692" y="39840"/>
                </a:lnTo>
                <a:lnTo>
                  <a:pt x="78776" y="40662"/>
                </a:lnTo>
                <a:lnTo>
                  <a:pt x="78881" y="41518"/>
                </a:lnTo>
                <a:lnTo>
                  <a:pt x="79069" y="42340"/>
                </a:lnTo>
                <a:lnTo>
                  <a:pt x="79258" y="43094"/>
                </a:lnTo>
                <a:lnTo>
                  <a:pt x="79531" y="43574"/>
                </a:lnTo>
                <a:lnTo>
                  <a:pt x="79657" y="43711"/>
                </a:lnTo>
                <a:lnTo>
                  <a:pt x="79762" y="43779"/>
                </a:lnTo>
                <a:lnTo>
                  <a:pt x="79846" y="43779"/>
                </a:lnTo>
                <a:lnTo>
                  <a:pt x="79951" y="43711"/>
                </a:lnTo>
                <a:lnTo>
                  <a:pt x="80328" y="43505"/>
                </a:lnTo>
                <a:lnTo>
                  <a:pt x="80727" y="43197"/>
                </a:lnTo>
                <a:lnTo>
                  <a:pt x="80979" y="42888"/>
                </a:lnTo>
                <a:lnTo>
                  <a:pt x="81104" y="42512"/>
                </a:lnTo>
                <a:lnTo>
                  <a:pt x="81251" y="41895"/>
                </a:lnTo>
                <a:lnTo>
                  <a:pt x="81440" y="41107"/>
                </a:lnTo>
                <a:lnTo>
                  <a:pt x="81587" y="40285"/>
                </a:lnTo>
                <a:lnTo>
                  <a:pt x="81713" y="39394"/>
                </a:lnTo>
                <a:lnTo>
                  <a:pt x="81776" y="38675"/>
                </a:lnTo>
                <a:lnTo>
                  <a:pt x="81755" y="38024"/>
                </a:lnTo>
                <a:lnTo>
                  <a:pt x="81524" y="36928"/>
                </a:lnTo>
                <a:lnTo>
                  <a:pt x="81251" y="35866"/>
                </a:lnTo>
                <a:lnTo>
                  <a:pt x="80916" y="34872"/>
                </a:lnTo>
                <a:lnTo>
                  <a:pt x="80748" y="34872"/>
                </a:lnTo>
                <a:lnTo>
                  <a:pt x="80685" y="34427"/>
                </a:lnTo>
                <a:lnTo>
                  <a:pt x="80748" y="34119"/>
                </a:lnTo>
                <a:lnTo>
                  <a:pt x="80832" y="33742"/>
                </a:lnTo>
                <a:lnTo>
                  <a:pt x="80937" y="33365"/>
                </a:lnTo>
                <a:lnTo>
                  <a:pt x="80916" y="32920"/>
                </a:lnTo>
                <a:lnTo>
                  <a:pt x="80874" y="32920"/>
                </a:lnTo>
                <a:lnTo>
                  <a:pt x="80832" y="32886"/>
                </a:lnTo>
                <a:lnTo>
                  <a:pt x="80790" y="32817"/>
                </a:lnTo>
                <a:lnTo>
                  <a:pt x="80727" y="32749"/>
                </a:lnTo>
                <a:lnTo>
                  <a:pt x="80685" y="32680"/>
                </a:lnTo>
                <a:lnTo>
                  <a:pt x="80643" y="32680"/>
                </a:lnTo>
                <a:lnTo>
                  <a:pt x="80643" y="32200"/>
                </a:lnTo>
                <a:lnTo>
                  <a:pt x="80790" y="31755"/>
                </a:lnTo>
                <a:lnTo>
                  <a:pt x="80937" y="31378"/>
                </a:lnTo>
                <a:lnTo>
                  <a:pt x="81104" y="31001"/>
                </a:lnTo>
                <a:lnTo>
                  <a:pt x="81020" y="28946"/>
                </a:lnTo>
                <a:lnTo>
                  <a:pt x="81335" y="28706"/>
                </a:lnTo>
                <a:lnTo>
                  <a:pt x="81398" y="28398"/>
                </a:lnTo>
                <a:lnTo>
                  <a:pt x="81398" y="28090"/>
                </a:lnTo>
                <a:lnTo>
                  <a:pt x="81440" y="27816"/>
                </a:lnTo>
                <a:lnTo>
                  <a:pt x="81524" y="27576"/>
                </a:lnTo>
                <a:lnTo>
                  <a:pt x="81860" y="27576"/>
                </a:lnTo>
                <a:lnTo>
                  <a:pt x="82006" y="26754"/>
                </a:lnTo>
                <a:lnTo>
                  <a:pt x="82279" y="26343"/>
                </a:lnTo>
                <a:lnTo>
                  <a:pt x="82615" y="25966"/>
                </a:lnTo>
                <a:lnTo>
                  <a:pt x="82930" y="25589"/>
                </a:lnTo>
                <a:lnTo>
                  <a:pt x="83244" y="25212"/>
                </a:lnTo>
                <a:lnTo>
                  <a:pt x="83118" y="24767"/>
                </a:lnTo>
                <a:lnTo>
                  <a:pt x="83160" y="24287"/>
                </a:lnTo>
                <a:lnTo>
                  <a:pt x="83307" y="23910"/>
                </a:lnTo>
                <a:lnTo>
                  <a:pt x="83496" y="23602"/>
                </a:lnTo>
                <a:lnTo>
                  <a:pt x="83727" y="23465"/>
                </a:lnTo>
                <a:lnTo>
                  <a:pt x="83727" y="23294"/>
                </a:lnTo>
                <a:lnTo>
                  <a:pt x="83454" y="23157"/>
                </a:lnTo>
                <a:lnTo>
                  <a:pt x="83202" y="22951"/>
                </a:lnTo>
                <a:lnTo>
                  <a:pt x="82972" y="22780"/>
                </a:lnTo>
                <a:lnTo>
                  <a:pt x="82615" y="22643"/>
                </a:lnTo>
                <a:lnTo>
                  <a:pt x="82195" y="22609"/>
                </a:lnTo>
                <a:close/>
                <a:moveTo>
                  <a:pt x="6188" y="8153"/>
                </a:moveTo>
                <a:lnTo>
                  <a:pt x="6230" y="8153"/>
                </a:lnTo>
                <a:lnTo>
                  <a:pt x="6251" y="8221"/>
                </a:lnTo>
                <a:lnTo>
                  <a:pt x="6251" y="8221"/>
                </a:lnTo>
                <a:lnTo>
                  <a:pt x="6293" y="8221"/>
                </a:lnTo>
                <a:lnTo>
                  <a:pt x="6377" y="8255"/>
                </a:lnTo>
                <a:lnTo>
                  <a:pt x="6335" y="8221"/>
                </a:lnTo>
                <a:lnTo>
                  <a:pt x="6293" y="8221"/>
                </a:lnTo>
                <a:lnTo>
                  <a:pt x="6293" y="8221"/>
                </a:lnTo>
                <a:lnTo>
                  <a:pt x="6251" y="8153"/>
                </a:lnTo>
                <a:lnTo>
                  <a:pt x="6188" y="8153"/>
                </a:lnTo>
                <a:close/>
                <a:moveTo>
                  <a:pt x="9608" y="7159"/>
                </a:moveTo>
                <a:lnTo>
                  <a:pt x="9608" y="7399"/>
                </a:lnTo>
                <a:lnTo>
                  <a:pt x="9587" y="7536"/>
                </a:lnTo>
                <a:lnTo>
                  <a:pt x="9545" y="7570"/>
                </a:lnTo>
                <a:lnTo>
                  <a:pt x="9503" y="7707"/>
                </a:lnTo>
                <a:lnTo>
                  <a:pt x="9461" y="7844"/>
                </a:lnTo>
                <a:lnTo>
                  <a:pt x="9608" y="7844"/>
                </a:lnTo>
                <a:lnTo>
                  <a:pt x="9608" y="7570"/>
                </a:lnTo>
                <a:lnTo>
                  <a:pt x="9650" y="7467"/>
                </a:lnTo>
                <a:lnTo>
                  <a:pt x="9692" y="7399"/>
                </a:lnTo>
                <a:lnTo>
                  <a:pt x="9692" y="7330"/>
                </a:lnTo>
                <a:lnTo>
                  <a:pt x="9650" y="7262"/>
                </a:lnTo>
                <a:lnTo>
                  <a:pt x="9608" y="7159"/>
                </a:lnTo>
                <a:close/>
                <a:moveTo>
                  <a:pt x="9776" y="5892"/>
                </a:moveTo>
                <a:lnTo>
                  <a:pt x="9734" y="6029"/>
                </a:lnTo>
                <a:lnTo>
                  <a:pt x="9692" y="6097"/>
                </a:lnTo>
                <a:lnTo>
                  <a:pt x="9650" y="6200"/>
                </a:lnTo>
                <a:lnTo>
                  <a:pt x="9650" y="6268"/>
                </a:lnTo>
                <a:lnTo>
                  <a:pt x="9650" y="6405"/>
                </a:lnTo>
                <a:lnTo>
                  <a:pt x="9608" y="6577"/>
                </a:lnTo>
                <a:lnTo>
                  <a:pt x="9818" y="6782"/>
                </a:lnTo>
                <a:lnTo>
                  <a:pt x="9776" y="6577"/>
                </a:lnTo>
                <a:lnTo>
                  <a:pt x="9776" y="6474"/>
                </a:lnTo>
                <a:lnTo>
                  <a:pt x="9776" y="6337"/>
                </a:lnTo>
                <a:lnTo>
                  <a:pt x="9776" y="6200"/>
                </a:lnTo>
                <a:lnTo>
                  <a:pt x="9818" y="6097"/>
                </a:lnTo>
                <a:lnTo>
                  <a:pt x="9818" y="5960"/>
                </a:lnTo>
                <a:lnTo>
                  <a:pt x="9776" y="5892"/>
                </a:lnTo>
                <a:close/>
                <a:moveTo>
                  <a:pt x="10762" y="0"/>
                </a:moveTo>
                <a:lnTo>
                  <a:pt x="11097" y="342"/>
                </a:lnTo>
                <a:lnTo>
                  <a:pt x="11601" y="685"/>
                </a:lnTo>
                <a:lnTo>
                  <a:pt x="12167" y="856"/>
                </a:lnTo>
                <a:lnTo>
                  <a:pt x="12755" y="993"/>
                </a:lnTo>
                <a:lnTo>
                  <a:pt x="13321" y="1164"/>
                </a:lnTo>
                <a:lnTo>
                  <a:pt x="13783" y="1370"/>
                </a:lnTo>
                <a:lnTo>
                  <a:pt x="15524" y="2226"/>
                </a:lnTo>
                <a:lnTo>
                  <a:pt x="17286" y="2911"/>
                </a:lnTo>
                <a:lnTo>
                  <a:pt x="19111" y="3459"/>
                </a:lnTo>
                <a:lnTo>
                  <a:pt x="20937" y="4042"/>
                </a:lnTo>
                <a:lnTo>
                  <a:pt x="22825" y="4727"/>
                </a:lnTo>
                <a:lnTo>
                  <a:pt x="24293" y="5206"/>
                </a:lnTo>
                <a:lnTo>
                  <a:pt x="25867" y="5652"/>
                </a:lnTo>
                <a:lnTo>
                  <a:pt x="27461" y="6097"/>
                </a:lnTo>
                <a:lnTo>
                  <a:pt x="29076" y="6577"/>
                </a:lnTo>
                <a:lnTo>
                  <a:pt x="30566" y="7193"/>
                </a:lnTo>
                <a:lnTo>
                  <a:pt x="32496" y="7467"/>
                </a:lnTo>
                <a:lnTo>
                  <a:pt x="33608" y="7844"/>
                </a:lnTo>
                <a:lnTo>
                  <a:pt x="34825" y="8084"/>
                </a:lnTo>
                <a:lnTo>
                  <a:pt x="36020" y="8324"/>
                </a:lnTo>
                <a:lnTo>
                  <a:pt x="37153" y="8701"/>
                </a:lnTo>
                <a:lnTo>
                  <a:pt x="39944" y="8940"/>
                </a:lnTo>
                <a:lnTo>
                  <a:pt x="40888" y="9249"/>
                </a:lnTo>
                <a:lnTo>
                  <a:pt x="41958" y="9454"/>
                </a:lnTo>
                <a:lnTo>
                  <a:pt x="43069" y="9591"/>
                </a:lnTo>
                <a:lnTo>
                  <a:pt x="44139" y="9694"/>
                </a:lnTo>
                <a:lnTo>
                  <a:pt x="45083" y="9934"/>
                </a:lnTo>
                <a:lnTo>
                  <a:pt x="46741" y="9934"/>
                </a:lnTo>
                <a:lnTo>
                  <a:pt x="47454" y="10139"/>
                </a:lnTo>
                <a:lnTo>
                  <a:pt x="48251" y="10071"/>
                </a:lnTo>
                <a:lnTo>
                  <a:pt x="49048" y="10071"/>
                </a:lnTo>
                <a:lnTo>
                  <a:pt x="49888" y="10071"/>
                </a:lnTo>
                <a:lnTo>
                  <a:pt x="50706" y="10276"/>
                </a:lnTo>
                <a:lnTo>
                  <a:pt x="51125" y="10311"/>
                </a:lnTo>
                <a:lnTo>
                  <a:pt x="51566" y="10311"/>
                </a:lnTo>
                <a:lnTo>
                  <a:pt x="52111" y="10276"/>
                </a:lnTo>
                <a:lnTo>
                  <a:pt x="52573" y="10379"/>
                </a:lnTo>
                <a:lnTo>
                  <a:pt x="53454" y="10585"/>
                </a:lnTo>
                <a:lnTo>
                  <a:pt x="54440" y="10619"/>
                </a:lnTo>
                <a:lnTo>
                  <a:pt x="55426" y="10619"/>
                </a:lnTo>
                <a:lnTo>
                  <a:pt x="56454" y="10619"/>
                </a:lnTo>
                <a:lnTo>
                  <a:pt x="57944" y="10756"/>
                </a:lnTo>
                <a:lnTo>
                  <a:pt x="59475" y="10687"/>
                </a:lnTo>
                <a:lnTo>
                  <a:pt x="61006" y="10687"/>
                </a:lnTo>
                <a:lnTo>
                  <a:pt x="62475" y="10687"/>
                </a:lnTo>
                <a:lnTo>
                  <a:pt x="62475" y="8906"/>
                </a:lnTo>
                <a:lnTo>
                  <a:pt x="63167" y="9009"/>
                </a:lnTo>
                <a:lnTo>
                  <a:pt x="63209" y="9146"/>
                </a:lnTo>
                <a:lnTo>
                  <a:pt x="63251" y="9214"/>
                </a:lnTo>
                <a:lnTo>
                  <a:pt x="63251" y="9249"/>
                </a:lnTo>
                <a:lnTo>
                  <a:pt x="63293" y="9317"/>
                </a:lnTo>
                <a:lnTo>
                  <a:pt x="63356" y="9317"/>
                </a:lnTo>
                <a:lnTo>
                  <a:pt x="63440" y="9454"/>
                </a:lnTo>
                <a:lnTo>
                  <a:pt x="63482" y="10379"/>
                </a:lnTo>
                <a:lnTo>
                  <a:pt x="63545" y="11270"/>
                </a:lnTo>
                <a:lnTo>
                  <a:pt x="63671" y="11955"/>
                </a:lnTo>
                <a:lnTo>
                  <a:pt x="64195" y="12126"/>
                </a:lnTo>
                <a:lnTo>
                  <a:pt x="64699" y="12263"/>
                </a:lnTo>
                <a:lnTo>
                  <a:pt x="65160" y="12503"/>
                </a:lnTo>
                <a:lnTo>
                  <a:pt x="65538" y="12880"/>
                </a:lnTo>
                <a:lnTo>
                  <a:pt x="66188" y="12572"/>
                </a:lnTo>
                <a:lnTo>
                  <a:pt x="66755" y="12503"/>
                </a:lnTo>
                <a:lnTo>
                  <a:pt x="67300" y="12674"/>
                </a:lnTo>
                <a:lnTo>
                  <a:pt x="67741" y="13051"/>
                </a:lnTo>
                <a:lnTo>
                  <a:pt x="68160" y="13736"/>
                </a:lnTo>
                <a:lnTo>
                  <a:pt x="68391" y="13497"/>
                </a:lnTo>
                <a:lnTo>
                  <a:pt x="68664" y="13497"/>
                </a:lnTo>
                <a:lnTo>
                  <a:pt x="68937" y="13702"/>
                </a:lnTo>
                <a:lnTo>
                  <a:pt x="69230" y="13942"/>
                </a:lnTo>
                <a:lnTo>
                  <a:pt x="69545" y="14250"/>
                </a:lnTo>
                <a:lnTo>
                  <a:pt x="69818" y="14558"/>
                </a:lnTo>
                <a:lnTo>
                  <a:pt x="70027" y="14695"/>
                </a:lnTo>
                <a:lnTo>
                  <a:pt x="70384" y="14250"/>
                </a:lnTo>
                <a:lnTo>
                  <a:pt x="70762" y="13873"/>
                </a:lnTo>
                <a:lnTo>
                  <a:pt x="71265" y="13736"/>
                </a:lnTo>
                <a:lnTo>
                  <a:pt x="71265" y="13873"/>
                </a:lnTo>
                <a:lnTo>
                  <a:pt x="71265" y="13942"/>
                </a:lnTo>
                <a:lnTo>
                  <a:pt x="71286" y="14010"/>
                </a:lnTo>
                <a:lnTo>
                  <a:pt x="71286" y="14045"/>
                </a:lnTo>
                <a:lnTo>
                  <a:pt x="71328" y="14113"/>
                </a:lnTo>
                <a:lnTo>
                  <a:pt x="71496" y="14182"/>
                </a:lnTo>
                <a:lnTo>
                  <a:pt x="71874" y="14250"/>
                </a:lnTo>
                <a:lnTo>
                  <a:pt x="72356" y="14319"/>
                </a:lnTo>
                <a:lnTo>
                  <a:pt x="72902" y="14387"/>
                </a:lnTo>
                <a:lnTo>
                  <a:pt x="73384" y="14387"/>
                </a:lnTo>
                <a:lnTo>
                  <a:pt x="73846" y="14421"/>
                </a:lnTo>
                <a:lnTo>
                  <a:pt x="74118" y="14421"/>
                </a:lnTo>
                <a:lnTo>
                  <a:pt x="74202" y="15004"/>
                </a:lnTo>
                <a:lnTo>
                  <a:pt x="73804" y="15175"/>
                </a:lnTo>
                <a:lnTo>
                  <a:pt x="73384" y="15415"/>
                </a:lnTo>
                <a:lnTo>
                  <a:pt x="73006" y="15792"/>
                </a:lnTo>
                <a:lnTo>
                  <a:pt x="72671" y="16066"/>
                </a:lnTo>
                <a:lnTo>
                  <a:pt x="72251" y="16374"/>
                </a:lnTo>
                <a:lnTo>
                  <a:pt x="71790" y="16545"/>
                </a:lnTo>
                <a:lnTo>
                  <a:pt x="71412" y="16922"/>
                </a:lnTo>
                <a:lnTo>
                  <a:pt x="70909" y="17607"/>
                </a:lnTo>
                <a:lnTo>
                  <a:pt x="70489" y="18429"/>
                </a:lnTo>
                <a:lnTo>
                  <a:pt x="70069" y="19286"/>
                </a:lnTo>
                <a:lnTo>
                  <a:pt x="69587" y="20176"/>
                </a:lnTo>
                <a:lnTo>
                  <a:pt x="69000" y="20896"/>
                </a:lnTo>
                <a:lnTo>
                  <a:pt x="69000" y="21033"/>
                </a:lnTo>
                <a:lnTo>
                  <a:pt x="69125" y="21033"/>
                </a:lnTo>
                <a:lnTo>
                  <a:pt x="69167" y="21101"/>
                </a:lnTo>
                <a:lnTo>
                  <a:pt x="69167" y="21101"/>
                </a:lnTo>
                <a:lnTo>
                  <a:pt x="69188" y="21170"/>
                </a:lnTo>
                <a:lnTo>
                  <a:pt x="69188" y="21170"/>
                </a:lnTo>
                <a:lnTo>
                  <a:pt x="69272" y="21170"/>
                </a:lnTo>
                <a:lnTo>
                  <a:pt x="69461" y="21033"/>
                </a:lnTo>
                <a:lnTo>
                  <a:pt x="69776" y="20793"/>
                </a:lnTo>
                <a:lnTo>
                  <a:pt x="70153" y="20485"/>
                </a:lnTo>
                <a:lnTo>
                  <a:pt x="70531" y="20211"/>
                </a:lnTo>
                <a:lnTo>
                  <a:pt x="70909" y="19971"/>
                </a:lnTo>
                <a:lnTo>
                  <a:pt x="71181" y="19868"/>
                </a:lnTo>
                <a:lnTo>
                  <a:pt x="71328" y="19800"/>
                </a:lnTo>
                <a:lnTo>
                  <a:pt x="71454" y="19902"/>
                </a:lnTo>
                <a:lnTo>
                  <a:pt x="71517" y="19971"/>
                </a:lnTo>
                <a:lnTo>
                  <a:pt x="71559" y="20039"/>
                </a:lnTo>
                <a:lnTo>
                  <a:pt x="71559" y="20176"/>
                </a:lnTo>
                <a:lnTo>
                  <a:pt x="71559" y="20348"/>
                </a:lnTo>
                <a:lnTo>
                  <a:pt x="71559" y="20656"/>
                </a:lnTo>
                <a:lnTo>
                  <a:pt x="71517" y="20793"/>
                </a:lnTo>
                <a:lnTo>
                  <a:pt x="71454" y="20964"/>
                </a:lnTo>
                <a:lnTo>
                  <a:pt x="71412" y="21170"/>
                </a:lnTo>
                <a:lnTo>
                  <a:pt x="71496" y="21170"/>
                </a:lnTo>
                <a:lnTo>
                  <a:pt x="71685" y="21170"/>
                </a:lnTo>
                <a:lnTo>
                  <a:pt x="71874" y="21273"/>
                </a:lnTo>
                <a:lnTo>
                  <a:pt x="72104" y="21341"/>
                </a:lnTo>
                <a:lnTo>
                  <a:pt x="72335" y="21341"/>
                </a:lnTo>
                <a:lnTo>
                  <a:pt x="72629" y="21033"/>
                </a:lnTo>
                <a:lnTo>
                  <a:pt x="72860" y="20656"/>
                </a:lnTo>
                <a:lnTo>
                  <a:pt x="73132" y="20211"/>
                </a:lnTo>
                <a:lnTo>
                  <a:pt x="73363" y="19971"/>
                </a:lnTo>
                <a:lnTo>
                  <a:pt x="74307" y="19800"/>
                </a:lnTo>
                <a:lnTo>
                  <a:pt x="74643" y="19423"/>
                </a:lnTo>
                <a:lnTo>
                  <a:pt x="74916" y="18840"/>
                </a:lnTo>
                <a:lnTo>
                  <a:pt x="75230" y="18292"/>
                </a:lnTo>
                <a:lnTo>
                  <a:pt x="75566" y="17847"/>
                </a:lnTo>
                <a:lnTo>
                  <a:pt x="76321" y="19286"/>
                </a:lnTo>
                <a:lnTo>
                  <a:pt x="76531" y="19115"/>
                </a:lnTo>
                <a:lnTo>
                  <a:pt x="76783" y="19046"/>
                </a:lnTo>
                <a:lnTo>
                  <a:pt x="77097" y="19115"/>
                </a:lnTo>
                <a:lnTo>
                  <a:pt x="77433" y="19115"/>
                </a:lnTo>
                <a:lnTo>
                  <a:pt x="77517" y="19217"/>
                </a:lnTo>
                <a:lnTo>
                  <a:pt x="77622" y="19354"/>
                </a:lnTo>
                <a:lnTo>
                  <a:pt x="77706" y="19354"/>
                </a:lnTo>
                <a:lnTo>
                  <a:pt x="77790" y="19423"/>
                </a:lnTo>
                <a:lnTo>
                  <a:pt x="77853" y="19526"/>
                </a:lnTo>
                <a:lnTo>
                  <a:pt x="78041" y="19868"/>
                </a:lnTo>
                <a:lnTo>
                  <a:pt x="78167" y="20176"/>
                </a:lnTo>
                <a:lnTo>
                  <a:pt x="78272" y="20485"/>
                </a:lnTo>
                <a:lnTo>
                  <a:pt x="78461" y="20656"/>
                </a:lnTo>
                <a:lnTo>
                  <a:pt x="78818" y="20793"/>
                </a:lnTo>
                <a:lnTo>
                  <a:pt x="78923" y="20725"/>
                </a:lnTo>
                <a:lnTo>
                  <a:pt x="79006" y="20656"/>
                </a:lnTo>
                <a:lnTo>
                  <a:pt x="79111" y="20656"/>
                </a:lnTo>
                <a:lnTo>
                  <a:pt x="79195" y="20656"/>
                </a:lnTo>
                <a:lnTo>
                  <a:pt x="79300" y="20725"/>
                </a:lnTo>
                <a:lnTo>
                  <a:pt x="79426" y="20793"/>
                </a:lnTo>
                <a:lnTo>
                  <a:pt x="79657" y="20211"/>
                </a:lnTo>
                <a:lnTo>
                  <a:pt x="79909" y="19868"/>
                </a:lnTo>
                <a:lnTo>
                  <a:pt x="80223" y="19663"/>
                </a:lnTo>
                <a:lnTo>
                  <a:pt x="80559" y="19526"/>
                </a:lnTo>
                <a:lnTo>
                  <a:pt x="80979" y="19423"/>
                </a:lnTo>
                <a:lnTo>
                  <a:pt x="81440" y="19286"/>
                </a:lnTo>
                <a:lnTo>
                  <a:pt x="81755" y="19115"/>
                </a:lnTo>
                <a:lnTo>
                  <a:pt x="82006" y="18840"/>
                </a:lnTo>
                <a:lnTo>
                  <a:pt x="82321" y="18669"/>
                </a:lnTo>
                <a:lnTo>
                  <a:pt x="82741" y="18601"/>
                </a:lnTo>
                <a:lnTo>
                  <a:pt x="82741" y="19971"/>
                </a:lnTo>
                <a:lnTo>
                  <a:pt x="83160" y="19902"/>
                </a:lnTo>
                <a:lnTo>
                  <a:pt x="83496" y="19868"/>
                </a:lnTo>
                <a:lnTo>
                  <a:pt x="83811" y="19800"/>
                </a:lnTo>
                <a:lnTo>
                  <a:pt x="84188" y="19731"/>
                </a:lnTo>
                <a:lnTo>
                  <a:pt x="84272" y="20108"/>
                </a:lnTo>
                <a:lnTo>
                  <a:pt x="84377" y="20656"/>
                </a:lnTo>
                <a:lnTo>
                  <a:pt x="84524" y="21101"/>
                </a:lnTo>
                <a:lnTo>
                  <a:pt x="84692" y="21273"/>
                </a:lnTo>
                <a:lnTo>
                  <a:pt x="84923" y="21410"/>
                </a:lnTo>
                <a:lnTo>
                  <a:pt x="85132" y="21581"/>
                </a:lnTo>
                <a:lnTo>
                  <a:pt x="85363" y="21787"/>
                </a:lnTo>
                <a:lnTo>
                  <a:pt x="85531" y="22026"/>
                </a:lnTo>
                <a:lnTo>
                  <a:pt x="85636" y="22472"/>
                </a:lnTo>
                <a:lnTo>
                  <a:pt x="85300" y="22609"/>
                </a:lnTo>
                <a:lnTo>
                  <a:pt x="84881" y="22609"/>
                </a:lnTo>
                <a:lnTo>
                  <a:pt x="84419" y="22609"/>
                </a:lnTo>
                <a:lnTo>
                  <a:pt x="84000" y="22609"/>
                </a:lnTo>
                <a:lnTo>
                  <a:pt x="84000" y="23294"/>
                </a:lnTo>
                <a:lnTo>
                  <a:pt x="84923" y="23979"/>
                </a:lnTo>
                <a:lnTo>
                  <a:pt x="85867" y="24527"/>
                </a:lnTo>
                <a:lnTo>
                  <a:pt x="86895" y="24972"/>
                </a:lnTo>
                <a:lnTo>
                  <a:pt x="86979" y="25349"/>
                </a:lnTo>
                <a:lnTo>
                  <a:pt x="87041" y="25589"/>
                </a:lnTo>
                <a:lnTo>
                  <a:pt x="87083" y="25897"/>
                </a:lnTo>
                <a:lnTo>
                  <a:pt x="87167" y="26343"/>
                </a:lnTo>
                <a:lnTo>
                  <a:pt x="87083" y="26377"/>
                </a:lnTo>
                <a:lnTo>
                  <a:pt x="87041" y="26445"/>
                </a:lnTo>
                <a:lnTo>
                  <a:pt x="87041" y="26514"/>
                </a:lnTo>
                <a:lnTo>
                  <a:pt x="87020" y="26582"/>
                </a:lnTo>
                <a:lnTo>
                  <a:pt x="87020" y="26651"/>
                </a:lnTo>
                <a:lnTo>
                  <a:pt x="86979" y="26754"/>
                </a:lnTo>
                <a:lnTo>
                  <a:pt x="87209" y="27199"/>
                </a:lnTo>
                <a:lnTo>
                  <a:pt x="87356" y="27747"/>
                </a:lnTo>
                <a:lnTo>
                  <a:pt x="87440" y="28432"/>
                </a:lnTo>
                <a:lnTo>
                  <a:pt x="87461" y="29186"/>
                </a:lnTo>
                <a:lnTo>
                  <a:pt x="87461" y="29940"/>
                </a:lnTo>
                <a:lnTo>
                  <a:pt x="87230" y="29940"/>
                </a:lnTo>
                <a:lnTo>
                  <a:pt x="87125" y="30385"/>
                </a:lnTo>
                <a:lnTo>
                  <a:pt x="87083" y="30864"/>
                </a:lnTo>
                <a:lnTo>
                  <a:pt x="86979" y="31310"/>
                </a:lnTo>
                <a:lnTo>
                  <a:pt x="86811" y="31550"/>
                </a:lnTo>
                <a:lnTo>
                  <a:pt x="86706" y="31755"/>
                </a:lnTo>
                <a:lnTo>
                  <a:pt x="86601" y="31824"/>
                </a:lnTo>
                <a:lnTo>
                  <a:pt x="86517" y="31995"/>
                </a:lnTo>
                <a:lnTo>
                  <a:pt x="86475" y="32303"/>
                </a:lnTo>
                <a:lnTo>
                  <a:pt x="86433" y="32886"/>
                </a:lnTo>
                <a:lnTo>
                  <a:pt x="86559" y="32886"/>
                </a:lnTo>
                <a:lnTo>
                  <a:pt x="86622" y="32920"/>
                </a:lnTo>
                <a:lnTo>
                  <a:pt x="86748" y="32920"/>
                </a:lnTo>
                <a:lnTo>
                  <a:pt x="86853" y="32988"/>
                </a:lnTo>
                <a:lnTo>
                  <a:pt x="87209" y="32200"/>
                </a:lnTo>
                <a:lnTo>
                  <a:pt x="87629" y="31447"/>
                </a:lnTo>
                <a:lnTo>
                  <a:pt x="88195" y="30864"/>
                </a:lnTo>
                <a:lnTo>
                  <a:pt x="88846" y="30625"/>
                </a:lnTo>
                <a:lnTo>
                  <a:pt x="88951" y="30864"/>
                </a:lnTo>
                <a:lnTo>
                  <a:pt x="89076" y="31070"/>
                </a:lnTo>
                <a:lnTo>
                  <a:pt x="89223" y="31241"/>
                </a:lnTo>
                <a:lnTo>
                  <a:pt x="89328" y="31378"/>
                </a:lnTo>
                <a:lnTo>
                  <a:pt x="89412" y="31618"/>
                </a:lnTo>
                <a:lnTo>
                  <a:pt x="89538" y="32063"/>
                </a:lnTo>
                <a:lnTo>
                  <a:pt x="89538" y="32543"/>
                </a:lnTo>
                <a:lnTo>
                  <a:pt x="89601" y="33125"/>
                </a:lnTo>
                <a:lnTo>
                  <a:pt x="89685" y="33605"/>
                </a:lnTo>
                <a:lnTo>
                  <a:pt x="89832" y="34256"/>
                </a:lnTo>
                <a:lnTo>
                  <a:pt x="89958" y="34872"/>
                </a:lnTo>
                <a:lnTo>
                  <a:pt x="90104" y="35352"/>
                </a:lnTo>
                <a:lnTo>
                  <a:pt x="90251" y="35352"/>
                </a:lnTo>
                <a:lnTo>
                  <a:pt x="90335" y="35660"/>
                </a:lnTo>
                <a:lnTo>
                  <a:pt x="90335" y="36174"/>
                </a:lnTo>
                <a:lnTo>
                  <a:pt x="90293" y="36722"/>
                </a:lnTo>
                <a:lnTo>
                  <a:pt x="90209" y="37168"/>
                </a:lnTo>
                <a:lnTo>
                  <a:pt x="90167" y="37407"/>
                </a:lnTo>
                <a:lnTo>
                  <a:pt x="90146" y="37681"/>
                </a:lnTo>
                <a:lnTo>
                  <a:pt x="90062" y="37853"/>
                </a:lnTo>
                <a:lnTo>
                  <a:pt x="89979" y="37990"/>
                </a:lnTo>
                <a:lnTo>
                  <a:pt x="89832" y="38024"/>
                </a:lnTo>
                <a:lnTo>
                  <a:pt x="89685" y="38093"/>
                </a:lnTo>
                <a:lnTo>
                  <a:pt x="89643" y="37990"/>
                </a:lnTo>
                <a:lnTo>
                  <a:pt x="89643" y="37853"/>
                </a:lnTo>
                <a:lnTo>
                  <a:pt x="89643" y="37784"/>
                </a:lnTo>
                <a:lnTo>
                  <a:pt x="89601" y="37716"/>
                </a:lnTo>
                <a:lnTo>
                  <a:pt x="89559" y="37681"/>
                </a:lnTo>
                <a:lnTo>
                  <a:pt x="89559" y="37990"/>
                </a:lnTo>
                <a:lnTo>
                  <a:pt x="89538" y="38093"/>
                </a:lnTo>
                <a:lnTo>
                  <a:pt x="89412" y="38230"/>
                </a:lnTo>
                <a:lnTo>
                  <a:pt x="89328" y="38367"/>
                </a:lnTo>
                <a:lnTo>
                  <a:pt x="89223" y="38469"/>
                </a:lnTo>
                <a:lnTo>
                  <a:pt x="89139" y="38675"/>
                </a:lnTo>
                <a:lnTo>
                  <a:pt x="88720" y="39223"/>
                </a:lnTo>
                <a:lnTo>
                  <a:pt x="88720" y="40593"/>
                </a:lnTo>
                <a:lnTo>
                  <a:pt x="88615" y="40902"/>
                </a:lnTo>
                <a:lnTo>
                  <a:pt x="88489" y="41141"/>
                </a:lnTo>
                <a:lnTo>
                  <a:pt x="88384" y="41450"/>
                </a:lnTo>
                <a:lnTo>
                  <a:pt x="88300" y="41964"/>
                </a:lnTo>
                <a:lnTo>
                  <a:pt x="88804" y="42101"/>
                </a:lnTo>
                <a:lnTo>
                  <a:pt x="89181" y="42272"/>
                </a:lnTo>
                <a:lnTo>
                  <a:pt x="89559" y="42477"/>
                </a:lnTo>
                <a:lnTo>
                  <a:pt x="89958" y="42649"/>
                </a:lnTo>
                <a:lnTo>
                  <a:pt x="90398" y="42786"/>
                </a:lnTo>
                <a:lnTo>
                  <a:pt x="90671" y="42477"/>
                </a:lnTo>
                <a:lnTo>
                  <a:pt x="90902" y="42272"/>
                </a:lnTo>
                <a:lnTo>
                  <a:pt x="91090" y="42272"/>
                </a:lnTo>
                <a:lnTo>
                  <a:pt x="91279" y="42272"/>
                </a:lnTo>
                <a:lnTo>
                  <a:pt x="91510" y="42272"/>
                </a:lnTo>
                <a:lnTo>
                  <a:pt x="91783" y="42101"/>
                </a:lnTo>
                <a:lnTo>
                  <a:pt x="92076" y="41724"/>
                </a:lnTo>
                <a:lnTo>
                  <a:pt x="92391" y="41107"/>
                </a:lnTo>
                <a:lnTo>
                  <a:pt x="92664" y="40525"/>
                </a:lnTo>
                <a:lnTo>
                  <a:pt x="93000" y="40045"/>
                </a:lnTo>
                <a:lnTo>
                  <a:pt x="93650" y="39463"/>
                </a:lnTo>
                <a:lnTo>
                  <a:pt x="94342" y="38778"/>
                </a:lnTo>
                <a:lnTo>
                  <a:pt x="95055" y="38024"/>
                </a:lnTo>
                <a:lnTo>
                  <a:pt x="95706" y="37236"/>
                </a:lnTo>
                <a:lnTo>
                  <a:pt x="96314" y="36345"/>
                </a:lnTo>
                <a:lnTo>
                  <a:pt x="96776" y="35352"/>
                </a:lnTo>
                <a:lnTo>
                  <a:pt x="97111" y="34256"/>
                </a:lnTo>
                <a:lnTo>
                  <a:pt x="97048" y="34119"/>
                </a:lnTo>
                <a:lnTo>
                  <a:pt x="97006" y="33913"/>
                </a:lnTo>
                <a:lnTo>
                  <a:pt x="96965" y="33673"/>
                </a:lnTo>
                <a:lnTo>
                  <a:pt x="96923" y="33434"/>
                </a:lnTo>
                <a:lnTo>
                  <a:pt x="96587" y="33434"/>
                </a:lnTo>
                <a:lnTo>
                  <a:pt x="96503" y="32200"/>
                </a:lnTo>
                <a:lnTo>
                  <a:pt x="97006" y="31755"/>
                </a:lnTo>
                <a:lnTo>
                  <a:pt x="97510" y="31378"/>
                </a:lnTo>
                <a:lnTo>
                  <a:pt x="97951" y="31173"/>
                </a:lnTo>
                <a:lnTo>
                  <a:pt x="98496" y="31070"/>
                </a:lnTo>
                <a:lnTo>
                  <a:pt x="99062" y="31070"/>
                </a:lnTo>
                <a:lnTo>
                  <a:pt x="99755" y="31241"/>
                </a:lnTo>
                <a:lnTo>
                  <a:pt x="100090" y="31001"/>
                </a:lnTo>
                <a:lnTo>
                  <a:pt x="100363" y="30830"/>
                </a:lnTo>
                <a:lnTo>
                  <a:pt x="100657" y="30693"/>
                </a:lnTo>
                <a:lnTo>
                  <a:pt x="101055" y="30693"/>
                </a:lnTo>
                <a:lnTo>
                  <a:pt x="101349" y="30008"/>
                </a:lnTo>
                <a:lnTo>
                  <a:pt x="101706" y="29186"/>
                </a:lnTo>
                <a:lnTo>
                  <a:pt x="101958" y="28330"/>
                </a:lnTo>
                <a:lnTo>
                  <a:pt x="102083" y="27405"/>
                </a:lnTo>
                <a:lnTo>
                  <a:pt x="101916" y="27028"/>
                </a:lnTo>
                <a:lnTo>
                  <a:pt x="101769" y="26582"/>
                </a:lnTo>
                <a:lnTo>
                  <a:pt x="101664" y="26034"/>
                </a:lnTo>
                <a:lnTo>
                  <a:pt x="101580" y="25452"/>
                </a:lnTo>
                <a:lnTo>
                  <a:pt x="102000" y="24835"/>
                </a:lnTo>
                <a:lnTo>
                  <a:pt x="102314" y="24150"/>
                </a:lnTo>
                <a:lnTo>
                  <a:pt x="102566" y="23397"/>
                </a:lnTo>
                <a:lnTo>
                  <a:pt x="102797" y="22609"/>
                </a:lnTo>
                <a:lnTo>
                  <a:pt x="103069" y="21787"/>
                </a:lnTo>
                <a:lnTo>
                  <a:pt x="103405" y="21033"/>
                </a:lnTo>
                <a:lnTo>
                  <a:pt x="103825" y="20485"/>
                </a:lnTo>
                <a:lnTo>
                  <a:pt x="104223" y="20176"/>
                </a:lnTo>
                <a:lnTo>
                  <a:pt x="104664" y="19971"/>
                </a:lnTo>
                <a:lnTo>
                  <a:pt x="105167" y="19902"/>
                </a:lnTo>
                <a:lnTo>
                  <a:pt x="105671" y="19800"/>
                </a:lnTo>
                <a:lnTo>
                  <a:pt x="106153" y="19594"/>
                </a:lnTo>
                <a:lnTo>
                  <a:pt x="107538" y="18840"/>
                </a:lnTo>
                <a:lnTo>
                  <a:pt x="108902" y="18224"/>
                </a:lnTo>
                <a:lnTo>
                  <a:pt x="110391" y="17676"/>
                </a:lnTo>
                <a:lnTo>
                  <a:pt x="110391" y="16443"/>
                </a:lnTo>
                <a:lnTo>
                  <a:pt x="110664" y="16374"/>
                </a:lnTo>
                <a:lnTo>
                  <a:pt x="110895" y="16237"/>
                </a:lnTo>
                <a:lnTo>
                  <a:pt x="111083" y="15997"/>
                </a:lnTo>
                <a:lnTo>
                  <a:pt x="111146" y="15620"/>
                </a:lnTo>
                <a:lnTo>
                  <a:pt x="111230" y="15552"/>
                </a:lnTo>
                <a:lnTo>
                  <a:pt x="111272" y="15552"/>
                </a:lnTo>
                <a:lnTo>
                  <a:pt x="111356" y="15620"/>
                </a:lnTo>
                <a:lnTo>
                  <a:pt x="111377" y="15620"/>
                </a:lnTo>
                <a:lnTo>
                  <a:pt x="111419" y="15689"/>
                </a:lnTo>
                <a:lnTo>
                  <a:pt x="111503" y="15620"/>
                </a:lnTo>
                <a:lnTo>
                  <a:pt x="111461" y="15072"/>
                </a:lnTo>
                <a:lnTo>
                  <a:pt x="111608" y="14490"/>
                </a:lnTo>
                <a:lnTo>
                  <a:pt x="111797" y="13873"/>
                </a:lnTo>
                <a:lnTo>
                  <a:pt x="111965" y="13257"/>
                </a:lnTo>
                <a:lnTo>
                  <a:pt x="111923" y="12880"/>
                </a:lnTo>
                <a:lnTo>
                  <a:pt x="111881" y="12366"/>
                </a:lnTo>
                <a:lnTo>
                  <a:pt x="111839" y="11749"/>
                </a:lnTo>
                <a:lnTo>
                  <a:pt x="111839" y="11133"/>
                </a:lnTo>
                <a:lnTo>
                  <a:pt x="111881" y="10585"/>
                </a:lnTo>
                <a:lnTo>
                  <a:pt x="111881" y="10516"/>
                </a:lnTo>
                <a:lnTo>
                  <a:pt x="111965" y="10448"/>
                </a:lnTo>
                <a:lnTo>
                  <a:pt x="111986" y="10311"/>
                </a:lnTo>
                <a:lnTo>
                  <a:pt x="112069" y="10208"/>
                </a:lnTo>
                <a:lnTo>
                  <a:pt x="112111" y="10139"/>
                </a:lnTo>
                <a:lnTo>
                  <a:pt x="112153" y="10071"/>
                </a:lnTo>
                <a:lnTo>
                  <a:pt x="112111" y="9626"/>
                </a:lnTo>
                <a:lnTo>
                  <a:pt x="111986" y="9146"/>
                </a:lnTo>
                <a:lnTo>
                  <a:pt x="111965" y="8632"/>
                </a:lnTo>
                <a:lnTo>
                  <a:pt x="112111" y="7947"/>
                </a:lnTo>
                <a:lnTo>
                  <a:pt x="112300" y="7262"/>
                </a:lnTo>
                <a:lnTo>
                  <a:pt x="112489" y="6714"/>
                </a:lnTo>
                <a:lnTo>
                  <a:pt x="112615" y="6200"/>
                </a:lnTo>
                <a:lnTo>
                  <a:pt x="112636" y="5789"/>
                </a:lnTo>
                <a:lnTo>
                  <a:pt x="112678" y="5343"/>
                </a:lnTo>
                <a:lnTo>
                  <a:pt x="112804" y="4967"/>
                </a:lnTo>
                <a:lnTo>
                  <a:pt x="112951" y="4658"/>
                </a:lnTo>
                <a:lnTo>
                  <a:pt x="113181" y="4453"/>
                </a:lnTo>
                <a:lnTo>
                  <a:pt x="113286" y="4419"/>
                </a:lnTo>
                <a:lnTo>
                  <a:pt x="113412" y="4419"/>
                </a:lnTo>
                <a:lnTo>
                  <a:pt x="113517" y="4419"/>
                </a:lnTo>
                <a:lnTo>
                  <a:pt x="113664" y="4350"/>
                </a:lnTo>
                <a:lnTo>
                  <a:pt x="113790" y="4350"/>
                </a:lnTo>
                <a:lnTo>
                  <a:pt x="113832" y="4521"/>
                </a:lnTo>
                <a:lnTo>
                  <a:pt x="113832" y="4658"/>
                </a:lnTo>
                <a:lnTo>
                  <a:pt x="113790" y="4830"/>
                </a:lnTo>
                <a:lnTo>
                  <a:pt x="113790" y="4967"/>
                </a:lnTo>
                <a:lnTo>
                  <a:pt x="113790" y="5104"/>
                </a:lnTo>
                <a:lnTo>
                  <a:pt x="113790" y="5138"/>
                </a:lnTo>
                <a:lnTo>
                  <a:pt x="113874" y="5275"/>
                </a:lnTo>
                <a:lnTo>
                  <a:pt x="113979" y="5343"/>
                </a:lnTo>
                <a:lnTo>
                  <a:pt x="114356" y="4727"/>
                </a:lnTo>
                <a:lnTo>
                  <a:pt x="114923" y="4282"/>
                </a:lnTo>
                <a:lnTo>
                  <a:pt x="115573" y="4042"/>
                </a:lnTo>
                <a:lnTo>
                  <a:pt x="115846" y="4282"/>
                </a:lnTo>
                <a:lnTo>
                  <a:pt x="116160" y="4521"/>
                </a:lnTo>
                <a:lnTo>
                  <a:pt x="116454" y="4795"/>
                </a:lnTo>
                <a:lnTo>
                  <a:pt x="116601" y="5138"/>
                </a:lnTo>
                <a:lnTo>
                  <a:pt x="116916" y="6097"/>
                </a:lnTo>
                <a:lnTo>
                  <a:pt x="117146" y="7159"/>
                </a:lnTo>
                <a:lnTo>
                  <a:pt x="117377" y="8255"/>
                </a:lnTo>
                <a:lnTo>
                  <a:pt x="117566" y="9214"/>
                </a:lnTo>
                <a:lnTo>
                  <a:pt x="117608" y="9694"/>
                </a:lnTo>
                <a:lnTo>
                  <a:pt x="117650" y="10208"/>
                </a:lnTo>
                <a:lnTo>
                  <a:pt x="117713" y="10687"/>
                </a:lnTo>
                <a:lnTo>
                  <a:pt x="117860" y="10996"/>
                </a:lnTo>
                <a:lnTo>
                  <a:pt x="118090" y="11133"/>
                </a:lnTo>
                <a:lnTo>
                  <a:pt x="118363" y="11201"/>
                </a:lnTo>
                <a:lnTo>
                  <a:pt x="118552" y="11304"/>
                </a:lnTo>
                <a:lnTo>
                  <a:pt x="118699" y="11818"/>
                </a:lnTo>
                <a:lnTo>
                  <a:pt x="118783" y="12435"/>
                </a:lnTo>
                <a:lnTo>
                  <a:pt x="118909" y="13017"/>
                </a:lnTo>
                <a:lnTo>
                  <a:pt x="119013" y="12948"/>
                </a:lnTo>
                <a:lnTo>
                  <a:pt x="119118" y="12880"/>
                </a:lnTo>
                <a:lnTo>
                  <a:pt x="119244" y="12880"/>
                </a:lnTo>
                <a:lnTo>
                  <a:pt x="119433" y="12811"/>
                </a:lnTo>
                <a:lnTo>
                  <a:pt x="119517" y="13051"/>
                </a:lnTo>
                <a:lnTo>
                  <a:pt x="119622" y="13257"/>
                </a:lnTo>
                <a:lnTo>
                  <a:pt x="119748" y="13428"/>
                </a:lnTo>
                <a:lnTo>
                  <a:pt x="119937" y="13565"/>
                </a:lnTo>
                <a:lnTo>
                  <a:pt x="119937" y="14010"/>
                </a:lnTo>
                <a:lnTo>
                  <a:pt x="119958" y="14490"/>
                </a:lnTo>
                <a:lnTo>
                  <a:pt x="120000" y="15175"/>
                </a:lnTo>
                <a:lnTo>
                  <a:pt x="119664" y="15552"/>
                </a:lnTo>
                <a:lnTo>
                  <a:pt x="119286" y="16066"/>
                </a:lnTo>
                <a:lnTo>
                  <a:pt x="118909" y="16545"/>
                </a:lnTo>
                <a:lnTo>
                  <a:pt x="118594" y="17162"/>
                </a:lnTo>
                <a:lnTo>
                  <a:pt x="118447" y="17847"/>
                </a:lnTo>
                <a:lnTo>
                  <a:pt x="118174" y="17813"/>
                </a:lnTo>
                <a:lnTo>
                  <a:pt x="117986" y="17676"/>
                </a:lnTo>
                <a:lnTo>
                  <a:pt x="117755" y="17539"/>
                </a:lnTo>
                <a:lnTo>
                  <a:pt x="117671" y="17676"/>
                </a:lnTo>
                <a:lnTo>
                  <a:pt x="117608" y="17813"/>
                </a:lnTo>
                <a:lnTo>
                  <a:pt x="117482" y="17847"/>
                </a:lnTo>
                <a:lnTo>
                  <a:pt x="117419" y="17984"/>
                </a:lnTo>
                <a:lnTo>
                  <a:pt x="117482" y="18155"/>
                </a:lnTo>
                <a:lnTo>
                  <a:pt x="117524" y="18361"/>
                </a:lnTo>
                <a:lnTo>
                  <a:pt x="117566" y="18532"/>
                </a:lnTo>
                <a:lnTo>
                  <a:pt x="117566" y="18806"/>
                </a:lnTo>
                <a:lnTo>
                  <a:pt x="116643" y="18669"/>
                </a:lnTo>
                <a:lnTo>
                  <a:pt x="116601" y="19217"/>
                </a:lnTo>
                <a:lnTo>
                  <a:pt x="116601" y="19731"/>
                </a:lnTo>
                <a:lnTo>
                  <a:pt x="116601" y="20348"/>
                </a:lnTo>
                <a:lnTo>
                  <a:pt x="116538" y="20485"/>
                </a:lnTo>
                <a:lnTo>
                  <a:pt x="116454" y="20553"/>
                </a:lnTo>
                <a:lnTo>
                  <a:pt x="116391" y="20656"/>
                </a:lnTo>
                <a:lnTo>
                  <a:pt x="116349" y="20725"/>
                </a:lnTo>
                <a:lnTo>
                  <a:pt x="116223" y="20862"/>
                </a:lnTo>
                <a:lnTo>
                  <a:pt x="116118" y="20896"/>
                </a:lnTo>
                <a:lnTo>
                  <a:pt x="116076" y="20862"/>
                </a:lnTo>
                <a:lnTo>
                  <a:pt x="116034" y="20862"/>
                </a:lnTo>
                <a:lnTo>
                  <a:pt x="116034" y="20793"/>
                </a:lnTo>
                <a:lnTo>
                  <a:pt x="115993" y="20793"/>
                </a:lnTo>
                <a:lnTo>
                  <a:pt x="115930" y="20725"/>
                </a:lnTo>
                <a:lnTo>
                  <a:pt x="115888" y="21273"/>
                </a:lnTo>
                <a:lnTo>
                  <a:pt x="115741" y="21650"/>
                </a:lnTo>
                <a:lnTo>
                  <a:pt x="115573" y="21924"/>
                </a:lnTo>
                <a:lnTo>
                  <a:pt x="115426" y="22232"/>
                </a:lnTo>
                <a:lnTo>
                  <a:pt x="115237" y="22540"/>
                </a:lnTo>
                <a:lnTo>
                  <a:pt x="115048" y="22472"/>
                </a:lnTo>
                <a:lnTo>
                  <a:pt x="114923" y="22472"/>
                </a:lnTo>
                <a:lnTo>
                  <a:pt x="114776" y="22472"/>
                </a:lnTo>
                <a:lnTo>
                  <a:pt x="114545" y="22403"/>
                </a:lnTo>
                <a:lnTo>
                  <a:pt x="114545" y="22848"/>
                </a:lnTo>
                <a:lnTo>
                  <a:pt x="114587" y="23225"/>
                </a:lnTo>
                <a:lnTo>
                  <a:pt x="114503" y="23773"/>
                </a:lnTo>
                <a:lnTo>
                  <a:pt x="114398" y="24459"/>
                </a:lnTo>
                <a:lnTo>
                  <a:pt x="114251" y="25212"/>
                </a:lnTo>
                <a:lnTo>
                  <a:pt x="114125" y="26069"/>
                </a:lnTo>
                <a:lnTo>
                  <a:pt x="114062" y="26891"/>
                </a:lnTo>
                <a:lnTo>
                  <a:pt x="114083" y="27713"/>
                </a:lnTo>
                <a:lnTo>
                  <a:pt x="114587" y="27713"/>
                </a:lnTo>
                <a:lnTo>
                  <a:pt x="114587" y="28398"/>
                </a:lnTo>
                <a:lnTo>
                  <a:pt x="114482" y="28432"/>
                </a:lnTo>
                <a:lnTo>
                  <a:pt x="114356" y="28569"/>
                </a:lnTo>
                <a:lnTo>
                  <a:pt x="114251" y="28706"/>
                </a:lnTo>
                <a:lnTo>
                  <a:pt x="114167" y="28809"/>
                </a:lnTo>
                <a:lnTo>
                  <a:pt x="114083" y="28946"/>
                </a:lnTo>
                <a:lnTo>
                  <a:pt x="114083" y="29768"/>
                </a:lnTo>
                <a:lnTo>
                  <a:pt x="114440" y="29768"/>
                </a:lnTo>
                <a:lnTo>
                  <a:pt x="114671" y="30008"/>
                </a:lnTo>
                <a:lnTo>
                  <a:pt x="114902" y="30385"/>
                </a:lnTo>
                <a:lnTo>
                  <a:pt x="115090" y="30830"/>
                </a:lnTo>
                <a:lnTo>
                  <a:pt x="115279" y="31173"/>
                </a:lnTo>
                <a:lnTo>
                  <a:pt x="115552" y="31550"/>
                </a:lnTo>
                <a:lnTo>
                  <a:pt x="115846" y="31687"/>
                </a:lnTo>
                <a:lnTo>
                  <a:pt x="115972" y="31550"/>
                </a:lnTo>
                <a:lnTo>
                  <a:pt x="116034" y="31378"/>
                </a:lnTo>
                <a:lnTo>
                  <a:pt x="116076" y="31241"/>
                </a:lnTo>
                <a:lnTo>
                  <a:pt x="116160" y="31139"/>
                </a:lnTo>
                <a:lnTo>
                  <a:pt x="116223" y="30864"/>
                </a:lnTo>
                <a:lnTo>
                  <a:pt x="115972" y="30693"/>
                </a:lnTo>
                <a:lnTo>
                  <a:pt x="115741" y="30488"/>
                </a:lnTo>
                <a:lnTo>
                  <a:pt x="115426" y="30316"/>
                </a:lnTo>
                <a:lnTo>
                  <a:pt x="115468" y="29871"/>
                </a:lnTo>
                <a:lnTo>
                  <a:pt x="115657" y="29871"/>
                </a:lnTo>
                <a:lnTo>
                  <a:pt x="115804" y="29871"/>
                </a:lnTo>
                <a:lnTo>
                  <a:pt x="115930" y="29871"/>
                </a:lnTo>
                <a:lnTo>
                  <a:pt x="116160" y="29940"/>
                </a:lnTo>
                <a:lnTo>
                  <a:pt x="116307" y="30316"/>
                </a:lnTo>
                <a:lnTo>
                  <a:pt x="116496" y="30693"/>
                </a:lnTo>
                <a:lnTo>
                  <a:pt x="116643" y="31139"/>
                </a:lnTo>
                <a:lnTo>
                  <a:pt x="116727" y="31687"/>
                </a:lnTo>
                <a:lnTo>
                  <a:pt x="116349" y="32200"/>
                </a:lnTo>
                <a:lnTo>
                  <a:pt x="115930" y="32612"/>
                </a:lnTo>
                <a:lnTo>
                  <a:pt x="115510" y="33057"/>
                </a:lnTo>
                <a:lnTo>
                  <a:pt x="115006" y="33228"/>
                </a:lnTo>
                <a:lnTo>
                  <a:pt x="115006" y="32680"/>
                </a:lnTo>
                <a:lnTo>
                  <a:pt x="114923" y="32680"/>
                </a:lnTo>
                <a:lnTo>
                  <a:pt x="114923" y="32920"/>
                </a:lnTo>
                <a:lnTo>
                  <a:pt x="114713" y="33194"/>
                </a:lnTo>
                <a:lnTo>
                  <a:pt x="114587" y="33502"/>
                </a:lnTo>
                <a:lnTo>
                  <a:pt x="114440" y="33742"/>
                </a:lnTo>
                <a:lnTo>
                  <a:pt x="114251" y="33913"/>
                </a:lnTo>
                <a:lnTo>
                  <a:pt x="113979" y="34050"/>
                </a:lnTo>
                <a:lnTo>
                  <a:pt x="113979" y="33811"/>
                </a:lnTo>
                <a:lnTo>
                  <a:pt x="113895" y="33673"/>
                </a:lnTo>
                <a:lnTo>
                  <a:pt x="113874" y="33571"/>
                </a:lnTo>
                <a:lnTo>
                  <a:pt x="113832" y="33434"/>
                </a:lnTo>
                <a:lnTo>
                  <a:pt x="113832" y="33297"/>
                </a:lnTo>
                <a:lnTo>
                  <a:pt x="113790" y="33125"/>
                </a:lnTo>
                <a:lnTo>
                  <a:pt x="113706" y="33125"/>
                </a:lnTo>
                <a:lnTo>
                  <a:pt x="113664" y="33125"/>
                </a:lnTo>
                <a:lnTo>
                  <a:pt x="113643" y="33125"/>
                </a:lnTo>
                <a:lnTo>
                  <a:pt x="113601" y="33194"/>
                </a:lnTo>
                <a:lnTo>
                  <a:pt x="113559" y="33228"/>
                </a:lnTo>
                <a:lnTo>
                  <a:pt x="113664" y="33673"/>
                </a:lnTo>
                <a:lnTo>
                  <a:pt x="113748" y="34119"/>
                </a:lnTo>
                <a:lnTo>
                  <a:pt x="113706" y="34598"/>
                </a:lnTo>
                <a:lnTo>
                  <a:pt x="112993" y="35249"/>
                </a:lnTo>
                <a:lnTo>
                  <a:pt x="112216" y="35866"/>
                </a:lnTo>
                <a:lnTo>
                  <a:pt x="111419" y="36620"/>
                </a:lnTo>
                <a:lnTo>
                  <a:pt x="110664" y="37339"/>
                </a:lnTo>
                <a:lnTo>
                  <a:pt x="109972" y="38230"/>
                </a:lnTo>
                <a:lnTo>
                  <a:pt x="109468" y="39155"/>
                </a:lnTo>
                <a:lnTo>
                  <a:pt x="109405" y="39977"/>
                </a:lnTo>
                <a:lnTo>
                  <a:pt x="109216" y="40285"/>
                </a:lnTo>
                <a:lnTo>
                  <a:pt x="109027" y="40525"/>
                </a:lnTo>
                <a:lnTo>
                  <a:pt x="108839" y="40730"/>
                </a:lnTo>
                <a:lnTo>
                  <a:pt x="108671" y="41107"/>
                </a:lnTo>
                <a:lnTo>
                  <a:pt x="108608" y="41655"/>
                </a:lnTo>
                <a:lnTo>
                  <a:pt x="109279" y="41655"/>
                </a:lnTo>
                <a:lnTo>
                  <a:pt x="109279" y="41895"/>
                </a:lnTo>
                <a:lnTo>
                  <a:pt x="109363" y="42272"/>
                </a:lnTo>
                <a:lnTo>
                  <a:pt x="109363" y="42786"/>
                </a:lnTo>
                <a:lnTo>
                  <a:pt x="109363" y="43265"/>
                </a:lnTo>
                <a:lnTo>
                  <a:pt x="109405" y="44190"/>
                </a:lnTo>
                <a:lnTo>
                  <a:pt x="109447" y="44944"/>
                </a:lnTo>
                <a:lnTo>
                  <a:pt x="109363" y="45629"/>
                </a:lnTo>
                <a:lnTo>
                  <a:pt x="109258" y="46074"/>
                </a:lnTo>
                <a:lnTo>
                  <a:pt x="109090" y="46383"/>
                </a:lnTo>
                <a:lnTo>
                  <a:pt x="109027" y="46828"/>
                </a:lnTo>
                <a:lnTo>
                  <a:pt x="108944" y="47445"/>
                </a:lnTo>
                <a:lnTo>
                  <a:pt x="108839" y="47445"/>
                </a:lnTo>
                <a:lnTo>
                  <a:pt x="108797" y="47513"/>
                </a:lnTo>
                <a:lnTo>
                  <a:pt x="108755" y="47513"/>
                </a:lnTo>
                <a:lnTo>
                  <a:pt x="108755" y="47513"/>
                </a:lnTo>
                <a:lnTo>
                  <a:pt x="108713" y="47513"/>
                </a:lnTo>
                <a:lnTo>
                  <a:pt x="108713" y="47582"/>
                </a:lnTo>
                <a:lnTo>
                  <a:pt x="108671" y="47684"/>
                </a:lnTo>
                <a:lnTo>
                  <a:pt x="108713" y="47993"/>
                </a:lnTo>
                <a:lnTo>
                  <a:pt x="108629" y="48438"/>
                </a:lnTo>
                <a:lnTo>
                  <a:pt x="108524" y="48883"/>
                </a:lnTo>
                <a:lnTo>
                  <a:pt x="108335" y="49329"/>
                </a:lnTo>
                <a:lnTo>
                  <a:pt x="108104" y="49637"/>
                </a:lnTo>
                <a:lnTo>
                  <a:pt x="107874" y="49740"/>
                </a:lnTo>
                <a:lnTo>
                  <a:pt x="107874" y="49637"/>
                </a:lnTo>
                <a:lnTo>
                  <a:pt x="107790" y="49637"/>
                </a:lnTo>
                <a:lnTo>
                  <a:pt x="107832" y="49123"/>
                </a:lnTo>
                <a:lnTo>
                  <a:pt x="107790" y="48815"/>
                </a:lnTo>
                <a:lnTo>
                  <a:pt x="107643" y="48575"/>
                </a:lnTo>
                <a:lnTo>
                  <a:pt x="107412" y="48678"/>
                </a:lnTo>
                <a:lnTo>
                  <a:pt x="107265" y="48678"/>
                </a:lnTo>
                <a:lnTo>
                  <a:pt x="107076" y="48506"/>
                </a:lnTo>
                <a:lnTo>
                  <a:pt x="106888" y="48267"/>
                </a:lnTo>
                <a:lnTo>
                  <a:pt x="106888" y="48369"/>
                </a:lnTo>
                <a:lnTo>
                  <a:pt x="107034" y="48815"/>
                </a:lnTo>
                <a:lnTo>
                  <a:pt x="107160" y="49260"/>
                </a:lnTo>
                <a:lnTo>
                  <a:pt x="107307" y="49637"/>
                </a:lnTo>
                <a:lnTo>
                  <a:pt x="107538" y="49945"/>
                </a:lnTo>
                <a:lnTo>
                  <a:pt x="107643" y="50014"/>
                </a:lnTo>
                <a:lnTo>
                  <a:pt x="107769" y="50048"/>
                </a:lnTo>
                <a:lnTo>
                  <a:pt x="107874" y="50117"/>
                </a:lnTo>
                <a:lnTo>
                  <a:pt x="108000" y="50185"/>
                </a:lnTo>
                <a:lnTo>
                  <a:pt x="108000" y="50733"/>
                </a:lnTo>
                <a:lnTo>
                  <a:pt x="108020" y="51041"/>
                </a:lnTo>
                <a:lnTo>
                  <a:pt x="108062" y="51247"/>
                </a:lnTo>
                <a:lnTo>
                  <a:pt x="108146" y="51384"/>
                </a:lnTo>
                <a:lnTo>
                  <a:pt x="108209" y="51555"/>
                </a:lnTo>
                <a:lnTo>
                  <a:pt x="108293" y="52001"/>
                </a:lnTo>
                <a:lnTo>
                  <a:pt x="108209" y="52001"/>
                </a:lnTo>
                <a:lnTo>
                  <a:pt x="108146" y="52069"/>
                </a:lnTo>
                <a:lnTo>
                  <a:pt x="108146" y="52069"/>
                </a:lnTo>
                <a:lnTo>
                  <a:pt x="108104" y="52069"/>
                </a:lnTo>
                <a:lnTo>
                  <a:pt x="108104" y="52069"/>
                </a:lnTo>
                <a:lnTo>
                  <a:pt x="108104" y="52103"/>
                </a:lnTo>
                <a:lnTo>
                  <a:pt x="108062" y="52240"/>
                </a:lnTo>
                <a:lnTo>
                  <a:pt x="108062" y="52377"/>
                </a:lnTo>
                <a:lnTo>
                  <a:pt x="108104" y="52480"/>
                </a:lnTo>
                <a:lnTo>
                  <a:pt x="108146" y="52686"/>
                </a:lnTo>
                <a:lnTo>
                  <a:pt x="108146" y="52926"/>
                </a:lnTo>
                <a:lnTo>
                  <a:pt x="108146" y="53097"/>
                </a:lnTo>
                <a:lnTo>
                  <a:pt x="108062" y="53234"/>
                </a:lnTo>
                <a:lnTo>
                  <a:pt x="108000" y="53371"/>
                </a:lnTo>
                <a:lnTo>
                  <a:pt x="107916" y="53474"/>
                </a:lnTo>
                <a:lnTo>
                  <a:pt x="107832" y="53679"/>
                </a:lnTo>
                <a:lnTo>
                  <a:pt x="107769" y="53782"/>
                </a:lnTo>
                <a:lnTo>
                  <a:pt x="107685" y="53919"/>
                </a:lnTo>
                <a:lnTo>
                  <a:pt x="107601" y="54433"/>
                </a:lnTo>
                <a:lnTo>
                  <a:pt x="107580" y="55118"/>
                </a:lnTo>
                <a:lnTo>
                  <a:pt x="107538" y="55837"/>
                </a:lnTo>
                <a:lnTo>
                  <a:pt x="107496" y="56522"/>
                </a:lnTo>
                <a:lnTo>
                  <a:pt x="107412" y="57105"/>
                </a:lnTo>
                <a:lnTo>
                  <a:pt x="107160" y="57105"/>
                </a:lnTo>
                <a:lnTo>
                  <a:pt x="107160" y="57653"/>
                </a:lnTo>
                <a:lnTo>
                  <a:pt x="107118" y="58235"/>
                </a:lnTo>
                <a:lnTo>
                  <a:pt x="106993" y="58715"/>
                </a:lnTo>
                <a:lnTo>
                  <a:pt x="106951" y="58783"/>
                </a:lnTo>
                <a:lnTo>
                  <a:pt x="106930" y="58783"/>
                </a:lnTo>
                <a:lnTo>
                  <a:pt x="106888" y="58852"/>
                </a:lnTo>
                <a:lnTo>
                  <a:pt x="106804" y="58852"/>
                </a:lnTo>
                <a:lnTo>
                  <a:pt x="106741" y="58852"/>
                </a:lnTo>
                <a:lnTo>
                  <a:pt x="106615" y="58338"/>
                </a:lnTo>
                <a:lnTo>
                  <a:pt x="106531" y="57858"/>
                </a:lnTo>
                <a:lnTo>
                  <a:pt x="106510" y="57276"/>
                </a:lnTo>
                <a:lnTo>
                  <a:pt x="106510" y="56522"/>
                </a:lnTo>
                <a:lnTo>
                  <a:pt x="106615" y="56111"/>
                </a:lnTo>
                <a:lnTo>
                  <a:pt x="106741" y="55495"/>
                </a:lnTo>
                <a:lnTo>
                  <a:pt x="106846" y="54981"/>
                </a:lnTo>
                <a:lnTo>
                  <a:pt x="106426" y="54981"/>
                </a:lnTo>
                <a:lnTo>
                  <a:pt x="106426" y="54810"/>
                </a:lnTo>
                <a:lnTo>
                  <a:pt x="106426" y="54604"/>
                </a:lnTo>
                <a:lnTo>
                  <a:pt x="106468" y="54467"/>
                </a:lnTo>
                <a:lnTo>
                  <a:pt x="106510" y="54296"/>
                </a:lnTo>
                <a:lnTo>
                  <a:pt x="106111" y="54125"/>
                </a:lnTo>
                <a:lnTo>
                  <a:pt x="105860" y="53782"/>
                </a:lnTo>
                <a:lnTo>
                  <a:pt x="105587" y="53542"/>
                </a:lnTo>
                <a:lnTo>
                  <a:pt x="105314" y="53474"/>
                </a:lnTo>
                <a:lnTo>
                  <a:pt x="105209" y="53474"/>
                </a:lnTo>
                <a:lnTo>
                  <a:pt x="105314" y="53679"/>
                </a:lnTo>
                <a:lnTo>
                  <a:pt x="105398" y="53782"/>
                </a:lnTo>
                <a:lnTo>
                  <a:pt x="105503" y="53988"/>
                </a:lnTo>
                <a:lnTo>
                  <a:pt x="105545" y="54159"/>
                </a:lnTo>
                <a:lnTo>
                  <a:pt x="105587" y="54364"/>
                </a:lnTo>
                <a:lnTo>
                  <a:pt x="105587" y="54467"/>
                </a:lnTo>
                <a:lnTo>
                  <a:pt x="105587" y="54604"/>
                </a:lnTo>
                <a:lnTo>
                  <a:pt x="105545" y="54741"/>
                </a:lnTo>
                <a:lnTo>
                  <a:pt x="105545" y="54810"/>
                </a:lnTo>
                <a:lnTo>
                  <a:pt x="105545" y="54912"/>
                </a:lnTo>
                <a:lnTo>
                  <a:pt x="105545" y="54981"/>
                </a:lnTo>
                <a:lnTo>
                  <a:pt x="105734" y="55289"/>
                </a:lnTo>
                <a:lnTo>
                  <a:pt x="105860" y="55529"/>
                </a:lnTo>
                <a:lnTo>
                  <a:pt x="105902" y="55906"/>
                </a:lnTo>
                <a:lnTo>
                  <a:pt x="105902" y="56522"/>
                </a:lnTo>
                <a:lnTo>
                  <a:pt x="105860" y="56591"/>
                </a:lnTo>
                <a:lnTo>
                  <a:pt x="105818" y="56728"/>
                </a:lnTo>
                <a:lnTo>
                  <a:pt x="105818" y="56865"/>
                </a:lnTo>
                <a:lnTo>
                  <a:pt x="105818" y="57105"/>
                </a:lnTo>
                <a:lnTo>
                  <a:pt x="106048" y="57105"/>
                </a:lnTo>
                <a:lnTo>
                  <a:pt x="106153" y="57413"/>
                </a:lnTo>
                <a:lnTo>
                  <a:pt x="106195" y="57790"/>
                </a:lnTo>
                <a:lnTo>
                  <a:pt x="106237" y="58270"/>
                </a:lnTo>
                <a:lnTo>
                  <a:pt x="105902" y="58270"/>
                </a:lnTo>
                <a:lnTo>
                  <a:pt x="105902" y="58475"/>
                </a:lnTo>
                <a:lnTo>
                  <a:pt x="106090" y="58646"/>
                </a:lnTo>
                <a:lnTo>
                  <a:pt x="106195" y="58852"/>
                </a:lnTo>
                <a:lnTo>
                  <a:pt x="106279" y="59092"/>
                </a:lnTo>
                <a:lnTo>
                  <a:pt x="106321" y="59537"/>
                </a:lnTo>
                <a:lnTo>
                  <a:pt x="106993" y="59537"/>
                </a:lnTo>
                <a:lnTo>
                  <a:pt x="107160" y="59948"/>
                </a:lnTo>
                <a:lnTo>
                  <a:pt x="107412" y="60393"/>
                </a:lnTo>
                <a:lnTo>
                  <a:pt x="107643" y="60839"/>
                </a:lnTo>
                <a:lnTo>
                  <a:pt x="107832" y="61216"/>
                </a:lnTo>
                <a:lnTo>
                  <a:pt x="108000" y="61832"/>
                </a:lnTo>
                <a:lnTo>
                  <a:pt x="108062" y="62517"/>
                </a:lnTo>
                <a:lnTo>
                  <a:pt x="108251" y="63134"/>
                </a:lnTo>
                <a:lnTo>
                  <a:pt x="108419" y="63511"/>
                </a:lnTo>
                <a:lnTo>
                  <a:pt x="108608" y="63751"/>
                </a:lnTo>
                <a:lnTo>
                  <a:pt x="108797" y="64059"/>
                </a:lnTo>
                <a:lnTo>
                  <a:pt x="108944" y="64504"/>
                </a:lnTo>
                <a:lnTo>
                  <a:pt x="109027" y="65087"/>
                </a:lnTo>
                <a:lnTo>
                  <a:pt x="108671" y="65087"/>
                </a:lnTo>
                <a:lnTo>
                  <a:pt x="108671" y="64641"/>
                </a:lnTo>
                <a:lnTo>
                  <a:pt x="108419" y="64401"/>
                </a:lnTo>
                <a:lnTo>
                  <a:pt x="108419" y="64504"/>
                </a:lnTo>
                <a:lnTo>
                  <a:pt x="108566" y="64881"/>
                </a:lnTo>
                <a:lnTo>
                  <a:pt x="108629" y="65326"/>
                </a:lnTo>
                <a:lnTo>
                  <a:pt x="108671" y="65874"/>
                </a:lnTo>
                <a:lnTo>
                  <a:pt x="108440" y="66320"/>
                </a:lnTo>
                <a:lnTo>
                  <a:pt x="108293" y="66697"/>
                </a:lnTo>
                <a:lnTo>
                  <a:pt x="108146" y="67142"/>
                </a:lnTo>
                <a:lnTo>
                  <a:pt x="107958" y="67485"/>
                </a:lnTo>
                <a:lnTo>
                  <a:pt x="107685" y="67690"/>
                </a:lnTo>
                <a:lnTo>
                  <a:pt x="107307" y="67827"/>
                </a:lnTo>
                <a:lnTo>
                  <a:pt x="107181" y="67690"/>
                </a:lnTo>
                <a:lnTo>
                  <a:pt x="107076" y="67622"/>
                </a:lnTo>
                <a:lnTo>
                  <a:pt x="106930" y="67553"/>
                </a:lnTo>
                <a:lnTo>
                  <a:pt x="106762" y="67485"/>
                </a:lnTo>
                <a:lnTo>
                  <a:pt x="106762" y="67690"/>
                </a:lnTo>
                <a:lnTo>
                  <a:pt x="106846" y="67690"/>
                </a:lnTo>
                <a:lnTo>
                  <a:pt x="106951" y="67759"/>
                </a:lnTo>
                <a:lnTo>
                  <a:pt x="107034" y="67861"/>
                </a:lnTo>
                <a:lnTo>
                  <a:pt x="107160" y="67930"/>
                </a:lnTo>
                <a:lnTo>
                  <a:pt x="107223" y="68067"/>
                </a:lnTo>
                <a:lnTo>
                  <a:pt x="107265" y="68238"/>
                </a:lnTo>
                <a:lnTo>
                  <a:pt x="107181" y="68307"/>
                </a:lnTo>
                <a:lnTo>
                  <a:pt x="107118" y="68444"/>
                </a:lnTo>
                <a:lnTo>
                  <a:pt x="107076" y="68512"/>
                </a:lnTo>
                <a:lnTo>
                  <a:pt x="107076" y="68615"/>
                </a:lnTo>
                <a:lnTo>
                  <a:pt x="107034" y="68821"/>
                </a:lnTo>
                <a:lnTo>
                  <a:pt x="107034" y="69060"/>
                </a:lnTo>
                <a:lnTo>
                  <a:pt x="107118" y="69060"/>
                </a:lnTo>
                <a:lnTo>
                  <a:pt x="107265" y="68855"/>
                </a:lnTo>
                <a:lnTo>
                  <a:pt x="107454" y="68855"/>
                </a:lnTo>
                <a:lnTo>
                  <a:pt x="107790" y="68923"/>
                </a:lnTo>
                <a:lnTo>
                  <a:pt x="107790" y="69882"/>
                </a:lnTo>
                <a:lnTo>
                  <a:pt x="107685" y="70054"/>
                </a:lnTo>
                <a:lnTo>
                  <a:pt x="107580" y="70294"/>
                </a:lnTo>
                <a:lnTo>
                  <a:pt x="107496" y="70499"/>
                </a:lnTo>
                <a:lnTo>
                  <a:pt x="107349" y="70670"/>
                </a:lnTo>
                <a:lnTo>
                  <a:pt x="107034" y="70910"/>
                </a:lnTo>
                <a:lnTo>
                  <a:pt x="106615" y="71047"/>
                </a:lnTo>
                <a:lnTo>
                  <a:pt x="106195" y="71184"/>
                </a:lnTo>
                <a:lnTo>
                  <a:pt x="105902" y="71355"/>
                </a:lnTo>
                <a:lnTo>
                  <a:pt x="105818" y="71493"/>
                </a:lnTo>
                <a:lnTo>
                  <a:pt x="105671" y="71801"/>
                </a:lnTo>
                <a:lnTo>
                  <a:pt x="105482" y="72178"/>
                </a:lnTo>
                <a:lnTo>
                  <a:pt x="105272" y="72623"/>
                </a:lnTo>
                <a:lnTo>
                  <a:pt x="105083" y="73034"/>
                </a:lnTo>
                <a:lnTo>
                  <a:pt x="104937" y="73342"/>
                </a:lnTo>
                <a:lnTo>
                  <a:pt x="104853" y="73548"/>
                </a:lnTo>
                <a:lnTo>
                  <a:pt x="104790" y="73548"/>
                </a:lnTo>
                <a:lnTo>
                  <a:pt x="104643" y="74165"/>
                </a:lnTo>
                <a:lnTo>
                  <a:pt x="104559" y="74678"/>
                </a:lnTo>
                <a:lnTo>
                  <a:pt x="104517" y="75158"/>
                </a:lnTo>
                <a:lnTo>
                  <a:pt x="104412" y="75535"/>
                </a:lnTo>
                <a:lnTo>
                  <a:pt x="104223" y="75775"/>
                </a:lnTo>
                <a:lnTo>
                  <a:pt x="103909" y="75980"/>
                </a:lnTo>
                <a:lnTo>
                  <a:pt x="103405" y="76049"/>
                </a:lnTo>
                <a:lnTo>
                  <a:pt x="103069" y="76391"/>
                </a:lnTo>
                <a:lnTo>
                  <a:pt x="102692" y="76768"/>
                </a:lnTo>
                <a:lnTo>
                  <a:pt x="102314" y="77145"/>
                </a:lnTo>
                <a:lnTo>
                  <a:pt x="102000" y="77590"/>
                </a:lnTo>
                <a:lnTo>
                  <a:pt x="101769" y="78207"/>
                </a:lnTo>
                <a:lnTo>
                  <a:pt x="101769" y="79817"/>
                </a:lnTo>
                <a:lnTo>
                  <a:pt x="101727" y="79885"/>
                </a:lnTo>
                <a:lnTo>
                  <a:pt x="101664" y="80022"/>
                </a:lnTo>
                <a:lnTo>
                  <a:pt x="101580" y="80091"/>
                </a:lnTo>
                <a:lnTo>
                  <a:pt x="101496" y="80194"/>
                </a:lnTo>
                <a:lnTo>
                  <a:pt x="101433" y="80399"/>
                </a:lnTo>
                <a:lnTo>
                  <a:pt x="101349" y="80639"/>
                </a:lnTo>
                <a:lnTo>
                  <a:pt x="101118" y="80639"/>
                </a:lnTo>
                <a:lnTo>
                  <a:pt x="100930" y="80502"/>
                </a:lnTo>
                <a:lnTo>
                  <a:pt x="100783" y="80468"/>
                </a:lnTo>
                <a:lnTo>
                  <a:pt x="100636" y="80399"/>
                </a:lnTo>
                <a:lnTo>
                  <a:pt x="100552" y="80502"/>
                </a:lnTo>
                <a:lnTo>
                  <a:pt x="100510" y="80776"/>
                </a:lnTo>
                <a:lnTo>
                  <a:pt x="100237" y="80776"/>
                </a:lnTo>
                <a:lnTo>
                  <a:pt x="100048" y="81530"/>
                </a:lnTo>
                <a:lnTo>
                  <a:pt x="99713" y="82215"/>
                </a:lnTo>
                <a:lnTo>
                  <a:pt x="99293" y="82694"/>
                </a:lnTo>
                <a:lnTo>
                  <a:pt x="98790" y="82934"/>
                </a:lnTo>
                <a:lnTo>
                  <a:pt x="98685" y="83242"/>
                </a:lnTo>
                <a:lnTo>
                  <a:pt x="98685" y="83516"/>
                </a:lnTo>
                <a:lnTo>
                  <a:pt x="98685" y="83688"/>
                </a:lnTo>
                <a:lnTo>
                  <a:pt x="98685" y="83893"/>
                </a:lnTo>
                <a:lnTo>
                  <a:pt x="98643" y="84065"/>
                </a:lnTo>
                <a:lnTo>
                  <a:pt x="98454" y="84133"/>
                </a:lnTo>
                <a:lnTo>
                  <a:pt x="98118" y="84202"/>
                </a:lnTo>
                <a:lnTo>
                  <a:pt x="98118" y="84065"/>
                </a:lnTo>
                <a:lnTo>
                  <a:pt x="98034" y="84065"/>
                </a:lnTo>
                <a:lnTo>
                  <a:pt x="98034" y="84202"/>
                </a:lnTo>
                <a:lnTo>
                  <a:pt x="98118" y="84270"/>
                </a:lnTo>
                <a:lnTo>
                  <a:pt x="98139" y="84304"/>
                </a:lnTo>
                <a:lnTo>
                  <a:pt x="98181" y="84373"/>
                </a:lnTo>
                <a:lnTo>
                  <a:pt x="98181" y="84441"/>
                </a:lnTo>
                <a:lnTo>
                  <a:pt x="98181" y="84510"/>
                </a:lnTo>
                <a:lnTo>
                  <a:pt x="98181" y="84578"/>
                </a:lnTo>
                <a:lnTo>
                  <a:pt x="98139" y="84681"/>
                </a:lnTo>
                <a:lnTo>
                  <a:pt x="98118" y="84750"/>
                </a:lnTo>
                <a:lnTo>
                  <a:pt x="98034" y="84887"/>
                </a:lnTo>
                <a:lnTo>
                  <a:pt x="97993" y="84955"/>
                </a:lnTo>
                <a:lnTo>
                  <a:pt x="97951" y="84990"/>
                </a:lnTo>
                <a:lnTo>
                  <a:pt x="97930" y="84990"/>
                </a:lnTo>
                <a:lnTo>
                  <a:pt x="97993" y="85675"/>
                </a:lnTo>
                <a:lnTo>
                  <a:pt x="97951" y="85812"/>
                </a:lnTo>
                <a:lnTo>
                  <a:pt x="97846" y="85949"/>
                </a:lnTo>
                <a:lnTo>
                  <a:pt x="97699" y="86120"/>
                </a:lnTo>
                <a:lnTo>
                  <a:pt x="97573" y="86257"/>
                </a:lnTo>
                <a:lnTo>
                  <a:pt x="97510" y="86360"/>
                </a:lnTo>
                <a:lnTo>
                  <a:pt x="97426" y="86805"/>
                </a:lnTo>
                <a:lnTo>
                  <a:pt x="97384" y="87353"/>
                </a:lnTo>
                <a:lnTo>
                  <a:pt x="97426" y="87867"/>
                </a:lnTo>
                <a:lnTo>
                  <a:pt x="97426" y="88312"/>
                </a:lnTo>
                <a:lnTo>
                  <a:pt x="97384" y="88381"/>
                </a:lnTo>
                <a:lnTo>
                  <a:pt x="97300" y="88415"/>
                </a:lnTo>
                <a:lnTo>
                  <a:pt x="97237" y="88552"/>
                </a:lnTo>
                <a:lnTo>
                  <a:pt x="97153" y="88689"/>
                </a:lnTo>
                <a:lnTo>
                  <a:pt x="97111" y="88723"/>
                </a:lnTo>
                <a:lnTo>
                  <a:pt x="97090" y="88792"/>
                </a:lnTo>
                <a:lnTo>
                  <a:pt x="97090" y="88929"/>
                </a:lnTo>
                <a:lnTo>
                  <a:pt x="97153" y="88929"/>
                </a:lnTo>
                <a:lnTo>
                  <a:pt x="97195" y="89237"/>
                </a:lnTo>
                <a:lnTo>
                  <a:pt x="97237" y="89785"/>
                </a:lnTo>
                <a:lnTo>
                  <a:pt x="97237" y="90436"/>
                </a:lnTo>
                <a:lnTo>
                  <a:pt x="97237" y="91121"/>
                </a:lnTo>
                <a:lnTo>
                  <a:pt x="97237" y="91601"/>
                </a:lnTo>
                <a:lnTo>
                  <a:pt x="97237" y="91841"/>
                </a:lnTo>
                <a:lnTo>
                  <a:pt x="97531" y="92594"/>
                </a:lnTo>
                <a:lnTo>
                  <a:pt x="97846" y="93656"/>
                </a:lnTo>
                <a:lnTo>
                  <a:pt x="98076" y="94787"/>
                </a:lnTo>
                <a:lnTo>
                  <a:pt x="98349" y="95952"/>
                </a:lnTo>
                <a:lnTo>
                  <a:pt x="98601" y="97013"/>
                </a:lnTo>
                <a:lnTo>
                  <a:pt x="98916" y="97973"/>
                </a:lnTo>
                <a:lnTo>
                  <a:pt x="99188" y="98658"/>
                </a:lnTo>
                <a:lnTo>
                  <a:pt x="99608" y="99377"/>
                </a:lnTo>
                <a:lnTo>
                  <a:pt x="100027" y="100131"/>
                </a:lnTo>
                <a:lnTo>
                  <a:pt x="100405" y="100953"/>
                </a:lnTo>
                <a:lnTo>
                  <a:pt x="100699" y="101741"/>
                </a:lnTo>
                <a:lnTo>
                  <a:pt x="100825" y="102495"/>
                </a:lnTo>
                <a:lnTo>
                  <a:pt x="100741" y="102700"/>
                </a:lnTo>
                <a:lnTo>
                  <a:pt x="100741" y="103077"/>
                </a:lnTo>
                <a:lnTo>
                  <a:pt x="100825" y="103454"/>
                </a:lnTo>
                <a:lnTo>
                  <a:pt x="100930" y="103865"/>
                </a:lnTo>
                <a:lnTo>
                  <a:pt x="101055" y="104242"/>
                </a:lnTo>
                <a:lnTo>
                  <a:pt x="101160" y="104550"/>
                </a:lnTo>
                <a:lnTo>
                  <a:pt x="101433" y="105372"/>
                </a:lnTo>
                <a:lnTo>
                  <a:pt x="101664" y="106228"/>
                </a:lnTo>
                <a:lnTo>
                  <a:pt x="101916" y="106982"/>
                </a:lnTo>
                <a:lnTo>
                  <a:pt x="102188" y="107667"/>
                </a:lnTo>
                <a:lnTo>
                  <a:pt x="102503" y="108352"/>
                </a:lnTo>
                <a:lnTo>
                  <a:pt x="102797" y="109106"/>
                </a:lnTo>
                <a:lnTo>
                  <a:pt x="102986" y="109928"/>
                </a:lnTo>
                <a:lnTo>
                  <a:pt x="103027" y="111024"/>
                </a:lnTo>
                <a:lnTo>
                  <a:pt x="103069" y="112360"/>
                </a:lnTo>
                <a:lnTo>
                  <a:pt x="103111" y="113662"/>
                </a:lnTo>
                <a:lnTo>
                  <a:pt x="103153" y="114758"/>
                </a:lnTo>
                <a:lnTo>
                  <a:pt x="103111" y="114895"/>
                </a:lnTo>
                <a:lnTo>
                  <a:pt x="103069" y="115032"/>
                </a:lnTo>
                <a:lnTo>
                  <a:pt x="102986" y="115135"/>
                </a:lnTo>
                <a:lnTo>
                  <a:pt x="102923" y="115272"/>
                </a:lnTo>
                <a:lnTo>
                  <a:pt x="102839" y="115409"/>
                </a:lnTo>
                <a:lnTo>
                  <a:pt x="102797" y="115443"/>
                </a:lnTo>
                <a:lnTo>
                  <a:pt x="102755" y="115820"/>
                </a:lnTo>
                <a:lnTo>
                  <a:pt x="102839" y="116129"/>
                </a:lnTo>
                <a:lnTo>
                  <a:pt x="102923" y="116471"/>
                </a:lnTo>
                <a:lnTo>
                  <a:pt x="102986" y="116711"/>
                </a:lnTo>
                <a:lnTo>
                  <a:pt x="102986" y="116951"/>
                </a:lnTo>
                <a:lnTo>
                  <a:pt x="102965" y="117019"/>
                </a:lnTo>
                <a:lnTo>
                  <a:pt x="102923" y="117088"/>
                </a:lnTo>
                <a:lnTo>
                  <a:pt x="102881" y="117088"/>
                </a:lnTo>
                <a:lnTo>
                  <a:pt x="102839" y="117088"/>
                </a:lnTo>
                <a:lnTo>
                  <a:pt x="102797" y="117156"/>
                </a:lnTo>
                <a:lnTo>
                  <a:pt x="102797" y="117190"/>
                </a:lnTo>
                <a:lnTo>
                  <a:pt x="102755" y="117328"/>
                </a:lnTo>
                <a:lnTo>
                  <a:pt x="102734" y="117499"/>
                </a:lnTo>
                <a:lnTo>
                  <a:pt x="102734" y="117773"/>
                </a:lnTo>
                <a:lnTo>
                  <a:pt x="102188" y="117876"/>
                </a:lnTo>
                <a:lnTo>
                  <a:pt x="101706" y="118184"/>
                </a:lnTo>
                <a:lnTo>
                  <a:pt x="101202" y="118526"/>
                </a:lnTo>
                <a:lnTo>
                  <a:pt x="100657" y="118698"/>
                </a:lnTo>
                <a:lnTo>
                  <a:pt x="100636" y="118526"/>
                </a:lnTo>
                <a:lnTo>
                  <a:pt x="100594" y="118389"/>
                </a:lnTo>
                <a:lnTo>
                  <a:pt x="100552" y="118252"/>
                </a:lnTo>
                <a:lnTo>
                  <a:pt x="100510" y="118150"/>
                </a:lnTo>
                <a:lnTo>
                  <a:pt x="100468" y="117944"/>
                </a:lnTo>
                <a:lnTo>
                  <a:pt x="100447" y="117773"/>
                </a:lnTo>
                <a:lnTo>
                  <a:pt x="100468" y="117704"/>
                </a:lnTo>
                <a:lnTo>
                  <a:pt x="100510" y="117636"/>
                </a:lnTo>
                <a:lnTo>
                  <a:pt x="100552" y="117567"/>
                </a:lnTo>
                <a:lnTo>
                  <a:pt x="100552" y="117499"/>
                </a:lnTo>
                <a:lnTo>
                  <a:pt x="100552" y="117465"/>
                </a:lnTo>
                <a:lnTo>
                  <a:pt x="100594" y="117328"/>
                </a:lnTo>
                <a:lnTo>
                  <a:pt x="100237" y="116814"/>
                </a:lnTo>
                <a:lnTo>
                  <a:pt x="99944" y="116129"/>
                </a:lnTo>
                <a:lnTo>
                  <a:pt x="99671" y="115409"/>
                </a:lnTo>
                <a:lnTo>
                  <a:pt x="99188" y="115409"/>
                </a:lnTo>
                <a:lnTo>
                  <a:pt x="98769" y="115272"/>
                </a:lnTo>
                <a:lnTo>
                  <a:pt x="98643" y="114758"/>
                </a:lnTo>
                <a:lnTo>
                  <a:pt x="98496" y="114073"/>
                </a:lnTo>
                <a:lnTo>
                  <a:pt x="98307" y="113388"/>
                </a:lnTo>
                <a:lnTo>
                  <a:pt x="98076" y="112771"/>
                </a:lnTo>
                <a:lnTo>
                  <a:pt x="97804" y="112360"/>
                </a:lnTo>
                <a:lnTo>
                  <a:pt x="97510" y="112086"/>
                </a:lnTo>
                <a:lnTo>
                  <a:pt x="97384" y="110922"/>
                </a:lnTo>
                <a:lnTo>
                  <a:pt x="96818" y="110922"/>
                </a:lnTo>
                <a:lnTo>
                  <a:pt x="96587" y="110305"/>
                </a:lnTo>
                <a:lnTo>
                  <a:pt x="96314" y="109551"/>
                </a:lnTo>
                <a:lnTo>
                  <a:pt x="96041" y="108661"/>
                </a:lnTo>
                <a:lnTo>
                  <a:pt x="95832" y="107873"/>
                </a:lnTo>
                <a:lnTo>
                  <a:pt x="95706" y="107188"/>
                </a:lnTo>
                <a:lnTo>
                  <a:pt x="95832" y="107222"/>
                </a:lnTo>
                <a:lnTo>
                  <a:pt x="95853" y="107222"/>
                </a:lnTo>
                <a:lnTo>
                  <a:pt x="95895" y="107222"/>
                </a:lnTo>
                <a:lnTo>
                  <a:pt x="95937" y="107222"/>
                </a:lnTo>
                <a:lnTo>
                  <a:pt x="95979" y="107222"/>
                </a:lnTo>
                <a:lnTo>
                  <a:pt x="96041" y="107222"/>
                </a:lnTo>
                <a:lnTo>
                  <a:pt x="96125" y="107222"/>
                </a:lnTo>
                <a:lnTo>
                  <a:pt x="96209" y="106742"/>
                </a:lnTo>
                <a:lnTo>
                  <a:pt x="96272" y="106434"/>
                </a:lnTo>
                <a:lnTo>
                  <a:pt x="96356" y="106194"/>
                </a:lnTo>
                <a:lnTo>
                  <a:pt x="96461" y="105852"/>
                </a:lnTo>
                <a:lnTo>
                  <a:pt x="96314" y="105852"/>
                </a:lnTo>
                <a:lnTo>
                  <a:pt x="96314" y="105989"/>
                </a:lnTo>
                <a:lnTo>
                  <a:pt x="96209" y="106297"/>
                </a:lnTo>
                <a:lnTo>
                  <a:pt x="96125" y="106537"/>
                </a:lnTo>
                <a:lnTo>
                  <a:pt x="96020" y="106742"/>
                </a:lnTo>
                <a:lnTo>
                  <a:pt x="95853" y="106879"/>
                </a:lnTo>
                <a:lnTo>
                  <a:pt x="95559" y="106914"/>
                </a:lnTo>
                <a:lnTo>
                  <a:pt x="95433" y="106605"/>
                </a:lnTo>
                <a:lnTo>
                  <a:pt x="95286" y="106365"/>
                </a:lnTo>
                <a:lnTo>
                  <a:pt x="95328" y="105543"/>
                </a:lnTo>
                <a:lnTo>
                  <a:pt x="95328" y="104687"/>
                </a:lnTo>
                <a:lnTo>
                  <a:pt x="95328" y="103762"/>
                </a:lnTo>
                <a:lnTo>
                  <a:pt x="95244" y="102803"/>
                </a:lnTo>
                <a:lnTo>
                  <a:pt x="95139" y="102015"/>
                </a:lnTo>
                <a:lnTo>
                  <a:pt x="94993" y="101330"/>
                </a:lnTo>
                <a:lnTo>
                  <a:pt x="94678" y="100816"/>
                </a:lnTo>
                <a:lnTo>
                  <a:pt x="94300" y="100508"/>
                </a:lnTo>
                <a:lnTo>
                  <a:pt x="94069" y="100508"/>
                </a:lnTo>
                <a:lnTo>
                  <a:pt x="93797" y="100268"/>
                </a:lnTo>
                <a:lnTo>
                  <a:pt x="93524" y="99891"/>
                </a:lnTo>
                <a:lnTo>
                  <a:pt x="93272" y="99377"/>
                </a:lnTo>
                <a:lnTo>
                  <a:pt x="93041" y="98966"/>
                </a:lnTo>
                <a:lnTo>
                  <a:pt x="92895" y="98589"/>
                </a:lnTo>
                <a:lnTo>
                  <a:pt x="92811" y="98521"/>
                </a:lnTo>
                <a:lnTo>
                  <a:pt x="92727" y="98452"/>
                </a:lnTo>
                <a:lnTo>
                  <a:pt x="92622" y="98452"/>
                </a:lnTo>
                <a:lnTo>
                  <a:pt x="92538" y="98384"/>
                </a:lnTo>
                <a:lnTo>
                  <a:pt x="92475" y="98315"/>
                </a:lnTo>
                <a:lnTo>
                  <a:pt x="92265" y="97767"/>
                </a:lnTo>
                <a:lnTo>
                  <a:pt x="91930" y="97322"/>
                </a:lnTo>
                <a:lnTo>
                  <a:pt x="91552" y="97151"/>
                </a:lnTo>
                <a:lnTo>
                  <a:pt x="91090" y="97013"/>
                </a:lnTo>
                <a:lnTo>
                  <a:pt x="90587" y="97082"/>
                </a:lnTo>
                <a:lnTo>
                  <a:pt x="90671" y="97904"/>
                </a:lnTo>
                <a:lnTo>
                  <a:pt x="90104" y="98281"/>
                </a:lnTo>
                <a:lnTo>
                  <a:pt x="89643" y="98658"/>
                </a:lnTo>
                <a:lnTo>
                  <a:pt x="89139" y="99000"/>
                </a:lnTo>
                <a:lnTo>
                  <a:pt x="88657" y="99343"/>
                </a:lnTo>
                <a:lnTo>
                  <a:pt x="88048" y="99514"/>
                </a:lnTo>
                <a:lnTo>
                  <a:pt x="87965" y="99377"/>
                </a:lnTo>
                <a:lnTo>
                  <a:pt x="87923" y="99274"/>
                </a:lnTo>
                <a:lnTo>
                  <a:pt x="87860" y="99206"/>
                </a:lnTo>
                <a:lnTo>
                  <a:pt x="87776" y="99069"/>
                </a:lnTo>
                <a:lnTo>
                  <a:pt x="87776" y="98281"/>
                </a:lnTo>
                <a:lnTo>
                  <a:pt x="87587" y="98007"/>
                </a:lnTo>
                <a:lnTo>
                  <a:pt x="87230" y="97699"/>
                </a:lnTo>
                <a:lnTo>
                  <a:pt x="86790" y="97390"/>
                </a:lnTo>
                <a:lnTo>
                  <a:pt x="86244" y="97082"/>
                </a:lnTo>
                <a:lnTo>
                  <a:pt x="85762" y="96774"/>
                </a:lnTo>
                <a:lnTo>
                  <a:pt x="85342" y="96602"/>
                </a:lnTo>
                <a:lnTo>
                  <a:pt x="84986" y="96465"/>
                </a:lnTo>
                <a:lnTo>
                  <a:pt x="84923" y="96465"/>
                </a:lnTo>
                <a:lnTo>
                  <a:pt x="84713" y="96602"/>
                </a:lnTo>
                <a:lnTo>
                  <a:pt x="84503" y="96705"/>
                </a:lnTo>
                <a:lnTo>
                  <a:pt x="84293" y="96774"/>
                </a:lnTo>
                <a:lnTo>
                  <a:pt x="84146" y="96842"/>
                </a:lnTo>
                <a:lnTo>
                  <a:pt x="83916" y="96911"/>
                </a:lnTo>
                <a:lnTo>
                  <a:pt x="83664" y="96911"/>
                </a:lnTo>
                <a:lnTo>
                  <a:pt x="83433" y="96842"/>
                </a:lnTo>
                <a:lnTo>
                  <a:pt x="83307" y="96842"/>
                </a:lnTo>
                <a:lnTo>
                  <a:pt x="83265" y="96945"/>
                </a:lnTo>
                <a:lnTo>
                  <a:pt x="83202" y="97013"/>
                </a:lnTo>
                <a:lnTo>
                  <a:pt x="83160" y="97219"/>
                </a:lnTo>
                <a:lnTo>
                  <a:pt x="83118" y="97322"/>
                </a:lnTo>
                <a:lnTo>
                  <a:pt x="83034" y="97390"/>
                </a:lnTo>
                <a:lnTo>
                  <a:pt x="82846" y="97527"/>
                </a:lnTo>
                <a:lnTo>
                  <a:pt x="82468" y="97699"/>
                </a:lnTo>
                <a:lnTo>
                  <a:pt x="82048" y="97904"/>
                </a:lnTo>
                <a:lnTo>
                  <a:pt x="81587" y="98007"/>
                </a:lnTo>
                <a:lnTo>
                  <a:pt x="81293" y="98075"/>
                </a:lnTo>
                <a:lnTo>
                  <a:pt x="81293" y="97904"/>
                </a:lnTo>
                <a:lnTo>
                  <a:pt x="81293" y="97836"/>
                </a:lnTo>
                <a:lnTo>
                  <a:pt x="81335" y="97767"/>
                </a:lnTo>
                <a:lnTo>
                  <a:pt x="81335" y="97699"/>
                </a:lnTo>
                <a:lnTo>
                  <a:pt x="81356" y="97630"/>
                </a:lnTo>
                <a:lnTo>
                  <a:pt x="81440" y="97596"/>
                </a:lnTo>
                <a:lnTo>
                  <a:pt x="81587" y="97527"/>
                </a:lnTo>
                <a:lnTo>
                  <a:pt x="81713" y="97459"/>
                </a:lnTo>
                <a:lnTo>
                  <a:pt x="81776" y="97390"/>
                </a:lnTo>
                <a:lnTo>
                  <a:pt x="81671" y="97288"/>
                </a:lnTo>
                <a:lnTo>
                  <a:pt x="81524" y="97151"/>
                </a:lnTo>
                <a:lnTo>
                  <a:pt x="81440" y="96945"/>
                </a:lnTo>
                <a:lnTo>
                  <a:pt x="81356" y="96774"/>
                </a:lnTo>
                <a:lnTo>
                  <a:pt x="81293" y="96602"/>
                </a:lnTo>
                <a:lnTo>
                  <a:pt x="81209" y="96602"/>
                </a:lnTo>
                <a:lnTo>
                  <a:pt x="81209" y="97527"/>
                </a:lnTo>
                <a:lnTo>
                  <a:pt x="80727" y="97459"/>
                </a:lnTo>
                <a:lnTo>
                  <a:pt x="80139" y="97459"/>
                </a:lnTo>
                <a:lnTo>
                  <a:pt x="79573" y="97527"/>
                </a:lnTo>
                <a:lnTo>
                  <a:pt x="79006" y="97596"/>
                </a:lnTo>
                <a:lnTo>
                  <a:pt x="78461" y="97767"/>
                </a:lnTo>
                <a:lnTo>
                  <a:pt x="78083" y="98007"/>
                </a:lnTo>
                <a:lnTo>
                  <a:pt x="78000" y="98075"/>
                </a:lnTo>
                <a:lnTo>
                  <a:pt x="78000" y="98212"/>
                </a:lnTo>
                <a:lnTo>
                  <a:pt x="77979" y="98315"/>
                </a:lnTo>
                <a:lnTo>
                  <a:pt x="77979" y="98521"/>
                </a:lnTo>
                <a:lnTo>
                  <a:pt x="77937" y="98589"/>
                </a:lnTo>
                <a:lnTo>
                  <a:pt x="77895" y="98692"/>
                </a:lnTo>
                <a:lnTo>
                  <a:pt x="77811" y="98761"/>
                </a:lnTo>
                <a:lnTo>
                  <a:pt x="77748" y="98829"/>
                </a:lnTo>
                <a:lnTo>
                  <a:pt x="77748" y="98829"/>
                </a:lnTo>
                <a:lnTo>
                  <a:pt x="77748" y="98829"/>
                </a:lnTo>
                <a:lnTo>
                  <a:pt x="77580" y="98966"/>
                </a:lnTo>
                <a:lnTo>
                  <a:pt x="77370" y="99137"/>
                </a:lnTo>
                <a:lnTo>
                  <a:pt x="77139" y="99274"/>
                </a:lnTo>
                <a:lnTo>
                  <a:pt x="77055" y="99377"/>
                </a:lnTo>
                <a:lnTo>
                  <a:pt x="77055" y="99514"/>
                </a:lnTo>
                <a:lnTo>
                  <a:pt x="77160" y="99514"/>
                </a:lnTo>
                <a:lnTo>
                  <a:pt x="77244" y="99583"/>
                </a:lnTo>
                <a:lnTo>
                  <a:pt x="77328" y="99583"/>
                </a:lnTo>
                <a:lnTo>
                  <a:pt x="77391" y="99651"/>
                </a:lnTo>
                <a:lnTo>
                  <a:pt x="77433" y="99377"/>
                </a:lnTo>
                <a:lnTo>
                  <a:pt x="77475" y="99274"/>
                </a:lnTo>
                <a:lnTo>
                  <a:pt x="77517" y="99137"/>
                </a:lnTo>
                <a:lnTo>
                  <a:pt x="77580" y="99069"/>
                </a:lnTo>
                <a:lnTo>
                  <a:pt x="77622" y="98966"/>
                </a:lnTo>
                <a:lnTo>
                  <a:pt x="77748" y="98829"/>
                </a:lnTo>
                <a:lnTo>
                  <a:pt x="77748" y="98829"/>
                </a:lnTo>
                <a:lnTo>
                  <a:pt x="77790" y="98898"/>
                </a:lnTo>
                <a:lnTo>
                  <a:pt x="77811" y="98898"/>
                </a:lnTo>
                <a:lnTo>
                  <a:pt x="77853" y="98898"/>
                </a:lnTo>
                <a:lnTo>
                  <a:pt x="77853" y="98898"/>
                </a:lnTo>
                <a:lnTo>
                  <a:pt x="77895" y="98966"/>
                </a:lnTo>
                <a:lnTo>
                  <a:pt x="78083" y="99446"/>
                </a:lnTo>
                <a:lnTo>
                  <a:pt x="78167" y="99960"/>
                </a:lnTo>
                <a:lnTo>
                  <a:pt x="78167" y="100576"/>
                </a:lnTo>
                <a:lnTo>
                  <a:pt x="77748" y="100439"/>
                </a:lnTo>
                <a:lnTo>
                  <a:pt x="77748" y="100576"/>
                </a:lnTo>
                <a:lnTo>
                  <a:pt x="77790" y="100713"/>
                </a:lnTo>
                <a:lnTo>
                  <a:pt x="77811" y="100816"/>
                </a:lnTo>
                <a:lnTo>
                  <a:pt x="77853" y="100953"/>
                </a:lnTo>
                <a:lnTo>
                  <a:pt x="77895" y="101124"/>
                </a:lnTo>
                <a:lnTo>
                  <a:pt x="77790" y="101124"/>
                </a:lnTo>
                <a:lnTo>
                  <a:pt x="77706" y="101124"/>
                </a:lnTo>
                <a:lnTo>
                  <a:pt x="77664" y="101193"/>
                </a:lnTo>
                <a:lnTo>
                  <a:pt x="77622" y="101193"/>
                </a:lnTo>
                <a:lnTo>
                  <a:pt x="77622" y="101193"/>
                </a:lnTo>
                <a:lnTo>
                  <a:pt x="77580" y="101330"/>
                </a:lnTo>
                <a:lnTo>
                  <a:pt x="77559" y="101398"/>
                </a:lnTo>
                <a:lnTo>
                  <a:pt x="77622" y="101398"/>
                </a:lnTo>
                <a:lnTo>
                  <a:pt x="77853" y="101707"/>
                </a:lnTo>
                <a:lnTo>
                  <a:pt x="78041" y="101741"/>
                </a:lnTo>
                <a:lnTo>
                  <a:pt x="78272" y="101809"/>
                </a:lnTo>
                <a:lnTo>
                  <a:pt x="78587" y="101946"/>
                </a:lnTo>
                <a:lnTo>
                  <a:pt x="78776" y="102118"/>
                </a:lnTo>
                <a:lnTo>
                  <a:pt x="79048" y="102426"/>
                </a:lnTo>
                <a:lnTo>
                  <a:pt x="79258" y="102700"/>
                </a:lnTo>
                <a:lnTo>
                  <a:pt x="79489" y="102940"/>
                </a:lnTo>
                <a:lnTo>
                  <a:pt x="79342" y="103625"/>
                </a:lnTo>
                <a:lnTo>
                  <a:pt x="79153" y="104310"/>
                </a:lnTo>
                <a:lnTo>
                  <a:pt x="79048" y="104173"/>
                </a:lnTo>
                <a:lnTo>
                  <a:pt x="79006" y="104139"/>
                </a:lnTo>
                <a:lnTo>
                  <a:pt x="78923" y="104070"/>
                </a:lnTo>
                <a:lnTo>
                  <a:pt x="78881" y="104002"/>
                </a:lnTo>
                <a:lnTo>
                  <a:pt x="78818" y="103933"/>
                </a:lnTo>
                <a:lnTo>
                  <a:pt x="78734" y="103865"/>
                </a:lnTo>
                <a:lnTo>
                  <a:pt x="78692" y="104070"/>
                </a:lnTo>
                <a:lnTo>
                  <a:pt x="78650" y="104242"/>
                </a:lnTo>
                <a:lnTo>
                  <a:pt x="78629" y="104379"/>
                </a:lnTo>
                <a:lnTo>
                  <a:pt x="78545" y="104447"/>
                </a:lnTo>
                <a:lnTo>
                  <a:pt x="78461" y="104481"/>
                </a:lnTo>
                <a:lnTo>
                  <a:pt x="78314" y="104550"/>
                </a:lnTo>
                <a:lnTo>
                  <a:pt x="78314" y="104242"/>
                </a:lnTo>
                <a:lnTo>
                  <a:pt x="78314" y="104002"/>
                </a:lnTo>
                <a:lnTo>
                  <a:pt x="78314" y="103796"/>
                </a:lnTo>
                <a:lnTo>
                  <a:pt x="78314" y="103762"/>
                </a:lnTo>
                <a:lnTo>
                  <a:pt x="78125" y="103180"/>
                </a:lnTo>
                <a:lnTo>
                  <a:pt x="77811" y="103111"/>
                </a:lnTo>
                <a:lnTo>
                  <a:pt x="77622" y="103077"/>
                </a:lnTo>
                <a:lnTo>
                  <a:pt x="77433" y="103008"/>
                </a:lnTo>
                <a:lnTo>
                  <a:pt x="77202" y="102871"/>
                </a:lnTo>
                <a:lnTo>
                  <a:pt x="77202" y="102700"/>
                </a:lnTo>
                <a:lnTo>
                  <a:pt x="77160" y="102495"/>
                </a:lnTo>
                <a:lnTo>
                  <a:pt x="77139" y="102392"/>
                </a:lnTo>
                <a:lnTo>
                  <a:pt x="77097" y="102323"/>
                </a:lnTo>
                <a:lnTo>
                  <a:pt x="76972" y="102255"/>
                </a:lnTo>
                <a:lnTo>
                  <a:pt x="76867" y="102255"/>
                </a:lnTo>
                <a:lnTo>
                  <a:pt x="76720" y="102186"/>
                </a:lnTo>
                <a:lnTo>
                  <a:pt x="76720" y="102083"/>
                </a:lnTo>
                <a:lnTo>
                  <a:pt x="76636" y="102083"/>
                </a:lnTo>
                <a:lnTo>
                  <a:pt x="76741" y="102632"/>
                </a:lnTo>
                <a:lnTo>
                  <a:pt x="76825" y="103180"/>
                </a:lnTo>
                <a:lnTo>
                  <a:pt x="76783" y="103693"/>
                </a:lnTo>
                <a:lnTo>
                  <a:pt x="76636" y="103796"/>
                </a:lnTo>
                <a:lnTo>
                  <a:pt x="76489" y="103933"/>
                </a:lnTo>
                <a:lnTo>
                  <a:pt x="76363" y="104139"/>
                </a:lnTo>
                <a:lnTo>
                  <a:pt x="76111" y="104002"/>
                </a:lnTo>
                <a:lnTo>
                  <a:pt x="76111" y="103317"/>
                </a:lnTo>
                <a:lnTo>
                  <a:pt x="75461" y="103111"/>
                </a:lnTo>
                <a:lnTo>
                  <a:pt x="75461" y="103796"/>
                </a:lnTo>
                <a:lnTo>
                  <a:pt x="75335" y="103933"/>
                </a:lnTo>
                <a:lnTo>
                  <a:pt x="75293" y="104002"/>
                </a:lnTo>
                <a:lnTo>
                  <a:pt x="75230" y="104002"/>
                </a:lnTo>
                <a:lnTo>
                  <a:pt x="75146" y="104070"/>
                </a:lnTo>
                <a:lnTo>
                  <a:pt x="75041" y="104139"/>
                </a:lnTo>
                <a:lnTo>
                  <a:pt x="74685" y="103865"/>
                </a:lnTo>
                <a:lnTo>
                  <a:pt x="74307" y="103762"/>
                </a:lnTo>
                <a:lnTo>
                  <a:pt x="73930" y="103693"/>
                </a:lnTo>
                <a:lnTo>
                  <a:pt x="73741" y="103077"/>
                </a:lnTo>
                <a:lnTo>
                  <a:pt x="73468" y="102563"/>
                </a:lnTo>
                <a:lnTo>
                  <a:pt x="73090" y="102186"/>
                </a:lnTo>
                <a:lnTo>
                  <a:pt x="72671" y="102186"/>
                </a:lnTo>
                <a:lnTo>
                  <a:pt x="72251" y="101193"/>
                </a:lnTo>
                <a:lnTo>
                  <a:pt x="72125" y="101261"/>
                </a:lnTo>
                <a:lnTo>
                  <a:pt x="72020" y="101330"/>
                </a:lnTo>
                <a:lnTo>
                  <a:pt x="71916" y="101330"/>
                </a:lnTo>
                <a:lnTo>
                  <a:pt x="71706" y="101330"/>
                </a:lnTo>
                <a:lnTo>
                  <a:pt x="71706" y="101193"/>
                </a:lnTo>
                <a:lnTo>
                  <a:pt x="71706" y="101124"/>
                </a:lnTo>
                <a:lnTo>
                  <a:pt x="71706" y="101056"/>
                </a:lnTo>
                <a:lnTo>
                  <a:pt x="71685" y="101021"/>
                </a:lnTo>
                <a:lnTo>
                  <a:pt x="71643" y="100953"/>
                </a:lnTo>
                <a:lnTo>
                  <a:pt x="71559" y="101021"/>
                </a:lnTo>
                <a:lnTo>
                  <a:pt x="71412" y="101124"/>
                </a:lnTo>
                <a:lnTo>
                  <a:pt x="71286" y="101193"/>
                </a:lnTo>
                <a:lnTo>
                  <a:pt x="71370" y="101330"/>
                </a:lnTo>
                <a:lnTo>
                  <a:pt x="71412" y="101433"/>
                </a:lnTo>
                <a:lnTo>
                  <a:pt x="71412" y="101501"/>
                </a:lnTo>
                <a:lnTo>
                  <a:pt x="71454" y="101638"/>
                </a:lnTo>
                <a:lnTo>
                  <a:pt x="71454" y="101809"/>
                </a:lnTo>
                <a:lnTo>
                  <a:pt x="71496" y="102015"/>
                </a:lnTo>
                <a:lnTo>
                  <a:pt x="71286" y="102015"/>
                </a:lnTo>
                <a:lnTo>
                  <a:pt x="70846" y="102323"/>
                </a:lnTo>
                <a:lnTo>
                  <a:pt x="70342" y="102426"/>
                </a:lnTo>
                <a:lnTo>
                  <a:pt x="69776" y="102392"/>
                </a:lnTo>
                <a:lnTo>
                  <a:pt x="69188" y="102186"/>
                </a:lnTo>
                <a:lnTo>
                  <a:pt x="68622" y="102015"/>
                </a:lnTo>
                <a:lnTo>
                  <a:pt x="68013" y="101878"/>
                </a:lnTo>
                <a:lnTo>
                  <a:pt x="67405" y="101878"/>
                </a:lnTo>
                <a:lnTo>
                  <a:pt x="66839" y="102118"/>
                </a:lnTo>
                <a:lnTo>
                  <a:pt x="66146" y="102495"/>
                </a:lnTo>
                <a:lnTo>
                  <a:pt x="65412" y="103008"/>
                </a:lnTo>
                <a:lnTo>
                  <a:pt x="64699" y="103488"/>
                </a:lnTo>
                <a:lnTo>
                  <a:pt x="64006" y="104139"/>
                </a:lnTo>
                <a:lnTo>
                  <a:pt x="63482" y="104824"/>
                </a:lnTo>
                <a:lnTo>
                  <a:pt x="63356" y="105064"/>
                </a:lnTo>
                <a:lnTo>
                  <a:pt x="63293" y="105441"/>
                </a:lnTo>
                <a:lnTo>
                  <a:pt x="63167" y="105852"/>
                </a:lnTo>
                <a:lnTo>
                  <a:pt x="63062" y="106126"/>
                </a:lnTo>
                <a:lnTo>
                  <a:pt x="62790" y="106434"/>
                </a:lnTo>
                <a:lnTo>
                  <a:pt x="62475" y="106605"/>
                </a:lnTo>
                <a:lnTo>
                  <a:pt x="62223" y="106914"/>
                </a:lnTo>
                <a:lnTo>
                  <a:pt x="61867" y="106914"/>
                </a:lnTo>
                <a:lnTo>
                  <a:pt x="61867" y="107359"/>
                </a:lnTo>
                <a:lnTo>
                  <a:pt x="61531" y="107564"/>
                </a:lnTo>
                <a:lnTo>
                  <a:pt x="61216" y="107804"/>
                </a:lnTo>
                <a:lnTo>
                  <a:pt x="60923" y="107976"/>
                </a:lnTo>
                <a:lnTo>
                  <a:pt x="60545" y="108113"/>
                </a:lnTo>
                <a:lnTo>
                  <a:pt x="60545" y="107976"/>
                </a:lnTo>
                <a:lnTo>
                  <a:pt x="60545" y="107873"/>
                </a:lnTo>
                <a:lnTo>
                  <a:pt x="60587" y="107804"/>
                </a:lnTo>
                <a:lnTo>
                  <a:pt x="60587" y="107736"/>
                </a:lnTo>
                <a:lnTo>
                  <a:pt x="60587" y="107667"/>
                </a:lnTo>
                <a:lnTo>
                  <a:pt x="60545" y="107599"/>
                </a:lnTo>
                <a:lnTo>
                  <a:pt x="60503" y="107564"/>
                </a:lnTo>
                <a:lnTo>
                  <a:pt x="60545" y="107564"/>
                </a:lnTo>
                <a:lnTo>
                  <a:pt x="60587" y="107359"/>
                </a:lnTo>
                <a:lnTo>
                  <a:pt x="60545" y="107188"/>
                </a:lnTo>
                <a:lnTo>
                  <a:pt x="60545" y="106982"/>
                </a:lnTo>
                <a:lnTo>
                  <a:pt x="60545" y="106914"/>
                </a:lnTo>
                <a:lnTo>
                  <a:pt x="60587" y="106914"/>
                </a:lnTo>
                <a:lnTo>
                  <a:pt x="60545" y="106914"/>
                </a:lnTo>
                <a:lnTo>
                  <a:pt x="60545" y="106982"/>
                </a:lnTo>
                <a:lnTo>
                  <a:pt x="60545" y="106982"/>
                </a:lnTo>
                <a:lnTo>
                  <a:pt x="60503" y="107119"/>
                </a:lnTo>
                <a:lnTo>
                  <a:pt x="60419" y="107188"/>
                </a:lnTo>
                <a:lnTo>
                  <a:pt x="60377" y="107290"/>
                </a:lnTo>
                <a:lnTo>
                  <a:pt x="60314" y="107359"/>
                </a:lnTo>
                <a:lnTo>
                  <a:pt x="60272" y="107427"/>
                </a:lnTo>
                <a:lnTo>
                  <a:pt x="60272" y="107496"/>
                </a:lnTo>
                <a:lnTo>
                  <a:pt x="60272" y="107496"/>
                </a:lnTo>
                <a:lnTo>
                  <a:pt x="60377" y="107496"/>
                </a:lnTo>
                <a:lnTo>
                  <a:pt x="60419" y="107496"/>
                </a:lnTo>
                <a:lnTo>
                  <a:pt x="60461" y="107564"/>
                </a:lnTo>
                <a:lnTo>
                  <a:pt x="60503" y="107564"/>
                </a:lnTo>
                <a:lnTo>
                  <a:pt x="60503" y="107564"/>
                </a:lnTo>
                <a:lnTo>
                  <a:pt x="60419" y="107804"/>
                </a:lnTo>
                <a:lnTo>
                  <a:pt x="60314" y="108113"/>
                </a:lnTo>
                <a:lnTo>
                  <a:pt x="60272" y="108421"/>
                </a:lnTo>
                <a:lnTo>
                  <a:pt x="60188" y="108489"/>
                </a:lnTo>
                <a:lnTo>
                  <a:pt x="60125" y="108558"/>
                </a:lnTo>
                <a:lnTo>
                  <a:pt x="60083" y="108489"/>
                </a:lnTo>
                <a:lnTo>
                  <a:pt x="60041" y="108489"/>
                </a:lnTo>
                <a:lnTo>
                  <a:pt x="60000" y="108421"/>
                </a:lnTo>
                <a:lnTo>
                  <a:pt x="60000" y="108352"/>
                </a:lnTo>
                <a:lnTo>
                  <a:pt x="59958" y="108284"/>
                </a:lnTo>
                <a:lnTo>
                  <a:pt x="59895" y="108250"/>
                </a:lnTo>
                <a:lnTo>
                  <a:pt x="59811" y="108181"/>
                </a:lnTo>
                <a:lnTo>
                  <a:pt x="59706" y="108113"/>
                </a:lnTo>
                <a:lnTo>
                  <a:pt x="59664" y="108421"/>
                </a:lnTo>
                <a:lnTo>
                  <a:pt x="59622" y="108661"/>
                </a:lnTo>
                <a:lnTo>
                  <a:pt x="59538" y="108866"/>
                </a:lnTo>
                <a:lnTo>
                  <a:pt x="59475" y="108969"/>
                </a:lnTo>
                <a:lnTo>
                  <a:pt x="59328" y="109037"/>
                </a:lnTo>
                <a:lnTo>
                  <a:pt x="59097" y="109037"/>
                </a:lnTo>
                <a:lnTo>
                  <a:pt x="59097" y="109723"/>
                </a:lnTo>
                <a:lnTo>
                  <a:pt x="59013" y="109928"/>
                </a:lnTo>
                <a:lnTo>
                  <a:pt x="58909" y="110031"/>
                </a:lnTo>
                <a:lnTo>
                  <a:pt x="58825" y="110236"/>
                </a:lnTo>
                <a:lnTo>
                  <a:pt x="58741" y="110408"/>
                </a:lnTo>
                <a:lnTo>
                  <a:pt x="58594" y="110545"/>
                </a:lnTo>
                <a:lnTo>
                  <a:pt x="58552" y="110545"/>
                </a:lnTo>
                <a:lnTo>
                  <a:pt x="58510" y="110545"/>
                </a:lnTo>
                <a:lnTo>
                  <a:pt x="58447" y="110476"/>
                </a:lnTo>
                <a:lnTo>
                  <a:pt x="58363" y="110476"/>
                </a:lnTo>
                <a:lnTo>
                  <a:pt x="58258" y="110408"/>
                </a:lnTo>
                <a:lnTo>
                  <a:pt x="58258" y="110545"/>
                </a:lnTo>
                <a:lnTo>
                  <a:pt x="58363" y="110922"/>
                </a:lnTo>
                <a:lnTo>
                  <a:pt x="58405" y="111333"/>
                </a:lnTo>
                <a:lnTo>
                  <a:pt x="58405" y="111984"/>
                </a:lnTo>
                <a:lnTo>
                  <a:pt x="58321" y="112600"/>
                </a:lnTo>
                <a:lnTo>
                  <a:pt x="58216" y="113148"/>
                </a:lnTo>
                <a:lnTo>
                  <a:pt x="58090" y="113662"/>
                </a:lnTo>
                <a:lnTo>
                  <a:pt x="58090" y="113731"/>
                </a:lnTo>
                <a:lnTo>
                  <a:pt x="58069" y="113765"/>
                </a:lnTo>
                <a:lnTo>
                  <a:pt x="57986" y="113902"/>
                </a:lnTo>
                <a:lnTo>
                  <a:pt x="57944" y="114073"/>
                </a:lnTo>
                <a:lnTo>
                  <a:pt x="57860" y="114210"/>
                </a:lnTo>
                <a:lnTo>
                  <a:pt x="57839" y="114347"/>
                </a:lnTo>
                <a:lnTo>
                  <a:pt x="57797" y="114416"/>
                </a:lnTo>
                <a:lnTo>
                  <a:pt x="57755" y="114450"/>
                </a:lnTo>
                <a:lnTo>
                  <a:pt x="57944" y="114895"/>
                </a:lnTo>
                <a:lnTo>
                  <a:pt x="58090" y="115580"/>
                </a:lnTo>
                <a:lnTo>
                  <a:pt x="58258" y="116403"/>
                </a:lnTo>
                <a:lnTo>
                  <a:pt x="58363" y="117190"/>
                </a:lnTo>
                <a:lnTo>
                  <a:pt x="58489" y="117944"/>
                </a:lnTo>
                <a:lnTo>
                  <a:pt x="58594" y="118526"/>
                </a:lnTo>
                <a:lnTo>
                  <a:pt x="58699" y="118766"/>
                </a:lnTo>
                <a:lnTo>
                  <a:pt x="58825" y="118869"/>
                </a:lnTo>
                <a:lnTo>
                  <a:pt x="58930" y="119006"/>
                </a:lnTo>
                <a:lnTo>
                  <a:pt x="59055" y="119212"/>
                </a:lnTo>
                <a:lnTo>
                  <a:pt x="59118" y="119623"/>
                </a:lnTo>
                <a:lnTo>
                  <a:pt x="59013" y="119623"/>
                </a:lnTo>
                <a:lnTo>
                  <a:pt x="59013" y="119760"/>
                </a:lnTo>
                <a:lnTo>
                  <a:pt x="58699" y="119828"/>
                </a:lnTo>
                <a:lnTo>
                  <a:pt x="58489" y="119897"/>
                </a:lnTo>
                <a:lnTo>
                  <a:pt x="58258" y="119931"/>
                </a:lnTo>
                <a:lnTo>
                  <a:pt x="57944" y="120000"/>
                </a:lnTo>
                <a:lnTo>
                  <a:pt x="57671" y="119520"/>
                </a:lnTo>
                <a:lnTo>
                  <a:pt x="57419" y="119314"/>
                </a:lnTo>
                <a:lnTo>
                  <a:pt x="57104" y="119246"/>
                </a:lnTo>
                <a:lnTo>
                  <a:pt x="56811" y="119246"/>
                </a:lnTo>
                <a:lnTo>
                  <a:pt x="56412" y="119212"/>
                </a:lnTo>
                <a:lnTo>
                  <a:pt x="55993" y="119006"/>
                </a:lnTo>
                <a:lnTo>
                  <a:pt x="55930" y="118938"/>
                </a:lnTo>
                <a:lnTo>
                  <a:pt x="55846" y="118835"/>
                </a:lnTo>
                <a:lnTo>
                  <a:pt x="55804" y="118698"/>
                </a:lnTo>
                <a:lnTo>
                  <a:pt x="55762" y="118561"/>
                </a:lnTo>
                <a:lnTo>
                  <a:pt x="55741" y="118458"/>
                </a:lnTo>
                <a:lnTo>
                  <a:pt x="55657" y="118321"/>
                </a:lnTo>
                <a:lnTo>
                  <a:pt x="54923" y="118184"/>
                </a:lnTo>
                <a:lnTo>
                  <a:pt x="54860" y="118150"/>
                </a:lnTo>
                <a:lnTo>
                  <a:pt x="54860" y="118013"/>
                </a:lnTo>
                <a:lnTo>
                  <a:pt x="54818" y="117876"/>
                </a:lnTo>
                <a:lnTo>
                  <a:pt x="54776" y="117773"/>
                </a:lnTo>
                <a:lnTo>
                  <a:pt x="54734" y="117636"/>
                </a:lnTo>
                <a:lnTo>
                  <a:pt x="53748" y="117396"/>
                </a:lnTo>
                <a:lnTo>
                  <a:pt x="53664" y="116574"/>
                </a:lnTo>
                <a:lnTo>
                  <a:pt x="53517" y="115786"/>
                </a:lnTo>
                <a:lnTo>
                  <a:pt x="53244" y="114964"/>
                </a:lnTo>
                <a:lnTo>
                  <a:pt x="53034" y="114210"/>
                </a:lnTo>
                <a:lnTo>
                  <a:pt x="52804" y="113354"/>
                </a:lnTo>
                <a:lnTo>
                  <a:pt x="52636" y="112360"/>
                </a:lnTo>
                <a:lnTo>
                  <a:pt x="52573" y="111298"/>
                </a:lnTo>
                <a:lnTo>
                  <a:pt x="52111" y="110853"/>
                </a:lnTo>
                <a:lnTo>
                  <a:pt x="51692" y="110099"/>
                </a:lnTo>
                <a:lnTo>
                  <a:pt x="51230" y="109106"/>
                </a:lnTo>
                <a:lnTo>
                  <a:pt x="50811" y="107976"/>
                </a:lnTo>
                <a:lnTo>
                  <a:pt x="50433" y="106879"/>
                </a:lnTo>
                <a:lnTo>
                  <a:pt x="50118" y="105852"/>
                </a:lnTo>
                <a:lnTo>
                  <a:pt x="49867" y="104995"/>
                </a:lnTo>
                <a:lnTo>
                  <a:pt x="49594" y="104173"/>
                </a:lnTo>
                <a:lnTo>
                  <a:pt x="49258" y="103248"/>
                </a:lnTo>
                <a:lnTo>
                  <a:pt x="48755" y="102426"/>
                </a:lnTo>
                <a:lnTo>
                  <a:pt x="48251" y="101809"/>
                </a:lnTo>
                <a:lnTo>
                  <a:pt x="47685" y="101433"/>
                </a:lnTo>
                <a:lnTo>
                  <a:pt x="47685" y="100953"/>
                </a:lnTo>
                <a:lnTo>
                  <a:pt x="47601" y="100816"/>
                </a:lnTo>
                <a:lnTo>
                  <a:pt x="47538" y="100713"/>
                </a:lnTo>
                <a:lnTo>
                  <a:pt x="47496" y="100576"/>
                </a:lnTo>
                <a:lnTo>
                  <a:pt x="47412" y="100371"/>
                </a:lnTo>
                <a:lnTo>
                  <a:pt x="47034" y="100508"/>
                </a:lnTo>
                <a:lnTo>
                  <a:pt x="46510" y="100508"/>
                </a:lnTo>
                <a:lnTo>
                  <a:pt x="45923" y="100371"/>
                </a:lnTo>
                <a:lnTo>
                  <a:pt x="45902" y="100336"/>
                </a:lnTo>
                <a:lnTo>
                  <a:pt x="45818" y="100268"/>
                </a:lnTo>
                <a:lnTo>
                  <a:pt x="45776" y="100131"/>
                </a:lnTo>
                <a:lnTo>
                  <a:pt x="45692" y="100062"/>
                </a:lnTo>
                <a:lnTo>
                  <a:pt x="45629" y="100028"/>
                </a:lnTo>
                <a:lnTo>
                  <a:pt x="45587" y="99960"/>
                </a:lnTo>
                <a:lnTo>
                  <a:pt x="45482" y="100028"/>
                </a:lnTo>
                <a:lnTo>
                  <a:pt x="45209" y="100131"/>
                </a:lnTo>
                <a:lnTo>
                  <a:pt x="44895" y="100268"/>
                </a:lnTo>
                <a:lnTo>
                  <a:pt x="44601" y="100336"/>
                </a:lnTo>
                <a:lnTo>
                  <a:pt x="44412" y="100953"/>
                </a:lnTo>
                <a:lnTo>
                  <a:pt x="44223" y="101570"/>
                </a:lnTo>
                <a:lnTo>
                  <a:pt x="44013" y="102186"/>
                </a:lnTo>
                <a:lnTo>
                  <a:pt x="43909" y="102940"/>
                </a:lnTo>
                <a:lnTo>
                  <a:pt x="43678" y="102940"/>
                </a:lnTo>
                <a:lnTo>
                  <a:pt x="43573" y="103317"/>
                </a:lnTo>
                <a:lnTo>
                  <a:pt x="43384" y="103556"/>
                </a:lnTo>
                <a:lnTo>
                  <a:pt x="43111" y="103693"/>
                </a:lnTo>
                <a:lnTo>
                  <a:pt x="42755" y="103693"/>
                </a:lnTo>
                <a:lnTo>
                  <a:pt x="42377" y="103248"/>
                </a:lnTo>
                <a:lnTo>
                  <a:pt x="41916" y="102769"/>
                </a:lnTo>
                <a:lnTo>
                  <a:pt x="41391" y="102255"/>
                </a:lnTo>
                <a:lnTo>
                  <a:pt x="40867" y="101707"/>
                </a:lnTo>
                <a:lnTo>
                  <a:pt x="40363" y="101193"/>
                </a:lnTo>
                <a:lnTo>
                  <a:pt x="39986" y="100645"/>
                </a:lnTo>
                <a:lnTo>
                  <a:pt x="39713" y="100131"/>
                </a:lnTo>
                <a:lnTo>
                  <a:pt x="39524" y="99377"/>
                </a:lnTo>
                <a:lnTo>
                  <a:pt x="39398" y="98521"/>
                </a:lnTo>
                <a:lnTo>
                  <a:pt x="39335" y="97596"/>
                </a:lnTo>
                <a:lnTo>
                  <a:pt x="39209" y="96705"/>
                </a:lnTo>
                <a:lnTo>
                  <a:pt x="39062" y="95917"/>
                </a:lnTo>
                <a:lnTo>
                  <a:pt x="38790" y="95266"/>
                </a:lnTo>
                <a:lnTo>
                  <a:pt x="38727" y="95164"/>
                </a:lnTo>
                <a:lnTo>
                  <a:pt x="38685" y="95095"/>
                </a:lnTo>
                <a:lnTo>
                  <a:pt x="38643" y="95095"/>
                </a:lnTo>
                <a:lnTo>
                  <a:pt x="38601" y="95027"/>
                </a:lnTo>
                <a:lnTo>
                  <a:pt x="38559" y="95027"/>
                </a:lnTo>
                <a:lnTo>
                  <a:pt x="38538" y="95027"/>
                </a:lnTo>
                <a:lnTo>
                  <a:pt x="38454" y="94958"/>
                </a:lnTo>
                <a:lnTo>
                  <a:pt x="38370" y="94855"/>
                </a:lnTo>
                <a:lnTo>
                  <a:pt x="38034" y="94170"/>
                </a:lnTo>
                <a:lnTo>
                  <a:pt x="37762" y="93348"/>
                </a:lnTo>
                <a:lnTo>
                  <a:pt x="37468" y="92526"/>
                </a:lnTo>
                <a:lnTo>
                  <a:pt x="36440" y="91293"/>
                </a:lnTo>
                <a:lnTo>
                  <a:pt x="36356" y="90745"/>
                </a:lnTo>
                <a:lnTo>
                  <a:pt x="36272" y="90231"/>
                </a:lnTo>
                <a:lnTo>
                  <a:pt x="35181" y="89991"/>
                </a:lnTo>
                <a:lnTo>
                  <a:pt x="33944" y="89751"/>
                </a:lnTo>
                <a:lnTo>
                  <a:pt x="32769" y="89477"/>
                </a:lnTo>
                <a:lnTo>
                  <a:pt x="31657" y="89237"/>
                </a:lnTo>
                <a:lnTo>
                  <a:pt x="31594" y="90984"/>
                </a:lnTo>
                <a:lnTo>
                  <a:pt x="31363" y="91156"/>
                </a:lnTo>
                <a:lnTo>
                  <a:pt x="31090" y="91224"/>
                </a:lnTo>
                <a:lnTo>
                  <a:pt x="30755" y="91224"/>
                </a:lnTo>
                <a:lnTo>
                  <a:pt x="30377" y="90984"/>
                </a:lnTo>
                <a:lnTo>
                  <a:pt x="29916" y="90916"/>
                </a:lnTo>
                <a:lnTo>
                  <a:pt x="29412" y="90916"/>
                </a:lnTo>
                <a:lnTo>
                  <a:pt x="28909" y="90847"/>
                </a:lnTo>
                <a:lnTo>
                  <a:pt x="27965" y="90539"/>
                </a:lnTo>
                <a:lnTo>
                  <a:pt x="26979" y="90436"/>
                </a:lnTo>
                <a:lnTo>
                  <a:pt x="25972" y="90299"/>
                </a:lnTo>
                <a:lnTo>
                  <a:pt x="24986" y="89991"/>
                </a:lnTo>
                <a:lnTo>
                  <a:pt x="24419" y="89683"/>
                </a:lnTo>
                <a:lnTo>
                  <a:pt x="23916" y="89169"/>
                </a:lnTo>
                <a:lnTo>
                  <a:pt x="23433" y="88689"/>
                </a:lnTo>
                <a:lnTo>
                  <a:pt x="22972" y="88175"/>
                </a:lnTo>
                <a:lnTo>
                  <a:pt x="21902" y="87113"/>
                </a:lnTo>
                <a:lnTo>
                  <a:pt x="20916" y="86120"/>
                </a:lnTo>
                <a:lnTo>
                  <a:pt x="19909" y="85195"/>
                </a:lnTo>
                <a:lnTo>
                  <a:pt x="18881" y="84065"/>
                </a:lnTo>
                <a:lnTo>
                  <a:pt x="18545" y="83825"/>
                </a:lnTo>
                <a:lnTo>
                  <a:pt x="18209" y="83619"/>
                </a:lnTo>
                <a:lnTo>
                  <a:pt x="17853" y="83379"/>
                </a:lnTo>
                <a:lnTo>
                  <a:pt x="17559" y="83208"/>
                </a:lnTo>
                <a:lnTo>
                  <a:pt x="17244" y="82900"/>
                </a:lnTo>
                <a:lnTo>
                  <a:pt x="17055" y="82455"/>
                </a:lnTo>
                <a:lnTo>
                  <a:pt x="16951" y="81872"/>
                </a:lnTo>
                <a:lnTo>
                  <a:pt x="17013" y="81838"/>
                </a:lnTo>
                <a:lnTo>
                  <a:pt x="17013" y="81769"/>
                </a:lnTo>
                <a:lnTo>
                  <a:pt x="17055" y="81701"/>
                </a:lnTo>
                <a:lnTo>
                  <a:pt x="17097" y="81632"/>
                </a:lnTo>
                <a:lnTo>
                  <a:pt x="16363" y="81632"/>
                </a:lnTo>
                <a:lnTo>
                  <a:pt x="16069" y="81461"/>
                </a:lnTo>
                <a:lnTo>
                  <a:pt x="15524" y="81256"/>
                </a:lnTo>
                <a:lnTo>
                  <a:pt x="14874" y="81153"/>
                </a:lnTo>
                <a:lnTo>
                  <a:pt x="14160" y="81016"/>
                </a:lnTo>
                <a:lnTo>
                  <a:pt x="13384" y="80947"/>
                </a:lnTo>
                <a:lnTo>
                  <a:pt x="12713" y="80844"/>
                </a:lnTo>
                <a:lnTo>
                  <a:pt x="12104" y="80776"/>
                </a:lnTo>
                <a:lnTo>
                  <a:pt x="11685" y="80776"/>
                </a:lnTo>
                <a:lnTo>
                  <a:pt x="11601" y="80570"/>
                </a:lnTo>
                <a:lnTo>
                  <a:pt x="11559" y="80502"/>
                </a:lnTo>
                <a:lnTo>
                  <a:pt x="11517" y="80399"/>
                </a:lnTo>
                <a:lnTo>
                  <a:pt x="11496" y="80262"/>
                </a:lnTo>
                <a:lnTo>
                  <a:pt x="11454" y="80091"/>
                </a:lnTo>
                <a:lnTo>
                  <a:pt x="11454" y="79817"/>
                </a:lnTo>
                <a:lnTo>
                  <a:pt x="11328" y="79406"/>
                </a:lnTo>
                <a:lnTo>
                  <a:pt x="11328" y="78892"/>
                </a:lnTo>
                <a:lnTo>
                  <a:pt x="11370" y="78344"/>
                </a:lnTo>
                <a:lnTo>
                  <a:pt x="11370" y="77761"/>
                </a:lnTo>
                <a:lnTo>
                  <a:pt x="11328" y="77213"/>
                </a:lnTo>
                <a:lnTo>
                  <a:pt x="11223" y="76836"/>
                </a:lnTo>
                <a:lnTo>
                  <a:pt x="10951" y="76288"/>
                </a:lnTo>
                <a:lnTo>
                  <a:pt x="10657" y="75672"/>
                </a:lnTo>
                <a:lnTo>
                  <a:pt x="10300" y="74987"/>
                </a:lnTo>
                <a:lnTo>
                  <a:pt x="9965" y="74404"/>
                </a:lnTo>
                <a:lnTo>
                  <a:pt x="9692" y="73993"/>
                </a:lnTo>
                <a:lnTo>
                  <a:pt x="9461" y="73651"/>
                </a:lnTo>
                <a:lnTo>
                  <a:pt x="9398" y="73651"/>
                </a:lnTo>
                <a:lnTo>
                  <a:pt x="9230" y="73616"/>
                </a:lnTo>
                <a:lnTo>
                  <a:pt x="9083" y="73616"/>
                </a:lnTo>
                <a:lnTo>
                  <a:pt x="8895" y="73548"/>
                </a:lnTo>
                <a:lnTo>
                  <a:pt x="8895" y="72966"/>
                </a:lnTo>
                <a:lnTo>
                  <a:pt x="8853" y="72349"/>
                </a:lnTo>
                <a:lnTo>
                  <a:pt x="8853" y="71664"/>
                </a:lnTo>
                <a:lnTo>
                  <a:pt x="8811" y="71253"/>
                </a:lnTo>
                <a:lnTo>
                  <a:pt x="8391" y="71047"/>
                </a:lnTo>
                <a:lnTo>
                  <a:pt x="7930" y="70807"/>
                </a:lnTo>
                <a:lnTo>
                  <a:pt x="7510" y="70499"/>
                </a:lnTo>
                <a:lnTo>
                  <a:pt x="7216" y="70122"/>
                </a:lnTo>
                <a:lnTo>
                  <a:pt x="7090" y="69814"/>
                </a:lnTo>
                <a:lnTo>
                  <a:pt x="7027" y="69437"/>
                </a:lnTo>
                <a:lnTo>
                  <a:pt x="6944" y="69129"/>
                </a:lnTo>
                <a:lnTo>
                  <a:pt x="6839" y="68752"/>
                </a:lnTo>
                <a:lnTo>
                  <a:pt x="6650" y="68512"/>
                </a:lnTo>
                <a:lnTo>
                  <a:pt x="6230" y="68307"/>
                </a:lnTo>
                <a:lnTo>
                  <a:pt x="5811" y="68135"/>
                </a:lnTo>
                <a:lnTo>
                  <a:pt x="5391" y="67930"/>
                </a:lnTo>
                <a:lnTo>
                  <a:pt x="4972" y="67690"/>
                </a:lnTo>
                <a:lnTo>
                  <a:pt x="4615" y="67313"/>
                </a:lnTo>
                <a:lnTo>
                  <a:pt x="4384" y="66799"/>
                </a:lnTo>
                <a:lnTo>
                  <a:pt x="4279" y="66183"/>
                </a:lnTo>
                <a:lnTo>
                  <a:pt x="4384" y="65874"/>
                </a:lnTo>
                <a:lnTo>
                  <a:pt x="4510" y="65326"/>
                </a:lnTo>
                <a:lnTo>
                  <a:pt x="4615" y="64710"/>
                </a:lnTo>
                <a:lnTo>
                  <a:pt x="4699" y="64127"/>
                </a:lnTo>
                <a:lnTo>
                  <a:pt x="4384" y="63888"/>
                </a:lnTo>
                <a:lnTo>
                  <a:pt x="4279" y="63648"/>
                </a:lnTo>
                <a:lnTo>
                  <a:pt x="4237" y="63442"/>
                </a:lnTo>
                <a:lnTo>
                  <a:pt x="4237" y="63271"/>
                </a:lnTo>
                <a:lnTo>
                  <a:pt x="4321" y="63065"/>
                </a:lnTo>
                <a:lnTo>
                  <a:pt x="4321" y="62826"/>
                </a:lnTo>
                <a:lnTo>
                  <a:pt x="4237" y="62517"/>
                </a:lnTo>
                <a:lnTo>
                  <a:pt x="4048" y="62003"/>
                </a:lnTo>
                <a:lnTo>
                  <a:pt x="3776" y="61524"/>
                </a:lnTo>
                <a:lnTo>
                  <a:pt x="3587" y="61010"/>
                </a:lnTo>
                <a:lnTo>
                  <a:pt x="3293" y="60291"/>
                </a:lnTo>
                <a:lnTo>
                  <a:pt x="2937" y="59606"/>
                </a:lnTo>
                <a:lnTo>
                  <a:pt x="2643" y="58852"/>
                </a:lnTo>
                <a:lnTo>
                  <a:pt x="2475" y="58544"/>
                </a:lnTo>
                <a:lnTo>
                  <a:pt x="2328" y="58235"/>
                </a:lnTo>
                <a:lnTo>
                  <a:pt x="2223" y="57721"/>
                </a:lnTo>
                <a:lnTo>
                  <a:pt x="2286" y="57413"/>
                </a:lnTo>
                <a:lnTo>
                  <a:pt x="2286" y="56968"/>
                </a:lnTo>
                <a:lnTo>
                  <a:pt x="2370" y="56522"/>
                </a:lnTo>
                <a:lnTo>
                  <a:pt x="2454" y="56420"/>
                </a:lnTo>
                <a:lnTo>
                  <a:pt x="2475" y="56351"/>
                </a:lnTo>
                <a:lnTo>
                  <a:pt x="2601" y="56283"/>
                </a:lnTo>
                <a:lnTo>
                  <a:pt x="2685" y="56214"/>
                </a:lnTo>
                <a:lnTo>
                  <a:pt x="2748" y="56111"/>
                </a:lnTo>
                <a:lnTo>
                  <a:pt x="2748" y="56111"/>
                </a:lnTo>
                <a:lnTo>
                  <a:pt x="2790" y="56111"/>
                </a:lnTo>
                <a:lnTo>
                  <a:pt x="2790" y="56214"/>
                </a:lnTo>
                <a:lnTo>
                  <a:pt x="2790" y="56283"/>
                </a:lnTo>
                <a:lnTo>
                  <a:pt x="2832" y="56214"/>
                </a:lnTo>
                <a:lnTo>
                  <a:pt x="2832" y="56180"/>
                </a:lnTo>
                <a:lnTo>
                  <a:pt x="2832" y="56111"/>
                </a:lnTo>
                <a:lnTo>
                  <a:pt x="2832" y="56043"/>
                </a:lnTo>
                <a:lnTo>
                  <a:pt x="2790" y="55974"/>
                </a:lnTo>
                <a:lnTo>
                  <a:pt x="2790" y="55974"/>
                </a:lnTo>
                <a:lnTo>
                  <a:pt x="2748" y="56111"/>
                </a:lnTo>
                <a:lnTo>
                  <a:pt x="2370" y="55974"/>
                </a:lnTo>
                <a:lnTo>
                  <a:pt x="2223" y="55598"/>
                </a:lnTo>
                <a:lnTo>
                  <a:pt x="2055" y="55221"/>
                </a:lnTo>
                <a:lnTo>
                  <a:pt x="1951" y="54844"/>
                </a:lnTo>
                <a:lnTo>
                  <a:pt x="1846" y="54433"/>
                </a:lnTo>
                <a:lnTo>
                  <a:pt x="1762" y="53782"/>
                </a:lnTo>
                <a:lnTo>
                  <a:pt x="1909" y="53474"/>
                </a:lnTo>
                <a:lnTo>
                  <a:pt x="1909" y="53302"/>
                </a:lnTo>
                <a:lnTo>
                  <a:pt x="1846" y="53063"/>
                </a:lnTo>
                <a:lnTo>
                  <a:pt x="1762" y="52789"/>
                </a:lnTo>
                <a:lnTo>
                  <a:pt x="1762" y="52412"/>
                </a:lnTo>
                <a:lnTo>
                  <a:pt x="1846" y="52172"/>
                </a:lnTo>
                <a:lnTo>
                  <a:pt x="1951" y="51795"/>
                </a:lnTo>
                <a:lnTo>
                  <a:pt x="2034" y="51384"/>
                </a:lnTo>
                <a:lnTo>
                  <a:pt x="1678" y="50939"/>
                </a:lnTo>
                <a:lnTo>
                  <a:pt x="1489" y="50254"/>
                </a:lnTo>
                <a:lnTo>
                  <a:pt x="1384" y="50254"/>
                </a:lnTo>
                <a:lnTo>
                  <a:pt x="1300" y="50322"/>
                </a:lnTo>
                <a:lnTo>
                  <a:pt x="1258" y="50322"/>
                </a:lnTo>
                <a:lnTo>
                  <a:pt x="1216" y="50322"/>
                </a:lnTo>
                <a:lnTo>
                  <a:pt x="1195" y="50254"/>
                </a:lnTo>
                <a:lnTo>
                  <a:pt x="1195" y="50117"/>
                </a:lnTo>
                <a:lnTo>
                  <a:pt x="1195" y="49945"/>
                </a:lnTo>
                <a:lnTo>
                  <a:pt x="1153" y="49671"/>
                </a:lnTo>
                <a:lnTo>
                  <a:pt x="1258" y="49192"/>
                </a:lnTo>
                <a:lnTo>
                  <a:pt x="1216" y="48506"/>
                </a:lnTo>
                <a:lnTo>
                  <a:pt x="1069" y="47821"/>
                </a:lnTo>
                <a:lnTo>
                  <a:pt x="797" y="47136"/>
                </a:lnTo>
                <a:lnTo>
                  <a:pt x="587" y="46451"/>
                </a:lnTo>
                <a:lnTo>
                  <a:pt x="356" y="45903"/>
                </a:lnTo>
                <a:lnTo>
                  <a:pt x="230" y="45321"/>
                </a:lnTo>
                <a:lnTo>
                  <a:pt x="230" y="45081"/>
                </a:lnTo>
                <a:lnTo>
                  <a:pt x="230" y="44944"/>
                </a:lnTo>
                <a:lnTo>
                  <a:pt x="272" y="44841"/>
                </a:lnTo>
                <a:lnTo>
                  <a:pt x="272" y="44841"/>
                </a:lnTo>
                <a:lnTo>
                  <a:pt x="314" y="44773"/>
                </a:lnTo>
                <a:lnTo>
                  <a:pt x="356" y="44704"/>
                </a:lnTo>
                <a:lnTo>
                  <a:pt x="377" y="44636"/>
                </a:lnTo>
                <a:lnTo>
                  <a:pt x="272" y="42888"/>
                </a:lnTo>
                <a:lnTo>
                  <a:pt x="377" y="42649"/>
                </a:lnTo>
                <a:lnTo>
                  <a:pt x="545" y="42340"/>
                </a:lnTo>
                <a:lnTo>
                  <a:pt x="650" y="41964"/>
                </a:lnTo>
                <a:lnTo>
                  <a:pt x="692" y="41518"/>
                </a:lnTo>
                <a:lnTo>
                  <a:pt x="608" y="40902"/>
                </a:lnTo>
                <a:lnTo>
                  <a:pt x="503" y="40285"/>
                </a:lnTo>
                <a:lnTo>
                  <a:pt x="356" y="39737"/>
                </a:lnTo>
                <a:lnTo>
                  <a:pt x="188" y="39086"/>
                </a:lnTo>
                <a:lnTo>
                  <a:pt x="41" y="38367"/>
                </a:lnTo>
                <a:lnTo>
                  <a:pt x="0" y="37407"/>
                </a:lnTo>
                <a:lnTo>
                  <a:pt x="314" y="36859"/>
                </a:lnTo>
                <a:lnTo>
                  <a:pt x="692" y="36037"/>
                </a:lnTo>
                <a:lnTo>
                  <a:pt x="1027" y="35181"/>
                </a:lnTo>
                <a:lnTo>
                  <a:pt x="1300" y="34256"/>
                </a:lnTo>
                <a:lnTo>
                  <a:pt x="1489" y="33502"/>
                </a:lnTo>
                <a:lnTo>
                  <a:pt x="1573" y="33057"/>
                </a:lnTo>
                <a:lnTo>
                  <a:pt x="1678" y="32680"/>
                </a:lnTo>
                <a:lnTo>
                  <a:pt x="1720" y="32372"/>
                </a:lnTo>
                <a:lnTo>
                  <a:pt x="1720" y="32200"/>
                </a:lnTo>
                <a:lnTo>
                  <a:pt x="1720" y="31995"/>
                </a:lnTo>
                <a:lnTo>
                  <a:pt x="1762" y="31824"/>
                </a:lnTo>
                <a:lnTo>
                  <a:pt x="1846" y="31687"/>
                </a:lnTo>
                <a:lnTo>
                  <a:pt x="1867" y="31550"/>
                </a:lnTo>
                <a:lnTo>
                  <a:pt x="1867" y="31447"/>
                </a:lnTo>
                <a:lnTo>
                  <a:pt x="1909" y="31241"/>
                </a:lnTo>
                <a:lnTo>
                  <a:pt x="1867" y="31070"/>
                </a:lnTo>
                <a:lnTo>
                  <a:pt x="1867" y="31001"/>
                </a:lnTo>
                <a:lnTo>
                  <a:pt x="1846" y="30864"/>
                </a:lnTo>
                <a:lnTo>
                  <a:pt x="1762" y="30830"/>
                </a:lnTo>
                <a:lnTo>
                  <a:pt x="1720" y="30693"/>
                </a:lnTo>
                <a:lnTo>
                  <a:pt x="1720" y="30625"/>
                </a:lnTo>
                <a:lnTo>
                  <a:pt x="1720" y="30008"/>
                </a:lnTo>
                <a:lnTo>
                  <a:pt x="1846" y="29460"/>
                </a:lnTo>
                <a:lnTo>
                  <a:pt x="2055" y="28809"/>
                </a:lnTo>
                <a:lnTo>
                  <a:pt x="2265" y="28398"/>
                </a:lnTo>
                <a:lnTo>
                  <a:pt x="2370" y="28021"/>
                </a:lnTo>
                <a:lnTo>
                  <a:pt x="2286" y="26206"/>
                </a:lnTo>
                <a:lnTo>
                  <a:pt x="2328" y="26206"/>
                </a:lnTo>
                <a:lnTo>
                  <a:pt x="2412" y="26137"/>
                </a:lnTo>
                <a:lnTo>
                  <a:pt x="2475" y="26069"/>
                </a:lnTo>
                <a:lnTo>
                  <a:pt x="2559" y="26034"/>
                </a:lnTo>
                <a:lnTo>
                  <a:pt x="2601" y="25966"/>
                </a:lnTo>
                <a:lnTo>
                  <a:pt x="2874" y="25144"/>
                </a:lnTo>
                <a:lnTo>
                  <a:pt x="3020" y="24150"/>
                </a:lnTo>
                <a:lnTo>
                  <a:pt x="3293" y="24150"/>
                </a:lnTo>
                <a:lnTo>
                  <a:pt x="3524" y="23225"/>
                </a:lnTo>
                <a:lnTo>
                  <a:pt x="3860" y="22232"/>
                </a:lnTo>
                <a:lnTo>
                  <a:pt x="4153" y="21273"/>
                </a:lnTo>
                <a:lnTo>
                  <a:pt x="4321" y="19902"/>
                </a:lnTo>
                <a:lnTo>
                  <a:pt x="4573" y="19800"/>
                </a:lnTo>
                <a:lnTo>
                  <a:pt x="4657" y="19183"/>
                </a:lnTo>
                <a:lnTo>
                  <a:pt x="4657" y="18498"/>
                </a:lnTo>
                <a:lnTo>
                  <a:pt x="4741" y="17847"/>
                </a:lnTo>
                <a:lnTo>
                  <a:pt x="4930" y="17299"/>
                </a:lnTo>
                <a:lnTo>
                  <a:pt x="5202" y="16614"/>
                </a:lnTo>
                <a:lnTo>
                  <a:pt x="5391" y="15929"/>
                </a:lnTo>
                <a:lnTo>
                  <a:pt x="5538" y="15004"/>
                </a:lnTo>
                <a:lnTo>
                  <a:pt x="5538" y="14045"/>
                </a:lnTo>
                <a:lnTo>
                  <a:pt x="5580" y="13120"/>
                </a:lnTo>
                <a:lnTo>
                  <a:pt x="5643" y="12263"/>
                </a:lnTo>
                <a:lnTo>
                  <a:pt x="5874" y="11441"/>
                </a:lnTo>
                <a:lnTo>
                  <a:pt x="5622" y="11441"/>
                </a:lnTo>
                <a:lnTo>
                  <a:pt x="5643" y="10687"/>
                </a:lnTo>
                <a:lnTo>
                  <a:pt x="5727" y="10071"/>
                </a:lnTo>
                <a:lnTo>
                  <a:pt x="5874" y="9523"/>
                </a:lnTo>
                <a:lnTo>
                  <a:pt x="6104" y="9626"/>
                </a:lnTo>
                <a:lnTo>
                  <a:pt x="6000" y="9009"/>
                </a:lnTo>
                <a:lnTo>
                  <a:pt x="5958" y="8255"/>
                </a:lnTo>
                <a:lnTo>
                  <a:pt x="5958" y="7467"/>
                </a:lnTo>
                <a:lnTo>
                  <a:pt x="6000" y="6645"/>
                </a:lnTo>
                <a:lnTo>
                  <a:pt x="5916" y="5892"/>
                </a:lnTo>
                <a:lnTo>
                  <a:pt x="5916" y="5206"/>
                </a:lnTo>
                <a:lnTo>
                  <a:pt x="5958" y="4453"/>
                </a:lnTo>
                <a:lnTo>
                  <a:pt x="5916" y="3733"/>
                </a:lnTo>
                <a:lnTo>
                  <a:pt x="5811" y="3357"/>
                </a:lnTo>
                <a:lnTo>
                  <a:pt x="5685" y="3048"/>
                </a:lnTo>
                <a:lnTo>
                  <a:pt x="5580" y="2671"/>
                </a:lnTo>
                <a:lnTo>
                  <a:pt x="5580" y="2226"/>
                </a:lnTo>
                <a:lnTo>
                  <a:pt x="5685" y="1678"/>
                </a:lnTo>
                <a:lnTo>
                  <a:pt x="5811" y="1096"/>
                </a:lnTo>
                <a:lnTo>
                  <a:pt x="5874" y="411"/>
                </a:lnTo>
                <a:lnTo>
                  <a:pt x="6000" y="411"/>
                </a:lnTo>
                <a:lnTo>
                  <a:pt x="6041" y="479"/>
                </a:lnTo>
                <a:lnTo>
                  <a:pt x="6062" y="479"/>
                </a:lnTo>
                <a:lnTo>
                  <a:pt x="6104" y="479"/>
                </a:lnTo>
                <a:lnTo>
                  <a:pt x="6146" y="548"/>
                </a:lnTo>
                <a:lnTo>
                  <a:pt x="6461" y="924"/>
                </a:lnTo>
                <a:lnTo>
                  <a:pt x="6713" y="1473"/>
                </a:lnTo>
                <a:lnTo>
                  <a:pt x="6944" y="2055"/>
                </a:lnTo>
                <a:lnTo>
                  <a:pt x="7174" y="2466"/>
                </a:lnTo>
                <a:lnTo>
                  <a:pt x="7552" y="2843"/>
                </a:lnTo>
                <a:lnTo>
                  <a:pt x="8055" y="3083"/>
                </a:lnTo>
                <a:lnTo>
                  <a:pt x="8580" y="3220"/>
                </a:lnTo>
                <a:lnTo>
                  <a:pt x="9083" y="3459"/>
                </a:lnTo>
                <a:lnTo>
                  <a:pt x="9083" y="3596"/>
                </a:lnTo>
                <a:lnTo>
                  <a:pt x="9083" y="3665"/>
                </a:lnTo>
                <a:lnTo>
                  <a:pt x="9083" y="3733"/>
                </a:lnTo>
                <a:lnTo>
                  <a:pt x="9083" y="3733"/>
                </a:lnTo>
                <a:lnTo>
                  <a:pt x="9083" y="3768"/>
                </a:lnTo>
                <a:lnTo>
                  <a:pt x="9083" y="3836"/>
                </a:lnTo>
                <a:lnTo>
                  <a:pt x="9188" y="3768"/>
                </a:lnTo>
                <a:lnTo>
                  <a:pt x="9272" y="3768"/>
                </a:lnTo>
                <a:lnTo>
                  <a:pt x="9398" y="3733"/>
                </a:lnTo>
                <a:lnTo>
                  <a:pt x="9503" y="3733"/>
                </a:lnTo>
                <a:lnTo>
                  <a:pt x="9692" y="3733"/>
                </a:lnTo>
                <a:lnTo>
                  <a:pt x="9692" y="4350"/>
                </a:lnTo>
                <a:lnTo>
                  <a:pt x="9776" y="4727"/>
                </a:lnTo>
                <a:lnTo>
                  <a:pt x="9839" y="5104"/>
                </a:lnTo>
                <a:lnTo>
                  <a:pt x="9965" y="5515"/>
                </a:lnTo>
                <a:lnTo>
                  <a:pt x="9965" y="5481"/>
                </a:lnTo>
                <a:lnTo>
                  <a:pt x="10006" y="5412"/>
                </a:lnTo>
                <a:lnTo>
                  <a:pt x="10006" y="5412"/>
                </a:lnTo>
                <a:lnTo>
                  <a:pt x="10006" y="5343"/>
                </a:lnTo>
                <a:lnTo>
                  <a:pt x="10027" y="5206"/>
                </a:lnTo>
                <a:lnTo>
                  <a:pt x="10111" y="5138"/>
                </a:lnTo>
                <a:lnTo>
                  <a:pt x="10153" y="5138"/>
                </a:lnTo>
                <a:lnTo>
                  <a:pt x="10195" y="5104"/>
                </a:lnTo>
                <a:lnTo>
                  <a:pt x="10195" y="5035"/>
                </a:lnTo>
                <a:lnTo>
                  <a:pt x="10195" y="4967"/>
                </a:lnTo>
                <a:lnTo>
                  <a:pt x="10195" y="4830"/>
                </a:lnTo>
                <a:lnTo>
                  <a:pt x="10195" y="4658"/>
                </a:lnTo>
                <a:lnTo>
                  <a:pt x="10153" y="4419"/>
                </a:lnTo>
                <a:lnTo>
                  <a:pt x="10111" y="4042"/>
                </a:lnTo>
                <a:lnTo>
                  <a:pt x="10111" y="3768"/>
                </a:lnTo>
                <a:lnTo>
                  <a:pt x="10111" y="3596"/>
                </a:lnTo>
                <a:lnTo>
                  <a:pt x="10027" y="3151"/>
                </a:lnTo>
                <a:lnTo>
                  <a:pt x="9776" y="3151"/>
                </a:lnTo>
                <a:lnTo>
                  <a:pt x="9776" y="2466"/>
                </a:lnTo>
                <a:lnTo>
                  <a:pt x="10111" y="2466"/>
                </a:lnTo>
                <a:lnTo>
                  <a:pt x="10111" y="2363"/>
                </a:lnTo>
                <a:lnTo>
                  <a:pt x="10153" y="2226"/>
                </a:lnTo>
                <a:lnTo>
                  <a:pt x="10153" y="2158"/>
                </a:lnTo>
                <a:lnTo>
                  <a:pt x="10195" y="2055"/>
                </a:lnTo>
                <a:lnTo>
                  <a:pt x="10258" y="2055"/>
                </a:lnTo>
                <a:lnTo>
                  <a:pt x="10258" y="1678"/>
                </a:lnTo>
                <a:lnTo>
                  <a:pt x="10111" y="1233"/>
                </a:lnTo>
                <a:lnTo>
                  <a:pt x="9923" y="787"/>
                </a:lnTo>
                <a:lnTo>
                  <a:pt x="9839" y="308"/>
                </a:lnTo>
                <a:lnTo>
                  <a:pt x="10069" y="102"/>
                </a:lnTo>
                <a:lnTo>
                  <a:pt x="10384" y="34"/>
                </a:lnTo>
                <a:lnTo>
                  <a:pt x="10762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5292080" y="1275605"/>
            <a:ext cx="145708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44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5292080" y="2075825"/>
            <a:ext cx="313191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775" name="Shape 775"/>
          <p:cNvSpPr/>
          <p:nvPr/>
        </p:nvSpPr>
        <p:spPr>
          <a:xfrm>
            <a:off x="5292080" y="3003549"/>
            <a:ext cx="3131919" cy="1720315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5760171" y="3762501"/>
            <a:ext cx="2195736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</a:p>
        </p:txBody>
      </p:sp>
      <p:sp>
        <p:nvSpPr>
          <p:cNvPr id="777" name="Shape 777"/>
          <p:cNvSpPr/>
          <p:nvPr/>
        </p:nvSpPr>
        <p:spPr>
          <a:xfrm>
            <a:off x="6648739" y="3280951"/>
            <a:ext cx="418598" cy="321539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2555775" y="2932113"/>
            <a:ext cx="720080" cy="720080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827583" y="2467377"/>
            <a:ext cx="576064" cy="576064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2375834" y="1839039"/>
            <a:ext cx="372670" cy="372670"/>
          </a:xfrm>
          <a:prstGeom prst="ellipse">
            <a:avLst/>
          </a:prstGeom>
          <a:solidFill>
            <a:srgbClr val="0DD2D9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2483767" y="1253504"/>
            <a:ext cx="1296143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2920355" y="4224166"/>
            <a:ext cx="1296143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55575" y="3786992"/>
            <a:ext cx="1296143" cy="369332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</a:p>
        </p:txBody>
      </p:sp>
      <p:cxnSp>
        <p:nvCxnSpPr>
          <p:cNvPr id="784" name="Shape 784"/>
          <p:cNvCxnSpPr>
            <a:stCxn id="778" idx="5"/>
            <a:endCxn id="782" idx="0"/>
          </p:cNvCxnSpPr>
          <p:nvPr/>
        </p:nvCxnSpPr>
        <p:spPr>
          <a:xfrm>
            <a:off x="3170402" y="3546739"/>
            <a:ext cx="398100" cy="6774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85" name="Shape 785"/>
          <p:cNvCxnSpPr>
            <a:stCxn id="780" idx="6"/>
            <a:endCxn id="781" idx="2"/>
          </p:cNvCxnSpPr>
          <p:nvPr/>
        </p:nvCxnSpPr>
        <p:spPr>
          <a:xfrm flipH="1" rot="10800000">
            <a:off x="2748505" y="1622774"/>
            <a:ext cx="383400" cy="4026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  <p:cxnSp>
        <p:nvCxnSpPr>
          <p:cNvPr id="786" name="Shape 786"/>
          <p:cNvCxnSpPr>
            <a:endCxn id="783" idx="0"/>
          </p:cNvCxnSpPr>
          <p:nvPr/>
        </p:nvCxnSpPr>
        <p:spPr>
          <a:xfrm>
            <a:off x="1115647" y="3043292"/>
            <a:ext cx="288000" cy="7437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1584000" y="25735"/>
            <a:ext cx="7559999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</a:p>
        </p:txBody>
      </p:sp>
      <p:grpSp>
        <p:nvGrpSpPr>
          <p:cNvPr id="792" name="Shape 792"/>
          <p:cNvGrpSpPr/>
          <p:nvPr/>
        </p:nvGrpSpPr>
        <p:grpSpPr>
          <a:xfrm>
            <a:off x="1950833" y="1351177"/>
            <a:ext cx="2880320" cy="3179418"/>
            <a:chOff x="515168" y="2020164"/>
            <a:chExt cx="2585081" cy="3179418"/>
          </a:xfrm>
        </p:grpSpPr>
        <p:sp>
          <p:nvSpPr>
            <p:cNvPr id="793" name="Shape 793"/>
            <p:cNvSpPr txBox="1"/>
            <p:nvPr/>
          </p:nvSpPr>
          <p:spPr>
            <a:xfrm>
              <a:off x="515168" y="2337260"/>
              <a:ext cx="258508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515168" y="2020164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5342416" y="1351177"/>
            <a:ext cx="2880320" cy="3179418"/>
            <a:chOff x="3316273" y="2010639"/>
            <a:chExt cx="2585081" cy="3179418"/>
          </a:xfrm>
        </p:grpSpPr>
        <p:sp>
          <p:nvSpPr>
            <p:cNvPr id="796" name="Shape 796"/>
            <p:cNvSpPr txBox="1"/>
            <p:nvPr/>
          </p:nvSpPr>
          <p:spPr>
            <a:xfrm>
              <a:off x="3316273" y="2327735"/>
              <a:ext cx="2585081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3316273" y="2010639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</a:p>
          </p:txBody>
        </p:sp>
      </p:grpSp>
      <p:sp>
        <p:nvSpPr>
          <p:cNvPr id="798" name="Shape 798"/>
          <p:cNvSpPr txBox="1"/>
          <p:nvPr/>
        </p:nvSpPr>
        <p:spPr>
          <a:xfrm>
            <a:off x="1619671" y="699541"/>
            <a:ext cx="7524327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84000" y="25735"/>
            <a:ext cx="7559999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  Agenda 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547663" y="1433890"/>
            <a:ext cx="2304256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You can simply impress your audience and add a unique zing and appeal to your Presentations.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146" name="Shape 146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4387596" y="1490480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4298598" y="2186235"/>
            <a:ext cx="538036" cy="538036"/>
            <a:chOff x="4298598" y="2241725"/>
            <a:chExt cx="538036" cy="538036"/>
          </a:xfrm>
        </p:grpSpPr>
        <p:sp>
          <p:nvSpPr>
            <p:cNvPr id="149" name="Shape 149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4387596" y="2326076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4298598" y="3095212"/>
            <a:ext cx="538036" cy="538036"/>
            <a:chOff x="4298598" y="3049559"/>
            <a:chExt cx="538036" cy="538036"/>
          </a:xfrm>
        </p:grpSpPr>
        <p:sp>
          <p:nvSpPr>
            <p:cNvPr id="152" name="Shape 152"/>
            <p:cNvSpPr/>
            <p:nvPr/>
          </p:nvSpPr>
          <p:spPr>
            <a:xfrm>
              <a:off x="4298598" y="3049559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4387596" y="3133911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155" name="Shape 155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3175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4924242" y="1223112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924242" y="2132089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924242" y="3041066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924242" y="3950042"/>
            <a:ext cx="349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619671" y="699541"/>
            <a:ext cx="7524327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1584000" y="25735"/>
            <a:ext cx="7559999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</a:p>
        </p:txBody>
      </p:sp>
      <p:grpSp>
        <p:nvGrpSpPr>
          <p:cNvPr id="804" name="Shape 804"/>
          <p:cNvGrpSpPr/>
          <p:nvPr/>
        </p:nvGrpSpPr>
        <p:grpSpPr>
          <a:xfrm>
            <a:off x="1950833" y="1353234"/>
            <a:ext cx="2880320" cy="1517425"/>
            <a:chOff x="515168" y="2020164"/>
            <a:chExt cx="2585081" cy="1517425"/>
          </a:xfrm>
        </p:grpSpPr>
        <p:sp>
          <p:nvSpPr>
            <p:cNvPr id="805" name="Shape 805"/>
            <p:cNvSpPr txBox="1"/>
            <p:nvPr/>
          </p:nvSpPr>
          <p:spPr>
            <a:xfrm>
              <a:off x="515168" y="2337260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515168" y="2020164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A </a:t>
              </a:r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5342416" y="1353234"/>
            <a:ext cx="2880320" cy="1517425"/>
            <a:chOff x="3316273" y="2010639"/>
            <a:chExt cx="2585081" cy="1517425"/>
          </a:xfrm>
        </p:grpSpPr>
        <p:sp>
          <p:nvSpPr>
            <p:cNvPr id="808" name="Shape 808"/>
            <p:cNvSpPr txBox="1"/>
            <p:nvPr/>
          </p:nvSpPr>
          <p:spPr>
            <a:xfrm>
              <a:off x="3316273" y="2327735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3316273" y="2010639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B 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1950833" y="3092493"/>
            <a:ext cx="2880320" cy="1517425"/>
            <a:chOff x="515168" y="2020164"/>
            <a:chExt cx="2585081" cy="1517425"/>
          </a:xfrm>
        </p:grpSpPr>
        <p:sp>
          <p:nvSpPr>
            <p:cNvPr id="811" name="Shape 811"/>
            <p:cNvSpPr txBox="1"/>
            <p:nvPr/>
          </p:nvSpPr>
          <p:spPr>
            <a:xfrm>
              <a:off x="515168" y="2337260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515168" y="2020164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C 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342416" y="3092493"/>
            <a:ext cx="2880320" cy="1517425"/>
            <a:chOff x="3316273" y="2010639"/>
            <a:chExt cx="2585081" cy="1517425"/>
          </a:xfrm>
        </p:grpSpPr>
        <p:sp>
          <p:nvSpPr>
            <p:cNvPr id="814" name="Shape 814"/>
            <p:cNvSpPr txBox="1"/>
            <p:nvPr/>
          </p:nvSpPr>
          <p:spPr>
            <a:xfrm>
              <a:off x="3316273" y="2327735"/>
              <a:ext cx="258508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3316273" y="2010639"/>
              <a:ext cx="2585081" cy="276998"/>
            </a:xfrm>
            <a:prstGeom prst="rect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 D</a:t>
              </a:r>
            </a:p>
          </p:txBody>
        </p:sp>
      </p:grpSp>
      <p:sp>
        <p:nvSpPr>
          <p:cNvPr id="816" name="Shape 816"/>
          <p:cNvSpPr txBox="1"/>
          <p:nvPr/>
        </p:nvSpPr>
        <p:spPr>
          <a:xfrm>
            <a:off x="1619671" y="699541"/>
            <a:ext cx="7524327" cy="26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title"/>
          </p:nvPr>
        </p:nvSpPr>
        <p:spPr>
          <a:xfrm>
            <a:off x="1043608" y="2924943"/>
            <a:ext cx="7056783" cy="533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1043608" y="3513851"/>
            <a:ext cx="7056783" cy="263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/>
        </p:nvSpPr>
        <p:spPr>
          <a:xfrm>
            <a:off x="2218699" y="4659980"/>
            <a:ext cx="65527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1619671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619671" y="2589677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backgrounds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1619671" y="321070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</a:p>
        </p:txBody>
      </p:sp>
      <p:sp>
        <p:nvSpPr>
          <p:cNvPr id="831" name="Shape 831"/>
          <p:cNvSpPr txBox="1"/>
          <p:nvPr/>
        </p:nvSpPr>
        <p:spPr>
          <a:xfrm>
            <a:off x="1619671" y="1347613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619671" y="339502"/>
            <a:ext cx="6984776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lang="en" sz="4000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1640186" y="383173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A</a:t>
            </a:r>
          </a:p>
        </p:txBody>
      </p:sp>
      <p:sp>
        <p:nvSpPr>
          <p:cNvPr id="839" name="Shape 839"/>
          <p:cNvSpPr/>
          <p:nvPr/>
        </p:nvSpPr>
        <p:spPr>
          <a:xfrm>
            <a:off x="4870785" y="1339861"/>
            <a:ext cx="357265" cy="358322"/>
          </a:xfrm>
          <a:custGeom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4297987" y="1388029"/>
            <a:ext cx="357265" cy="261984"/>
          </a:xfrm>
          <a:custGeom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4872210" y="3407764"/>
            <a:ext cx="213843" cy="483435"/>
          </a:xfrm>
          <a:custGeom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/>
          <p:nvPr/>
        </p:nvSpPr>
        <p:spPr>
          <a:xfrm rot="-2700000">
            <a:off x="7243003" y="2816600"/>
            <a:ext cx="154108" cy="343323"/>
          </a:xfrm>
          <a:custGeom>
            <a:pathLst>
              <a:path extrusionOk="0" h="120000" w="120000">
                <a:moveTo>
                  <a:pt x="80132" y="109671"/>
                </a:moveTo>
                <a:lnTo>
                  <a:pt x="80132" y="114835"/>
                </a:lnTo>
                <a:cubicBezTo>
                  <a:pt x="80132" y="117687"/>
                  <a:pt x="74981" y="119999"/>
                  <a:pt x="68626" y="120000"/>
                </a:cubicBezTo>
                <a:lnTo>
                  <a:pt x="51372" y="119999"/>
                </a:lnTo>
                <a:cubicBezTo>
                  <a:pt x="45018" y="119999"/>
                  <a:pt x="39867" y="117687"/>
                  <a:pt x="39867" y="114835"/>
                </a:cubicBezTo>
                <a:cubicBezTo>
                  <a:pt x="39867" y="113114"/>
                  <a:pt x="39867" y="111392"/>
                  <a:pt x="39867" y="109670"/>
                </a:cubicBezTo>
                <a:close/>
                <a:moveTo>
                  <a:pt x="96030" y="5403"/>
                </a:moveTo>
                <a:cubicBezTo>
                  <a:pt x="110320" y="10221"/>
                  <a:pt x="119078" y="17649"/>
                  <a:pt x="119921" y="25663"/>
                </a:cubicBezTo>
                <a:cubicBezTo>
                  <a:pt x="120763" y="33677"/>
                  <a:pt x="113600" y="41442"/>
                  <a:pt x="100382" y="46843"/>
                </a:cubicBezTo>
                <a:lnTo>
                  <a:pt x="92890" y="43148"/>
                </a:lnTo>
                <a:cubicBezTo>
                  <a:pt x="103654" y="38750"/>
                  <a:pt x="109489" y="32426"/>
                  <a:pt x="108803" y="25899"/>
                </a:cubicBezTo>
                <a:cubicBezTo>
                  <a:pt x="108118" y="19372"/>
                  <a:pt x="100984" y="13322"/>
                  <a:pt x="89346" y="9397"/>
                </a:cubicBezTo>
                <a:close/>
                <a:moveTo>
                  <a:pt x="106442" y="6085"/>
                </a:moveTo>
                <a:cubicBezTo>
                  <a:pt x="80793" y="-5427"/>
                  <a:pt x="39206" y="-5427"/>
                  <a:pt x="13558" y="6085"/>
                </a:cubicBezTo>
                <a:cubicBezTo>
                  <a:pt x="-12091" y="17598"/>
                  <a:pt x="-12091" y="36265"/>
                  <a:pt x="13558" y="47779"/>
                </a:cubicBezTo>
                <a:cubicBezTo>
                  <a:pt x="39206" y="59292"/>
                  <a:pt x="80793" y="59292"/>
                  <a:pt x="106442" y="47779"/>
                </a:cubicBezTo>
                <a:cubicBezTo>
                  <a:pt x="132091" y="36265"/>
                  <a:pt x="132091" y="17598"/>
                  <a:pt x="106442" y="6085"/>
                </a:cubicBezTo>
                <a:close/>
                <a:moveTo>
                  <a:pt x="120000" y="0"/>
                </a:moveTo>
                <a:cubicBezTo>
                  <a:pt x="153137" y="14874"/>
                  <a:pt x="153137" y="38990"/>
                  <a:pt x="120000" y="53864"/>
                </a:cubicBezTo>
                <a:cubicBezTo>
                  <a:pt x="108683" y="58944"/>
                  <a:pt x="94965" y="62289"/>
                  <a:pt x="80134" y="63261"/>
                </a:cubicBezTo>
                <a:lnTo>
                  <a:pt x="80134" y="107762"/>
                </a:lnTo>
                <a:lnTo>
                  <a:pt x="39865" y="107762"/>
                </a:lnTo>
                <a:lnTo>
                  <a:pt x="39865" y="63261"/>
                </a:lnTo>
                <a:cubicBezTo>
                  <a:pt x="25034" y="62289"/>
                  <a:pt x="11317" y="58944"/>
                  <a:pt x="0" y="53864"/>
                </a:cubicBezTo>
                <a:cubicBezTo>
                  <a:pt x="-33136" y="38990"/>
                  <a:pt x="-33136" y="14874"/>
                  <a:pt x="0" y="0"/>
                </a:cubicBezTo>
                <a:cubicBezTo>
                  <a:pt x="33137" y="-14874"/>
                  <a:pt x="86862" y="-14874"/>
                  <a:pt x="1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Shape 843"/>
          <p:cNvSpPr/>
          <p:nvPr/>
        </p:nvSpPr>
        <p:spPr>
          <a:xfrm flipH="1">
            <a:off x="4293692" y="3490876"/>
            <a:ext cx="317208" cy="317208"/>
          </a:xfrm>
          <a:custGeom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5986217" y="2808369"/>
            <a:ext cx="314672" cy="309626"/>
          </a:xfrm>
          <a:custGeom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8252327" y="2779727"/>
            <a:ext cx="317208" cy="316281"/>
          </a:xfrm>
          <a:custGeom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5443582" y="1358001"/>
            <a:ext cx="322040" cy="322040"/>
          </a:xfrm>
          <a:custGeom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/>
          <p:nvPr/>
        </p:nvSpPr>
        <p:spPr>
          <a:xfrm rot="5400000">
            <a:off x="5980941" y="1358001"/>
            <a:ext cx="322469" cy="322040"/>
          </a:xfrm>
          <a:custGeom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5347362" y="3475221"/>
            <a:ext cx="350460" cy="348520"/>
          </a:xfrm>
          <a:custGeom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/>
        </p:nvSpPr>
        <p:spPr>
          <a:xfrm flipH="1">
            <a:off x="8235089" y="2047097"/>
            <a:ext cx="351685" cy="352555"/>
          </a:xfrm>
          <a:custGeom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/>
          <p:nvPr/>
        </p:nvSpPr>
        <p:spPr>
          <a:xfrm rot="-5400000">
            <a:off x="6518856" y="1325151"/>
            <a:ext cx="387485" cy="387740"/>
          </a:xfrm>
          <a:custGeom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Shape 851"/>
          <p:cNvSpPr/>
          <p:nvPr/>
        </p:nvSpPr>
        <p:spPr>
          <a:xfrm>
            <a:off x="7122000" y="1293525"/>
            <a:ext cx="323224" cy="450993"/>
          </a:xfrm>
          <a:custGeom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Shape 852"/>
          <p:cNvSpPr/>
          <p:nvPr/>
        </p:nvSpPr>
        <p:spPr>
          <a:xfrm>
            <a:off x="5959130" y="3462912"/>
            <a:ext cx="263461" cy="373138"/>
          </a:xfrm>
          <a:custGeom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3714219" y="4055835"/>
            <a:ext cx="279812" cy="532138"/>
          </a:xfrm>
          <a:custGeom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Shape 854"/>
          <p:cNvSpPr/>
          <p:nvPr/>
        </p:nvSpPr>
        <p:spPr>
          <a:xfrm rot="-5400000">
            <a:off x="6526713" y="2741870"/>
            <a:ext cx="408904" cy="442625"/>
          </a:xfrm>
          <a:custGeom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Shape 855"/>
          <p:cNvSpPr/>
          <p:nvPr/>
        </p:nvSpPr>
        <p:spPr>
          <a:xfrm rot="10800000">
            <a:off x="7055425" y="2058137"/>
            <a:ext cx="264059" cy="298187"/>
          </a:xfrm>
          <a:custGeom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/>
        </p:nvSpPr>
        <p:spPr>
          <a:xfrm>
            <a:off x="5454589" y="2770651"/>
            <a:ext cx="322665" cy="385062"/>
          </a:xfrm>
          <a:custGeom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3674423" y="1332150"/>
            <a:ext cx="408033" cy="373744"/>
          </a:xfrm>
          <a:custGeom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6524894" y="2039053"/>
            <a:ext cx="254160" cy="336352"/>
          </a:xfrm>
          <a:custGeom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7648557" y="2795359"/>
            <a:ext cx="335647" cy="335647"/>
          </a:xfrm>
          <a:custGeom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Shape 860"/>
          <p:cNvSpPr/>
          <p:nvPr/>
        </p:nvSpPr>
        <p:spPr>
          <a:xfrm>
            <a:off x="4332748" y="2054251"/>
            <a:ext cx="361837" cy="305956"/>
          </a:xfrm>
          <a:custGeom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/>
        </p:nvSpPr>
        <p:spPr>
          <a:xfrm>
            <a:off x="6063253" y="2046917"/>
            <a:ext cx="185270" cy="320625"/>
          </a:xfrm>
          <a:custGeom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/>
          <p:nvPr/>
        </p:nvSpPr>
        <p:spPr>
          <a:xfrm>
            <a:off x="4970957" y="2074009"/>
            <a:ext cx="335348" cy="266441"/>
          </a:xfrm>
          <a:custGeom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5582675" y="2063661"/>
            <a:ext cx="204208" cy="287135"/>
          </a:xfrm>
          <a:custGeom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>
            <a:off x="4739580" y="4101012"/>
            <a:ext cx="350089" cy="441784"/>
          </a:xfrm>
          <a:custGeom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3709353" y="2008765"/>
            <a:ext cx="347025" cy="352816"/>
          </a:xfrm>
          <a:custGeom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rot="-900000">
            <a:off x="4888177" y="2802702"/>
            <a:ext cx="374701" cy="320961"/>
          </a:xfrm>
          <a:custGeom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rot="10800000">
            <a:off x="4239875" y="4067280"/>
            <a:ext cx="257149" cy="509250"/>
          </a:xfrm>
          <a:custGeom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>
            <a:off x="5898553" y="4130712"/>
            <a:ext cx="382386" cy="382386"/>
          </a:xfrm>
          <a:custGeom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7635600" y="4130712"/>
            <a:ext cx="382386" cy="382386"/>
          </a:xfrm>
          <a:custGeom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>
            <a:off x="6480364" y="4132808"/>
            <a:ext cx="378192" cy="378192"/>
          </a:xfrm>
          <a:custGeom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8217414" y="4128387"/>
            <a:ext cx="387033" cy="387033"/>
          </a:xfrm>
          <a:custGeom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7057982" y="4132808"/>
            <a:ext cx="378192" cy="378192"/>
          </a:xfrm>
          <a:custGeom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/>
          <p:nvPr/>
        </p:nvSpPr>
        <p:spPr>
          <a:xfrm rot="2700000">
            <a:off x="4333759" y="2724810"/>
            <a:ext cx="265919" cy="476744"/>
          </a:xfrm>
          <a:custGeom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3702389" y="2741950"/>
            <a:ext cx="360125" cy="337108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 rot="2700000">
            <a:off x="5462843" y="4060818"/>
            <a:ext cx="130246" cy="522172"/>
          </a:xfrm>
          <a:custGeom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685357" y="3471419"/>
            <a:ext cx="347025" cy="347025"/>
          </a:xfrm>
          <a:custGeom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Shape 877"/>
          <p:cNvSpPr/>
          <p:nvPr/>
        </p:nvSpPr>
        <p:spPr>
          <a:xfrm flipH="1">
            <a:off x="7595853" y="2065084"/>
            <a:ext cx="344621" cy="284290"/>
          </a:xfrm>
          <a:custGeom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 rot="-2794009">
            <a:off x="7612429" y="1372091"/>
            <a:ext cx="376862" cy="372930"/>
          </a:xfrm>
          <a:custGeom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8162946" y="1372137"/>
            <a:ext cx="371899" cy="373587"/>
          </a:xfrm>
          <a:custGeom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7091217" y="3447251"/>
            <a:ext cx="326534" cy="388800"/>
          </a:xfrm>
          <a:custGeom>
            <a:pathLst>
              <a:path extrusionOk="0" h="120000" w="120000">
                <a:moveTo>
                  <a:pt x="88169" y="96424"/>
                </a:moveTo>
                <a:lnTo>
                  <a:pt x="88169" y="102696"/>
                </a:lnTo>
                <a:lnTo>
                  <a:pt x="111506" y="102696"/>
                </a:lnTo>
                <a:lnTo>
                  <a:pt x="111506" y="96424"/>
                </a:lnTo>
                <a:close/>
                <a:moveTo>
                  <a:pt x="99837" y="82627"/>
                </a:moveTo>
                <a:cubicBezTo>
                  <a:pt x="110973" y="82627"/>
                  <a:pt x="120000" y="90208"/>
                  <a:pt x="120000" y="99560"/>
                </a:cubicBezTo>
                <a:cubicBezTo>
                  <a:pt x="120000" y="108912"/>
                  <a:pt x="110973" y="116493"/>
                  <a:pt x="99837" y="116493"/>
                </a:cubicBezTo>
                <a:cubicBezTo>
                  <a:pt x="88702" y="116493"/>
                  <a:pt x="79675" y="108912"/>
                  <a:pt x="79675" y="99560"/>
                </a:cubicBezTo>
                <a:cubicBezTo>
                  <a:pt x="79675" y="90208"/>
                  <a:pt x="88702" y="82627"/>
                  <a:pt x="99837" y="82627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493637" y="3447251"/>
            <a:ext cx="326534" cy="388800"/>
          </a:xfrm>
          <a:custGeom>
            <a:pathLst>
              <a:path extrusionOk="0" h="120000" w="120000">
                <a:moveTo>
                  <a:pt x="96103" y="90058"/>
                </a:moveTo>
                <a:lnTo>
                  <a:pt x="96103" y="96721"/>
                </a:lnTo>
                <a:lnTo>
                  <a:pt x="88169" y="96721"/>
                </a:lnTo>
                <a:lnTo>
                  <a:pt x="88169" y="102994"/>
                </a:lnTo>
                <a:lnTo>
                  <a:pt x="96103" y="102994"/>
                </a:lnTo>
                <a:lnTo>
                  <a:pt x="96103" y="109657"/>
                </a:lnTo>
                <a:lnTo>
                  <a:pt x="103572" y="109657"/>
                </a:lnTo>
                <a:lnTo>
                  <a:pt x="103572" y="102994"/>
                </a:lnTo>
                <a:lnTo>
                  <a:pt x="111506" y="102994"/>
                </a:lnTo>
                <a:lnTo>
                  <a:pt x="111506" y="96721"/>
                </a:lnTo>
                <a:lnTo>
                  <a:pt x="103572" y="96721"/>
                </a:lnTo>
                <a:lnTo>
                  <a:pt x="103572" y="90058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7688796" y="3447251"/>
            <a:ext cx="326534" cy="388800"/>
          </a:xfrm>
          <a:custGeom>
            <a:pathLst>
              <a:path extrusionOk="0" h="120000" w="120000">
                <a:moveTo>
                  <a:pt x="94227" y="90710"/>
                </a:moveTo>
                <a:lnTo>
                  <a:pt x="88946" y="95146"/>
                </a:lnTo>
                <a:lnTo>
                  <a:pt x="94556" y="99858"/>
                </a:lnTo>
                <a:lnTo>
                  <a:pt x="88946" y="104569"/>
                </a:lnTo>
                <a:lnTo>
                  <a:pt x="94227" y="109005"/>
                </a:lnTo>
                <a:lnTo>
                  <a:pt x="99837" y="104293"/>
                </a:lnTo>
                <a:lnTo>
                  <a:pt x="105447" y="109005"/>
                </a:lnTo>
                <a:lnTo>
                  <a:pt x="110729" y="104569"/>
                </a:lnTo>
                <a:lnTo>
                  <a:pt x="105118" y="99858"/>
                </a:lnTo>
                <a:lnTo>
                  <a:pt x="110729" y="95146"/>
                </a:lnTo>
                <a:lnTo>
                  <a:pt x="105447" y="90710"/>
                </a:lnTo>
                <a:lnTo>
                  <a:pt x="99837" y="95422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8286375" y="3447251"/>
            <a:ext cx="326534" cy="388800"/>
          </a:xfrm>
          <a:custGeom>
            <a:pathLst>
              <a:path extrusionOk="0" h="120000" w="120000">
                <a:moveTo>
                  <a:pt x="111123" y="91467"/>
                </a:moveTo>
                <a:lnTo>
                  <a:pt x="97097" y="103247"/>
                </a:lnTo>
                <a:lnTo>
                  <a:pt x="88332" y="95886"/>
                </a:lnTo>
                <a:lnTo>
                  <a:pt x="83862" y="99640"/>
                </a:lnTo>
                <a:lnTo>
                  <a:pt x="97189" y="110832"/>
                </a:lnTo>
                <a:lnTo>
                  <a:pt x="101659" y="107078"/>
                </a:lnTo>
                <a:lnTo>
                  <a:pt x="101567" y="107001"/>
                </a:lnTo>
                <a:lnTo>
                  <a:pt x="115593" y="95221"/>
                </a:lnTo>
                <a:close/>
                <a:moveTo>
                  <a:pt x="99837" y="82924"/>
                </a:moveTo>
                <a:cubicBezTo>
                  <a:pt x="110973" y="82924"/>
                  <a:pt x="120000" y="90506"/>
                  <a:pt x="120000" y="99858"/>
                </a:cubicBezTo>
                <a:cubicBezTo>
                  <a:pt x="120000" y="109210"/>
                  <a:pt x="110973" y="116791"/>
                  <a:pt x="99837" y="116791"/>
                </a:cubicBezTo>
                <a:cubicBezTo>
                  <a:pt x="88702" y="116791"/>
                  <a:pt x="79675" y="109210"/>
                  <a:pt x="79675" y="99858"/>
                </a:cubicBezTo>
                <a:cubicBezTo>
                  <a:pt x="79675" y="90506"/>
                  <a:pt x="88702" y="82924"/>
                  <a:pt x="99837" y="82924"/>
                </a:cubicBezTo>
                <a:close/>
                <a:moveTo>
                  <a:pt x="69506" y="630"/>
                </a:moveTo>
                <a:lnTo>
                  <a:pt x="100402" y="630"/>
                </a:lnTo>
                <a:lnTo>
                  <a:pt x="100402" y="630"/>
                </a:lnTo>
                <a:lnTo>
                  <a:pt x="69506" y="630"/>
                </a:lnTo>
                <a:close/>
                <a:moveTo>
                  <a:pt x="0" y="630"/>
                </a:moveTo>
                <a:lnTo>
                  <a:pt x="58294" y="630"/>
                </a:lnTo>
                <a:lnTo>
                  <a:pt x="58294" y="36893"/>
                </a:lnTo>
                <a:lnTo>
                  <a:pt x="100402" y="36893"/>
                </a:lnTo>
                <a:lnTo>
                  <a:pt x="100402" y="80006"/>
                </a:lnTo>
                <a:cubicBezTo>
                  <a:pt x="87288" y="80037"/>
                  <a:pt x="76670" y="88977"/>
                  <a:pt x="76670" y="100000"/>
                </a:cubicBezTo>
                <a:cubicBezTo>
                  <a:pt x="76670" y="111022"/>
                  <a:pt x="87288" y="119962"/>
                  <a:pt x="100402" y="119993"/>
                </a:cubicBezTo>
                <a:lnTo>
                  <a:pt x="100402" y="120000"/>
                </a:lnTo>
                <a:lnTo>
                  <a:pt x="0" y="120000"/>
                </a:lnTo>
                <a:close/>
                <a:moveTo>
                  <a:pt x="63330" y="0"/>
                </a:moveTo>
                <a:lnTo>
                  <a:pt x="100885" y="32918"/>
                </a:lnTo>
                <a:lnTo>
                  <a:pt x="63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B</a:t>
            </a:r>
          </a:p>
        </p:txBody>
      </p:sp>
      <p:sp>
        <p:nvSpPr>
          <p:cNvPr id="889" name="Shape 889"/>
          <p:cNvSpPr/>
          <p:nvPr/>
        </p:nvSpPr>
        <p:spPr>
          <a:xfrm rot="10800000">
            <a:off x="6076602" y="3430121"/>
            <a:ext cx="154974" cy="482618"/>
          </a:xfrm>
          <a:custGeom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6472357" y="3485841"/>
            <a:ext cx="371781" cy="371178"/>
          </a:xfrm>
          <a:custGeom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/>
          <p:nvPr/>
        </p:nvSpPr>
        <p:spPr>
          <a:xfrm rot="-5400000">
            <a:off x="3610095" y="2744880"/>
            <a:ext cx="311874" cy="371835"/>
          </a:xfrm>
          <a:custGeom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7202343" y="2726749"/>
            <a:ext cx="341412" cy="408098"/>
          </a:xfrm>
          <a:custGeom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7644582" y="3526542"/>
            <a:ext cx="359044" cy="289774"/>
          </a:xfrm>
          <a:custGeom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7748035" y="2750159"/>
            <a:ext cx="361276" cy="361276"/>
          </a:xfrm>
          <a:custGeom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8271827" y="4162169"/>
            <a:ext cx="376669" cy="402560"/>
          </a:xfrm>
          <a:custGeom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8254078" y="2047225"/>
            <a:ext cx="412167" cy="302053"/>
          </a:xfrm>
          <a:custGeom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7187564" y="4163164"/>
            <a:ext cx="395556" cy="400567"/>
          </a:xfrm>
          <a:custGeom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Shape 898"/>
          <p:cNvSpPr/>
          <p:nvPr/>
        </p:nvSpPr>
        <p:spPr>
          <a:xfrm rot="9900000">
            <a:off x="7717588" y="1270728"/>
            <a:ext cx="407173" cy="345815"/>
          </a:xfrm>
          <a:custGeom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3530744" y="3469364"/>
            <a:ext cx="404132" cy="404132"/>
          </a:xfrm>
          <a:custGeom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6704653" y="2749258"/>
            <a:ext cx="293412" cy="363078"/>
          </a:xfrm>
          <a:custGeom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4175657" y="3499407"/>
            <a:ext cx="411575" cy="344043"/>
          </a:xfrm>
          <a:custGeom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Shape 902"/>
          <p:cNvSpPr/>
          <p:nvPr/>
        </p:nvSpPr>
        <p:spPr>
          <a:xfrm>
            <a:off x="6388737" y="1280390"/>
            <a:ext cx="425042" cy="326489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7049617" y="1257170"/>
            <a:ext cx="432134" cy="372927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8360600" y="1226562"/>
            <a:ext cx="199125" cy="434146"/>
          </a:xfrm>
          <a:custGeom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4828012" y="3529428"/>
            <a:ext cx="432134" cy="284005"/>
          </a:xfrm>
          <a:custGeom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4156228" y="2826558"/>
            <a:ext cx="432826" cy="208478"/>
          </a:xfrm>
          <a:custGeom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4793335" y="2826558"/>
            <a:ext cx="432826" cy="208478"/>
          </a:xfrm>
          <a:custGeom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5430441" y="2826558"/>
            <a:ext cx="432826" cy="208478"/>
          </a:xfrm>
          <a:custGeom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6067546" y="2826558"/>
            <a:ext cx="432826" cy="208478"/>
          </a:xfrm>
          <a:custGeom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/>
          <p:nvPr/>
        </p:nvSpPr>
        <p:spPr>
          <a:xfrm rot="8100000">
            <a:off x="8313589" y="2784225"/>
            <a:ext cx="293143" cy="293145"/>
          </a:xfrm>
          <a:custGeom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4603191" y="1979685"/>
            <a:ext cx="433603" cy="437133"/>
          </a:xfrm>
          <a:custGeom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277176" y="1979316"/>
            <a:ext cx="340507" cy="437872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/>
          <p:nvPr/>
        </p:nvSpPr>
        <p:spPr>
          <a:xfrm>
            <a:off x="5770719" y="1252545"/>
            <a:ext cx="382180" cy="382180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7782928" y="4184857"/>
            <a:ext cx="289093" cy="357183"/>
          </a:xfrm>
          <a:custGeom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3527955" y="4223407"/>
            <a:ext cx="476152" cy="280083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6633502" y="4184653"/>
            <a:ext cx="354254" cy="357590"/>
          </a:xfrm>
          <a:custGeom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4736303" y="4206900"/>
            <a:ext cx="485827" cy="313097"/>
          </a:xfrm>
          <a:custGeom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5421937" y="4162596"/>
            <a:ext cx="407176" cy="401706"/>
          </a:xfrm>
          <a:custGeom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Shape 919"/>
          <p:cNvSpPr/>
          <p:nvPr/>
        </p:nvSpPr>
        <p:spPr>
          <a:xfrm rot="-2700000">
            <a:off x="4203913" y="4194544"/>
            <a:ext cx="332582" cy="337808"/>
          </a:xfrm>
          <a:custGeom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Shape 920"/>
          <p:cNvSpPr/>
          <p:nvPr/>
        </p:nvSpPr>
        <p:spPr>
          <a:xfrm>
            <a:off x="6028921" y="4159866"/>
            <a:ext cx="404773" cy="407167"/>
          </a:xfrm>
          <a:custGeom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/>
        </p:nvSpPr>
        <p:spPr>
          <a:xfrm>
            <a:off x="3677801" y="1211258"/>
            <a:ext cx="176460" cy="464751"/>
          </a:xfrm>
          <a:custGeom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Shape 922"/>
          <p:cNvSpPr/>
          <p:nvPr/>
        </p:nvSpPr>
        <p:spPr>
          <a:xfrm rot="10800000">
            <a:off x="4090097" y="1209113"/>
            <a:ext cx="219879" cy="469044"/>
          </a:xfrm>
          <a:custGeom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Shape 923"/>
          <p:cNvSpPr/>
          <p:nvPr/>
        </p:nvSpPr>
        <p:spPr>
          <a:xfrm>
            <a:off x="4545814" y="1274208"/>
            <a:ext cx="356471" cy="366338"/>
          </a:xfrm>
          <a:custGeom>
            <a:pathLst>
              <a:path extrusionOk="0" h="120000" w="120000">
                <a:moveTo>
                  <a:pt x="48483" y="40513"/>
                </a:moveTo>
                <a:cubicBezTo>
                  <a:pt x="30145" y="40513"/>
                  <a:pt x="15280" y="54978"/>
                  <a:pt x="15280" y="72822"/>
                </a:cubicBezTo>
                <a:cubicBezTo>
                  <a:pt x="15280" y="90666"/>
                  <a:pt x="30145" y="105131"/>
                  <a:pt x="48483" y="105131"/>
                </a:cubicBezTo>
                <a:cubicBezTo>
                  <a:pt x="66821" y="105131"/>
                  <a:pt x="81687" y="90666"/>
                  <a:pt x="81687" y="72822"/>
                </a:cubicBezTo>
                <a:cubicBezTo>
                  <a:pt x="81687" y="54978"/>
                  <a:pt x="66821" y="40513"/>
                  <a:pt x="48483" y="40513"/>
                </a:cubicBezTo>
                <a:close/>
                <a:moveTo>
                  <a:pt x="119440" y="0"/>
                </a:moveTo>
                <a:lnTo>
                  <a:pt x="120000" y="27937"/>
                </a:lnTo>
                <a:lnTo>
                  <a:pt x="112682" y="21089"/>
                </a:lnTo>
                <a:lnTo>
                  <a:pt x="87611" y="46455"/>
                </a:lnTo>
                <a:cubicBezTo>
                  <a:pt x="93781" y="53582"/>
                  <a:pt x="96967" y="62840"/>
                  <a:pt x="96967" y="72822"/>
                </a:cubicBezTo>
                <a:cubicBezTo>
                  <a:pt x="96967" y="98877"/>
                  <a:pt x="75260" y="120000"/>
                  <a:pt x="48483" y="120000"/>
                </a:cubicBezTo>
                <a:cubicBezTo>
                  <a:pt x="21706" y="120000"/>
                  <a:pt x="0" y="98877"/>
                  <a:pt x="0" y="72822"/>
                </a:cubicBezTo>
                <a:cubicBezTo>
                  <a:pt x="0" y="46766"/>
                  <a:pt x="21706" y="25644"/>
                  <a:pt x="48483" y="25644"/>
                </a:cubicBezTo>
                <a:cubicBezTo>
                  <a:pt x="57522" y="25644"/>
                  <a:pt x="65983" y="28051"/>
                  <a:pt x="72807" y="32929"/>
                </a:cubicBezTo>
                <a:lnTo>
                  <a:pt x="98046" y="7392"/>
                </a:lnTo>
                <a:lnTo>
                  <a:pt x="90729" y="5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5161285" y="1247479"/>
            <a:ext cx="373598" cy="381817"/>
          </a:xfrm>
          <a:custGeom>
            <a:pathLst>
              <a:path extrusionOk="0" h="120000" w="120000">
                <a:moveTo>
                  <a:pt x="73739" y="14265"/>
                </a:moveTo>
                <a:cubicBezTo>
                  <a:pt x="56241" y="14265"/>
                  <a:pt x="42057" y="28144"/>
                  <a:pt x="42057" y="45265"/>
                </a:cubicBezTo>
                <a:cubicBezTo>
                  <a:pt x="42057" y="62385"/>
                  <a:pt x="56241" y="76264"/>
                  <a:pt x="73739" y="76264"/>
                </a:cubicBezTo>
                <a:cubicBezTo>
                  <a:pt x="91236" y="76264"/>
                  <a:pt x="105420" y="62385"/>
                  <a:pt x="105420" y="45265"/>
                </a:cubicBezTo>
                <a:cubicBezTo>
                  <a:pt x="105420" y="28144"/>
                  <a:pt x="91236" y="14265"/>
                  <a:pt x="73739" y="14265"/>
                </a:cubicBezTo>
                <a:close/>
                <a:moveTo>
                  <a:pt x="73739" y="0"/>
                </a:moveTo>
                <a:cubicBezTo>
                  <a:pt x="99288" y="0"/>
                  <a:pt x="120000" y="20265"/>
                  <a:pt x="120000" y="45265"/>
                </a:cubicBezTo>
                <a:cubicBezTo>
                  <a:pt x="120000" y="70264"/>
                  <a:pt x="99288" y="90530"/>
                  <a:pt x="73739" y="90530"/>
                </a:cubicBezTo>
                <a:cubicBezTo>
                  <a:pt x="64937" y="90530"/>
                  <a:pt x="56710" y="88125"/>
                  <a:pt x="50126" y="83275"/>
                </a:cubicBezTo>
                <a:lnTo>
                  <a:pt x="41432" y="91782"/>
                </a:lnTo>
                <a:lnTo>
                  <a:pt x="51465" y="101598"/>
                </a:lnTo>
                <a:cubicBezTo>
                  <a:pt x="54943" y="105001"/>
                  <a:pt x="54943" y="110518"/>
                  <a:pt x="51465" y="113921"/>
                </a:cubicBezTo>
                <a:cubicBezTo>
                  <a:pt x="47987" y="117324"/>
                  <a:pt x="42349" y="117324"/>
                  <a:pt x="38871" y="113921"/>
                </a:cubicBezTo>
                <a:lnTo>
                  <a:pt x="28838" y="104104"/>
                </a:lnTo>
                <a:lnTo>
                  <a:pt x="12593" y="120000"/>
                </a:lnTo>
                <a:cubicBezTo>
                  <a:pt x="9116" y="123402"/>
                  <a:pt x="3477" y="123402"/>
                  <a:pt x="0" y="120000"/>
                </a:cubicBezTo>
                <a:cubicBezTo>
                  <a:pt x="-3477" y="116596"/>
                  <a:pt x="-3477" y="111079"/>
                  <a:pt x="0" y="107677"/>
                </a:cubicBezTo>
                <a:lnTo>
                  <a:pt x="16244" y="91782"/>
                </a:lnTo>
                <a:lnTo>
                  <a:pt x="5192" y="80967"/>
                </a:lnTo>
                <a:cubicBezTo>
                  <a:pt x="1714" y="77565"/>
                  <a:pt x="1714" y="72047"/>
                  <a:pt x="5192" y="68644"/>
                </a:cubicBezTo>
                <a:cubicBezTo>
                  <a:pt x="8670" y="65242"/>
                  <a:pt x="14308" y="65242"/>
                  <a:pt x="17786" y="68644"/>
                </a:cubicBezTo>
                <a:lnTo>
                  <a:pt x="28838" y="79459"/>
                </a:lnTo>
                <a:lnTo>
                  <a:pt x="37019" y="71454"/>
                </a:lnTo>
                <a:cubicBezTo>
                  <a:pt x="30772" y="64451"/>
                  <a:pt x="27478" y="55234"/>
                  <a:pt x="27478" y="45265"/>
                </a:cubicBezTo>
                <a:cubicBezTo>
                  <a:pt x="27478" y="20265"/>
                  <a:pt x="48189" y="0"/>
                  <a:pt x="737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5858067" y="2021781"/>
            <a:ext cx="356681" cy="352944"/>
          </a:xfrm>
          <a:custGeom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Shape 926"/>
          <p:cNvSpPr/>
          <p:nvPr/>
        </p:nvSpPr>
        <p:spPr>
          <a:xfrm>
            <a:off x="4117414" y="2020992"/>
            <a:ext cx="245394" cy="354520"/>
          </a:xfrm>
          <a:custGeom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/>
          <p:nvPr/>
        </p:nvSpPr>
        <p:spPr>
          <a:xfrm>
            <a:off x="6455130" y="2020992"/>
            <a:ext cx="320166" cy="354520"/>
          </a:xfrm>
          <a:custGeom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/>
          <p:nvPr/>
        </p:nvSpPr>
        <p:spPr>
          <a:xfrm>
            <a:off x="7662839" y="2018385"/>
            <a:ext cx="350856" cy="359734"/>
          </a:xfrm>
          <a:custGeom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8244407" y="3525289"/>
            <a:ext cx="431509" cy="292281"/>
          </a:xfrm>
          <a:custGeom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Shape 930"/>
          <p:cNvSpPr/>
          <p:nvPr/>
        </p:nvSpPr>
        <p:spPr>
          <a:xfrm>
            <a:off x="3655028" y="1926260"/>
            <a:ext cx="222004" cy="543984"/>
          </a:xfrm>
          <a:custGeom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7015678" y="2037450"/>
            <a:ext cx="406778" cy="321606"/>
          </a:xfrm>
          <a:custGeom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5500928" y="3502585"/>
            <a:ext cx="334892" cy="337690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Shape 933"/>
          <p:cNvSpPr/>
          <p:nvPr/>
        </p:nvSpPr>
        <p:spPr>
          <a:xfrm>
            <a:off x="7084921" y="3479619"/>
            <a:ext cx="318880" cy="383619"/>
          </a:xfrm>
          <a:custGeom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Editable Icon Sets : C</a:t>
            </a:r>
          </a:p>
        </p:txBody>
      </p:sp>
      <p:sp>
        <p:nvSpPr>
          <p:cNvPr id="939" name="Shape 939"/>
          <p:cNvSpPr/>
          <p:nvPr/>
        </p:nvSpPr>
        <p:spPr>
          <a:xfrm>
            <a:off x="3706960" y="1353412"/>
            <a:ext cx="360218" cy="359999"/>
          </a:xfrm>
          <a:custGeom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4282582" y="1383505"/>
            <a:ext cx="359999" cy="299813"/>
          </a:xfrm>
          <a:custGeom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5449551" y="1373425"/>
            <a:ext cx="319974" cy="319974"/>
          </a:xfrm>
          <a:custGeom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4851982" y="1381412"/>
            <a:ext cx="359999" cy="304000"/>
          </a:xfrm>
          <a:custGeom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/>
          <p:nvPr/>
        </p:nvSpPr>
        <p:spPr>
          <a:xfrm rot="-2700000">
            <a:off x="6023938" y="2076780"/>
            <a:ext cx="348492" cy="297430"/>
          </a:xfrm>
          <a:custGeom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6513205" y="1376236"/>
            <a:ext cx="420674" cy="314355"/>
          </a:xfrm>
          <a:custGeom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7679627" y="1441216"/>
            <a:ext cx="359999" cy="184392"/>
          </a:xfrm>
          <a:custGeom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6066103" y="1368148"/>
            <a:ext cx="264162" cy="330530"/>
          </a:xfrm>
          <a:custGeom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7124399" y="1368838"/>
            <a:ext cx="330673" cy="329147"/>
          </a:xfrm>
          <a:custGeom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8293275" y="1404641"/>
            <a:ext cx="193443" cy="257544"/>
          </a:xfrm>
          <a:custGeom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Shape 949"/>
          <p:cNvGrpSpPr/>
          <p:nvPr/>
        </p:nvGrpSpPr>
        <p:grpSpPr>
          <a:xfrm>
            <a:off x="6600033" y="2045496"/>
            <a:ext cx="234174" cy="397488"/>
            <a:chOff x="1960330" y="2060848"/>
            <a:chExt cx="2028872" cy="3463827"/>
          </a:xfrm>
        </p:grpSpPr>
        <p:sp>
          <p:nvSpPr>
            <p:cNvPr id="950" name="Shape 950"/>
            <p:cNvSpPr/>
            <p:nvPr/>
          </p:nvSpPr>
          <p:spPr>
            <a:xfrm>
              <a:off x="2483767" y="2060848"/>
              <a:ext cx="1505435" cy="1015753"/>
            </a:xfrm>
            <a:custGeom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 rot="-346245">
              <a:off x="2170736" y="2710023"/>
              <a:ext cx="1505434" cy="1015753"/>
            </a:xfrm>
            <a:custGeom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 rot="-965355">
              <a:off x="2071597" y="3466864"/>
              <a:ext cx="1505434" cy="1015753"/>
            </a:xfrm>
            <a:custGeom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 rot="-1967067">
              <a:off x="2257650" y="4182238"/>
              <a:ext cx="1505434" cy="1015754"/>
            </a:xfrm>
            <a:custGeom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4" name="Shape 954"/>
          <p:cNvSpPr/>
          <p:nvPr/>
        </p:nvSpPr>
        <p:spPr>
          <a:xfrm>
            <a:off x="7232015" y="2045497"/>
            <a:ext cx="115441" cy="359999"/>
          </a:xfrm>
          <a:custGeom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4861480" y="2037091"/>
            <a:ext cx="341004" cy="376812"/>
          </a:xfrm>
          <a:custGeom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Shape 956"/>
          <p:cNvSpPr/>
          <p:nvPr/>
        </p:nvSpPr>
        <p:spPr>
          <a:xfrm>
            <a:off x="5430442" y="2045476"/>
            <a:ext cx="358193" cy="360040"/>
          </a:xfrm>
          <a:custGeom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Shape 957"/>
          <p:cNvGrpSpPr/>
          <p:nvPr/>
        </p:nvGrpSpPr>
        <p:grpSpPr>
          <a:xfrm>
            <a:off x="4292080" y="2009714"/>
            <a:ext cx="359431" cy="404188"/>
            <a:chOff x="4835382" y="-161249"/>
            <a:chExt cx="3078656" cy="3462027"/>
          </a:xfrm>
        </p:grpSpPr>
        <p:sp>
          <p:nvSpPr>
            <p:cNvPr id="958" name="Shape 958"/>
            <p:cNvSpPr/>
            <p:nvPr/>
          </p:nvSpPr>
          <p:spPr>
            <a:xfrm>
              <a:off x="4835382" y="73242"/>
              <a:ext cx="2920829" cy="3227535"/>
            </a:xfrm>
            <a:custGeom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 rot="-3499458">
              <a:off x="5907878" y="-58592"/>
              <a:ext cx="1436044" cy="2141151"/>
            </a:xfrm>
            <a:custGeom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0" name="Shape 960"/>
          <p:cNvSpPr/>
          <p:nvPr/>
        </p:nvSpPr>
        <p:spPr>
          <a:xfrm>
            <a:off x="3734269" y="2057538"/>
            <a:ext cx="305600" cy="335918"/>
          </a:xfrm>
          <a:custGeom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7672978" y="2045497"/>
            <a:ext cx="373295" cy="359999"/>
          </a:xfrm>
          <a:custGeom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/>
          <p:nvPr/>
        </p:nvSpPr>
        <p:spPr>
          <a:xfrm>
            <a:off x="3760469" y="2821406"/>
            <a:ext cx="253199" cy="359999"/>
          </a:xfrm>
          <a:custGeom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Shape 963"/>
          <p:cNvSpPr/>
          <p:nvPr/>
        </p:nvSpPr>
        <p:spPr>
          <a:xfrm>
            <a:off x="8209996" y="2045497"/>
            <a:ext cx="359999" cy="359999"/>
          </a:xfrm>
          <a:custGeom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4303210" y="2821406"/>
            <a:ext cx="318742" cy="359999"/>
          </a:xfrm>
          <a:custGeom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6027871" y="2833290"/>
            <a:ext cx="340625" cy="333971"/>
          </a:xfrm>
          <a:custGeom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5440458" y="2858907"/>
            <a:ext cx="338159" cy="284998"/>
          </a:xfrm>
          <a:custGeom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4862901" y="2833808"/>
            <a:ext cx="338159" cy="335194"/>
          </a:xfrm>
          <a:custGeom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Shape 968"/>
          <p:cNvSpPr/>
          <p:nvPr/>
        </p:nvSpPr>
        <p:spPr>
          <a:xfrm rot="2942052">
            <a:off x="6566376" y="2834204"/>
            <a:ext cx="314332" cy="334402"/>
          </a:xfrm>
          <a:custGeom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Shape 969"/>
          <p:cNvSpPr/>
          <p:nvPr/>
        </p:nvSpPr>
        <p:spPr>
          <a:xfrm flipH="1" rot="-2675106">
            <a:off x="4976755" y="3535533"/>
            <a:ext cx="110455" cy="432000"/>
          </a:xfrm>
          <a:custGeom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8276865" y="2821406"/>
            <a:ext cx="226262" cy="359999"/>
          </a:xfrm>
          <a:custGeom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Shape 971"/>
          <p:cNvSpPr/>
          <p:nvPr/>
        </p:nvSpPr>
        <p:spPr>
          <a:xfrm>
            <a:off x="7109735" y="2821406"/>
            <a:ext cx="359999" cy="359999"/>
          </a:xfrm>
          <a:custGeom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7679871" y="2821406"/>
            <a:ext cx="359509" cy="359999"/>
          </a:xfrm>
          <a:custGeom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/>
          <p:nvPr/>
        </p:nvSpPr>
        <p:spPr>
          <a:xfrm rot="10800000">
            <a:off x="4296577" y="3571533"/>
            <a:ext cx="332010" cy="359999"/>
          </a:xfrm>
          <a:custGeom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Shape 974"/>
          <p:cNvSpPr/>
          <p:nvPr/>
        </p:nvSpPr>
        <p:spPr>
          <a:xfrm rot="10800000">
            <a:off x="6614789" y="3560896"/>
            <a:ext cx="217506" cy="353910"/>
          </a:xfrm>
          <a:custGeom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5437664" y="3655251"/>
            <a:ext cx="343750" cy="192565"/>
          </a:xfrm>
          <a:custGeom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8212500" y="3588603"/>
            <a:ext cx="354991" cy="355535"/>
          </a:xfrm>
          <a:custGeom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Shape 977"/>
          <p:cNvSpPr/>
          <p:nvPr/>
        </p:nvSpPr>
        <p:spPr>
          <a:xfrm flipH="1" rot="-5400000">
            <a:off x="7112464" y="4219258"/>
            <a:ext cx="367987" cy="346556"/>
          </a:xfrm>
          <a:custGeom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6060853" y="3614351"/>
            <a:ext cx="274662" cy="274364"/>
          </a:xfrm>
          <a:custGeom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7109735" y="3659964"/>
            <a:ext cx="359999" cy="183138"/>
          </a:xfrm>
          <a:custGeom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 rot="2160000">
            <a:off x="7692803" y="3571534"/>
            <a:ext cx="333647" cy="360000"/>
          </a:xfrm>
          <a:custGeom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3738542" y="3571533"/>
            <a:ext cx="297055" cy="359999"/>
          </a:xfrm>
          <a:custGeom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4286164" y="4223696"/>
            <a:ext cx="352834" cy="352834"/>
          </a:xfrm>
          <a:custGeom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3710632" y="4223696"/>
            <a:ext cx="352873" cy="352834"/>
          </a:xfrm>
          <a:custGeom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/>
          <p:nvPr/>
        </p:nvSpPr>
        <p:spPr>
          <a:xfrm>
            <a:off x="5433121" y="4223696"/>
            <a:ext cx="352834" cy="352834"/>
          </a:xfrm>
          <a:custGeom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4855564" y="4223696"/>
            <a:ext cx="352834" cy="352834"/>
          </a:xfrm>
          <a:custGeom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6021139" y="4216530"/>
            <a:ext cx="354090" cy="359999"/>
          </a:xfrm>
          <a:custGeom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Shape 987"/>
          <p:cNvSpPr/>
          <p:nvPr/>
        </p:nvSpPr>
        <p:spPr>
          <a:xfrm>
            <a:off x="6557571" y="4241323"/>
            <a:ext cx="331939" cy="335206"/>
          </a:xfrm>
          <a:custGeom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/>
          <p:nvPr/>
        </p:nvSpPr>
        <p:spPr>
          <a:xfrm>
            <a:off x="8231064" y="4216530"/>
            <a:ext cx="369871" cy="359999"/>
          </a:xfrm>
          <a:custGeom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7735185" y="4217255"/>
            <a:ext cx="289605" cy="365156"/>
          </a:xfrm>
          <a:custGeom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Shape 994"/>
          <p:cNvGrpSpPr/>
          <p:nvPr/>
        </p:nvGrpSpPr>
        <p:grpSpPr>
          <a:xfrm>
            <a:off x="3984677" y="1923677"/>
            <a:ext cx="1174643" cy="2013391"/>
            <a:chOff x="930083" y="2610002"/>
            <a:chExt cx="1174643" cy="2013391"/>
          </a:xfrm>
        </p:grpSpPr>
        <p:sp>
          <p:nvSpPr>
            <p:cNvPr id="995" name="Shape 995"/>
            <p:cNvSpPr/>
            <p:nvPr/>
          </p:nvSpPr>
          <p:spPr>
            <a:xfrm>
              <a:off x="930083" y="2610002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0DD2D9"/>
            </a:solidFill>
            <a:ln cap="flat" cmpd="sng" w="127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1049762" y="3700064"/>
              <a:ext cx="941282" cy="923329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13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210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217</a:t>
              </a:r>
            </a:p>
          </p:txBody>
        </p:sp>
      </p:grpSp>
      <p:sp>
        <p:nvSpPr>
          <p:cNvPr id="997" name="Shape 997"/>
          <p:cNvSpPr txBox="1"/>
          <p:nvPr>
            <p:ph type="title"/>
          </p:nvPr>
        </p:nvSpPr>
        <p:spPr>
          <a:xfrm>
            <a:off x="0" y="25734"/>
            <a:ext cx="9144000" cy="776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 sz="4000">
                <a:solidFill>
                  <a:schemeClr val="dk1"/>
                </a:solidFill>
              </a:rPr>
              <a:t>Color Codes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31850" y="2129725"/>
            <a:ext cx="6012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Break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31840" y="2683834"/>
            <a:ext cx="5472607" cy="19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200619" y="2607536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577819" y="2607536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5955019" y="2607536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332220" y="2607536"/>
            <a:ext cx="792025" cy="792025"/>
          </a:xfrm>
          <a:prstGeom prst="ellipse">
            <a:avLst/>
          </a:prstGeom>
          <a:solidFill>
            <a:srgbClr val="0DD2D9"/>
          </a:solidFill>
          <a:ln cap="flat" cmpd="sng" w="508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85187" y="2790339"/>
            <a:ext cx="422886" cy="426419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506339" y="2873025"/>
            <a:ext cx="443786" cy="261046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 rot="2700000">
            <a:off x="6200062" y="2732888"/>
            <a:ext cx="301939" cy="541319"/>
          </a:xfrm>
          <a:custGeom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783825" y="2825685"/>
            <a:ext cx="380015" cy="355727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186268" y="1532679"/>
            <a:ext cx="527416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23779" y="1333650"/>
            <a:ext cx="21602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Free PPT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2992976" y="3687137"/>
            <a:ext cx="1207309" cy="676218"/>
            <a:chOff x="1472558" y="998558"/>
            <a:chExt cx="2359771" cy="676218"/>
          </a:xfrm>
        </p:grpSpPr>
        <p:sp>
          <p:nvSpPr>
            <p:cNvPr id="184" name="Shape 184"/>
            <p:cNvSpPr txBox="1"/>
            <p:nvPr/>
          </p:nvSpPr>
          <p:spPr>
            <a:xfrm>
              <a:off x="1472558" y="1213112"/>
              <a:ext cx="23597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1472558" y="998558"/>
              <a:ext cx="235977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4370176" y="3687137"/>
            <a:ext cx="1207309" cy="676218"/>
            <a:chOff x="1472558" y="998558"/>
            <a:chExt cx="2359771" cy="676218"/>
          </a:xfrm>
        </p:grpSpPr>
        <p:sp>
          <p:nvSpPr>
            <p:cNvPr id="187" name="Shape 187"/>
            <p:cNvSpPr txBox="1"/>
            <p:nvPr/>
          </p:nvSpPr>
          <p:spPr>
            <a:xfrm>
              <a:off x="1472558" y="1213112"/>
              <a:ext cx="23597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472558" y="998558"/>
              <a:ext cx="235977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5747376" y="3687137"/>
            <a:ext cx="1207309" cy="676218"/>
            <a:chOff x="1472558" y="998558"/>
            <a:chExt cx="2359771" cy="676218"/>
          </a:xfrm>
        </p:grpSpPr>
        <p:sp>
          <p:nvSpPr>
            <p:cNvPr id="190" name="Shape 190"/>
            <p:cNvSpPr txBox="1"/>
            <p:nvPr/>
          </p:nvSpPr>
          <p:spPr>
            <a:xfrm>
              <a:off x="1472558" y="1213112"/>
              <a:ext cx="23597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1472558" y="998558"/>
              <a:ext cx="235977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7124576" y="3687137"/>
            <a:ext cx="1207309" cy="676218"/>
            <a:chOff x="1472558" y="998558"/>
            <a:chExt cx="2359771" cy="676218"/>
          </a:xfrm>
        </p:grpSpPr>
        <p:sp>
          <p:nvSpPr>
            <p:cNvPr id="193" name="Shape 193"/>
            <p:cNvSpPr txBox="1"/>
            <p:nvPr/>
          </p:nvSpPr>
          <p:spPr>
            <a:xfrm>
              <a:off x="1472558" y="1213112"/>
              <a:ext cx="235977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Replaced with your own text.  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472558" y="998558"/>
              <a:ext cx="235977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</a:p>
          </p:txBody>
        </p:sp>
      </p:grpSp>
      <p:pic>
        <p:nvPicPr>
          <p:cNvPr id="195" name="Shape 19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548" l="0" r="0" t="1547"/>
          <a:stretch/>
        </p:blipFill>
        <p:spPr>
          <a:xfrm>
            <a:off x="755575" y="2157550"/>
            <a:ext cx="1692000" cy="1692000"/>
          </a:xfrm>
          <a:prstGeom prst="ellipse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0" y="254335"/>
            <a:ext cx="9144000" cy="7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DD2D9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Welcome!!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9655" y="812533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</a:p>
          <a:p>
            <a:pPr indent="0" lvl="0" marL="0" marR="0" rtl="0" algn="ctr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Our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</a:p>
        </p:txBody>
      </p:sp>
      <p:sp>
        <p:nvSpPr>
          <p:cNvPr id="203" name="Shape 203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936395" y="1416169"/>
            <a:ext cx="325282" cy="328000"/>
          </a:xfrm>
          <a:custGeom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28357" y="4306489"/>
            <a:ext cx="341358" cy="200796"/>
          </a:xfrm>
          <a:custGeom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 rot="2700000">
            <a:off x="982910" y="3256459"/>
            <a:ext cx="232249" cy="416381"/>
          </a:xfrm>
          <a:custGeom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952883" y="2385597"/>
            <a:ext cx="292305" cy="273624"/>
          </a:xfrm>
          <a:custGeom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864932" y="127555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64932" y="221779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4864932" y="3160038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864932" y="4102276"/>
            <a:ext cx="609223" cy="609223"/>
          </a:xfrm>
          <a:prstGeom prst="ellipse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997869" y="1407096"/>
            <a:ext cx="343348" cy="346143"/>
          </a:xfrm>
          <a:custGeom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 rot="8100000">
            <a:off x="5020339" y="2373204"/>
            <a:ext cx="298411" cy="298411"/>
          </a:xfrm>
          <a:custGeom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014244" y="4281978"/>
            <a:ext cx="325230" cy="249820"/>
          </a:xfrm>
          <a:custGeom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002466" y="3306835"/>
            <a:ext cx="348785" cy="300998"/>
          </a:xfrm>
          <a:custGeom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1558022" y="1220113"/>
            <a:ext cx="2830257" cy="720109"/>
            <a:chOff x="1472558" y="998558"/>
            <a:chExt cx="2765964" cy="720109"/>
          </a:xfrm>
        </p:grpSpPr>
        <p:sp>
          <p:nvSpPr>
            <p:cNvPr id="220" name="Shape 220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1558022" y="2162354"/>
            <a:ext cx="2830257" cy="720109"/>
            <a:chOff x="1472558" y="998558"/>
            <a:chExt cx="2765964" cy="720109"/>
          </a:xfrm>
        </p:grpSpPr>
        <p:sp>
          <p:nvSpPr>
            <p:cNvPr id="223" name="Shape 223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1558022" y="3104593"/>
            <a:ext cx="2830257" cy="720109"/>
            <a:chOff x="1472558" y="998558"/>
            <a:chExt cx="2765964" cy="720109"/>
          </a:xfrm>
        </p:grpSpPr>
        <p:sp>
          <p:nvSpPr>
            <p:cNvPr id="226" name="Shape 226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558022" y="4046833"/>
            <a:ext cx="2830257" cy="720109"/>
            <a:chOff x="1472558" y="998558"/>
            <a:chExt cx="2765964" cy="720109"/>
          </a:xfrm>
        </p:grpSpPr>
        <p:sp>
          <p:nvSpPr>
            <p:cNvPr id="229" name="Shape 229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5630175" y="1220113"/>
            <a:ext cx="2830257" cy="720109"/>
            <a:chOff x="1472558" y="998558"/>
            <a:chExt cx="2765964" cy="720109"/>
          </a:xfrm>
        </p:grpSpPr>
        <p:sp>
          <p:nvSpPr>
            <p:cNvPr id="232" name="Shape 232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5630175" y="2162354"/>
            <a:ext cx="2830257" cy="720109"/>
            <a:chOff x="1472558" y="998558"/>
            <a:chExt cx="2765964" cy="720109"/>
          </a:xfrm>
        </p:grpSpPr>
        <p:sp>
          <p:nvSpPr>
            <p:cNvPr id="235" name="Shape 235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5630175" y="3104593"/>
            <a:ext cx="2830257" cy="720109"/>
            <a:chOff x="1472558" y="998558"/>
            <a:chExt cx="2765964" cy="720109"/>
          </a:xfrm>
        </p:grpSpPr>
        <p:sp>
          <p:nvSpPr>
            <p:cNvPr id="238" name="Shape 238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5630175" y="4046833"/>
            <a:ext cx="2830257" cy="720109"/>
            <a:chOff x="1472558" y="998558"/>
            <a:chExt cx="2765964" cy="720109"/>
          </a:xfrm>
        </p:grpSpPr>
        <p:sp>
          <p:nvSpPr>
            <p:cNvPr id="241" name="Shape 241"/>
            <p:cNvSpPr txBox="1"/>
            <p:nvPr/>
          </p:nvSpPr>
          <p:spPr>
            <a:xfrm>
              <a:off x="1472558" y="1257003"/>
              <a:ext cx="27659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1472558" y="998558"/>
              <a:ext cx="27659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Our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3871100" y="3420499"/>
            <a:ext cx="1401797" cy="1363804"/>
            <a:chOff x="3779910" y="3327771"/>
            <a:chExt cx="1584177" cy="1363804"/>
          </a:xfrm>
        </p:grpSpPr>
        <p:sp>
          <p:nvSpPr>
            <p:cNvPr id="249" name="Shape 249"/>
            <p:cNvSpPr txBox="1"/>
            <p:nvPr/>
          </p:nvSpPr>
          <p:spPr>
            <a:xfrm>
              <a:off x="3779910" y="3327771"/>
              <a:ext cx="1584177" cy="24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3779910" y="3558666"/>
              <a:ext cx="1584177" cy="24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0DD2D9"/>
                </a:buClr>
                <a:buSzPct val="25000"/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3779910" y="3860578"/>
              <a:ext cx="158417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5543536" y="3420499"/>
            <a:ext cx="1401797" cy="1363804"/>
            <a:chOff x="3779910" y="3327771"/>
            <a:chExt cx="1584177" cy="1363804"/>
          </a:xfrm>
        </p:grpSpPr>
        <p:sp>
          <p:nvSpPr>
            <p:cNvPr id="253" name="Shape 253"/>
            <p:cNvSpPr txBox="1"/>
            <p:nvPr/>
          </p:nvSpPr>
          <p:spPr>
            <a:xfrm>
              <a:off x="3779910" y="3327771"/>
              <a:ext cx="1584177" cy="24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3779910" y="3558666"/>
              <a:ext cx="1584177" cy="24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0DD2D9"/>
                </a:buClr>
                <a:buSzPct val="25000"/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3779910" y="3860578"/>
              <a:ext cx="158417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7057601" y="3420499"/>
            <a:ext cx="1401797" cy="1363804"/>
            <a:chOff x="3779910" y="3327771"/>
            <a:chExt cx="1584177" cy="1363804"/>
          </a:xfrm>
        </p:grpSpPr>
        <p:sp>
          <p:nvSpPr>
            <p:cNvPr id="257" name="Shape 257"/>
            <p:cNvSpPr txBox="1"/>
            <p:nvPr/>
          </p:nvSpPr>
          <p:spPr>
            <a:xfrm>
              <a:off x="3779910" y="3327771"/>
              <a:ext cx="1584177" cy="24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3779910" y="3558666"/>
              <a:ext cx="1584177" cy="24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0DD2D9"/>
                </a:buClr>
                <a:buSzPct val="25000"/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3779910" y="3860578"/>
              <a:ext cx="158417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676252" y="3420499"/>
            <a:ext cx="1401797" cy="1363804"/>
            <a:chOff x="3779910" y="3327771"/>
            <a:chExt cx="1584177" cy="1363804"/>
          </a:xfrm>
        </p:grpSpPr>
        <p:sp>
          <p:nvSpPr>
            <p:cNvPr id="261" name="Shape 261"/>
            <p:cNvSpPr txBox="1"/>
            <p:nvPr/>
          </p:nvSpPr>
          <p:spPr>
            <a:xfrm>
              <a:off x="3779910" y="3327771"/>
              <a:ext cx="1584177" cy="24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3779910" y="3558666"/>
              <a:ext cx="1584177" cy="24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0DD2D9"/>
                </a:buClr>
                <a:buSzPct val="25000"/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779910" y="3860578"/>
              <a:ext cx="158417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199064" y="3420499"/>
            <a:ext cx="1401797" cy="1363804"/>
            <a:chOff x="3779910" y="3327771"/>
            <a:chExt cx="1584177" cy="1363804"/>
          </a:xfrm>
        </p:grpSpPr>
        <p:sp>
          <p:nvSpPr>
            <p:cNvPr id="265" name="Shape 265"/>
            <p:cNvSpPr txBox="1"/>
            <p:nvPr/>
          </p:nvSpPr>
          <p:spPr>
            <a:xfrm>
              <a:off x="3779910" y="3327771"/>
              <a:ext cx="1584177" cy="246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3779910" y="3558666"/>
              <a:ext cx="1584177" cy="249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Clr>
                  <a:srgbClr val="0DD2D9"/>
                </a:buClr>
                <a:buSzPct val="25000"/>
                <a:buFont typeface="Arial"/>
                <a:buNone/>
              </a:pPr>
              <a:r>
                <a:rPr lang="en" sz="1200">
                  <a:solidFill>
                    <a:srgbClr val="0DD2D9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779910" y="3860578"/>
              <a:ext cx="158417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</a:p>
          </p:txBody>
        </p:sp>
      </p:grpSp>
      <p:pic>
        <p:nvPicPr>
          <p:cNvPr id="268" name="Shape 268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48781" l="21255" r="21751" t="3789"/>
          <a:stretch/>
        </p:blipFill>
        <p:spPr>
          <a:xfrm>
            <a:off x="723433" y="1437715"/>
            <a:ext cx="1296143" cy="1619998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69" name="Shape 26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51437" l="9408" r="33785" t="1215"/>
          <a:stretch/>
        </p:blipFill>
        <p:spPr>
          <a:xfrm>
            <a:off x="2179883" y="1352117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0" name="Shape 27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2977" l="10618" r="47695" t="4339"/>
          <a:stretch/>
        </p:blipFill>
        <p:spPr>
          <a:xfrm>
            <a:off x="3776326" y="1262117"/>
            <a:ext cx="1584175" cy="198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1" name="Shape 271"/>
          <p:cNvPicPr preferRelativeResize="0"/>
          <p:nvPr>
            <p:ph idx="6" type="pic"/>
          </p:nvPr>
        </p:nvPicPr>
        <p:blipFill rotWithShape="1">
          <a:blip r:embed="rId6">
            <a:alphaModFix/>
          </a:blip>
          <a:srcRect b="26306" l="45272" r="17201" t="3188"/>
          <a:stretch/>
        </p:blipFill>
        <p:spPr>
          <a:xfrm>
            <a:off x="7113225" y="1442119"/>
            <a:ext cx="1296143" cy="1619998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72" name="Shape 272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29717" l="9474" r="10317" t="3516"/>
          <a:stretch/>
        </p:blipFill>
        <p:spPr>
          <a:xfrm>
            <a:off x="5516783" y="1352117"/>
            <a:ext cx="1440160" cy="1800000"/>
          </a:xfrm>
          <a:prstGeom prst="rect">
            <a:avLst/>
          </a:prstGeom>
          <a:solidFill>
            <a:srgbClr val="D8D8D8"/>
          </a:solidFill>
          <a:ln cap="flat" cmpd="sng" w="508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0" y="25735"/>
            <a:ext cx="9144000" cy="77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3600" u="none" cap="none" strike="noStrike">
                <a:solidFill>
                  <a:srgbClr val="0DD2D9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b="1" i="0" lang="en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1670688" y="3006407"/>
            <a:ext cx="5984076" cy="8295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7092277" y="2517709"/>
            <a:ext cx="971680" cy="971680"/>
            <a:chOff x="7092279" y="2517709"/>
            <a:chExt cx="971680" cy="971680"/>
          </a:xfrm>
        </p:grpSpPr>
        <p:sp>
          <p:nvSpPr>
            <p:cNvPr id="280" name="Shape 280"/>
            <p:cNvSpPr/>
            <p:nvPr/>
          </p:nvSpPr>
          <p:spPr>
            <a:xfrm>
              <a:off x="7092279" y="2517709"/>
              <a:ext cx="971680" cy="97168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DD2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rgbClr val="0DD2D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283" name="Shape 28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286" name="Shape 28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289" name="Shape 289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682872" y="2851238"/>
            <a:ext cx="288032" cy="288032"/>
            <a:chOff x="611560" y="2851238"/>
            <a:chExt cx="288032" cy="288032"/>
          </a:xfrm>
        </p:grpSpPr>
        <p:sp>
          <p:nvSpPr>
            <p:cNvPr id="292" name="Shape 29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rgbClr val="0DD2D9">
                <a:alpha val="4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Shape 294"/>
          <p:cNvSpPr txBox="1"/>
          <p:nvPr/>
        </p:nvSpPr>
        <p:spPr>
          <a:xfrm>
            <a:off x="5304621" y="2281435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898485" y="3301073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2492348" y="2283717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086211" y="3301033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68852" y="3775283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3381126" y="3775323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4787262" y="1345332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974989" y="1347613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noFill/>
          <a:ln cap="flat" cmpd="sng" w="25400">
            <a:solidFill>
              <a:srgbClr val="0DD2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548289" y="3579862"/>
            <a:ext cx="2059657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</a:p>
        </p:txBody>
      </p:sp>
      <p:sp>
        <p:nvSpPr>
          <p:cNvPr id="304" name="Shape 304"/>
          <p:cNvSpPr/>
          <p:nvPr/>
        </p:nvSpPr>
        <p:spPr>
          <a:xfrm rot="-5400000">
            <a:off x="7363827" y="2780822"/>
            <a:ext cx="428579" cy="428860"/>
          </a:xfrm>
          <a:custGeom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416" l="1000" r="7044" t="16461"/>
          <a:stretch/>
        </p:blipFill>
        <p:spPr>
          <a:xfrm>
            <a:off x="180000" y="179550"/>
            <a:ext cx="8783999" cy="47843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2123727" y="3507853"/>
            <a:ext cx="4896543" cy="1635645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627783" y="3841955"/>
            <a:ext cx="3888432" cy="967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