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6" r:id="rId4"/>
    <p:sldId id="270" r:id="rId5"/>
    <p:sldId id="269" r:id="rId6"/>
    <p:sldId id="272" r:id="rId7"/>
    <p:sldId id="271" r:id="rId8"/>
    <p:sldId id="265" r:id="rId9"/>
    <p:sldId id="260" r:id="rId10"/>
    <p:sldId id="261" r:id="rId11"/>
    <p:sldId id="263" r:id="rId12"/>
    <p:sldId id="262" r:id="rId13"/>
    <p:sldId id="264" r:id="rId14"/>
    <p:sldId id="267" r:id="rId15"/>
    <p:sldId id="268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74020" autoAdjust="0"/>
  </p:normalViewPr>
  <p:slideViewPr>
    <p:cSldViewPr>
      <p:cViewPr varScale="1">
        <p:scale>
          <a:sx n="64" d="100"/>
          <a:sy n="64" d="100"/>
        </p:scale>
        <p:origin x="20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9045D-3816-4BCE-A83A-770EA9B9FF4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B161A-393A-4009-80A7-7A1A68776662}">
      <dgm:prSet phldrT="[Text]"/>
      <dgm:spPr/>
      <dgm:t>
        <a:bodyPr/>
        <a:lstStyle/>
        <a:p>
          <a:r>
            <a:rPr lang="en-US" smtClean="0"/>
            <a:t>User register language to teach</a:t>
          </a:r>
          <a:endParaRPr lang="en-US"/>
        </a:p>
      </dgm:t>
    </dgm:pt>
    <dgm:pt modelId="{DBC168CF-FD84-4B62-92EA-1F8377216B47}" type="parTrans" cxnId="{37F25B6B-E686-4A74-8D2B-77EE28316F51}">
      <dgm:prSet/>
      <dgm:spPr/>
      <dgm:t>
        <a:bodyPr/>
        <a:lstStyle/>
        <a:p>
          <a:endParaRPr lang="en-US"/>
        </a:p>
      </dgm:t>
    </dgm:pt>
    <dgm:pt modelId="{04451059-E621-4719-BE9A-380F8EDD3AFD}" type="sibTrans" cxnId="{37F25B6B-E686-4A74-8D2B-77EE28316F51}">
      <dgm:prSet/>
      <dgm:spPr/>
      <dgm:t>
        <a:bodyPr/>
        <a:lstStyle/>
        <a:p>
          <a:endParaRPr lang="en-US"/>
        </a:p>
      </dgm:t>
    </dgm:pt>
    <dgm:pt modelId="{98AF761A-9FB0-43A4-8D34-1685C0D5B913}">
      <dgm:prSet phldrT="[Text]"/>
      <dgm:spPr/>
      <dgm:t>
        <a:bodyPr/>
        <a:lstStyle/>
        <a:p>
          <a:r>
            <a:rPr lang="en-US" smtClean="0"/>
            <a:t>Staff confirm teach request</a:t>
          </a:r>
          <a:endParaRPr lang="en-US"/>
        </a:p>
      </dgm:t>
    </dgm:pt>
    <dgm:pt modelId="{A8A8191A-F258-4D77-9273-E1AD5D062B34}" type="parTrans" cxnId="{9AD20A90-66FD-4905-9EF5-46219E1F7EF8}">
      <dgm:prSet/>
      <dgm:spPr/>
      <dgm:t>
        <a:bodyPr/>
        <a:lstStyle/>
        <a:p>
          <a:endParaRPr lang="en-US"/>
        </a:p>
      </dgm:t>
    </dgm:pt>
    <dgm:pt modelId="{E5B26701-992D-49CD-87E8-57B546D859C5}" type="sibTrans" cxnId="{9AD20A90-66FD-4905-9EF5-46219E1F7EF8}">
      <dgm:prSet/>
      <dgm:spPr/>
      <dgm:t>
        <a:bodyPr/>
        <a:lstStyle/>
        <a:p>
          <a:endParaRPr lang="en-US"/>
        </a:p>
      </dgm:t>
    </dgm:pt>
    <dgm:pt modelId="{F04CA266-7009-42A0-815B-F849AC02964F}">
      <dgm:prSet phldrT="[Text]"/>
      <dgm:spPr/>
      <dgm:t>
        <a:bodyPr/>
        <a:lstStyle/>
        <a:p>
          <a:r>
            <a:rPr lang="en-US" smtClean="0"/>
            <a:t>Teacher set free time slot</a:t>
          </a:r>
          <a:endParaRPr lang="en-US"/>
        </a:p>
      </dgm:t>
    </dgm:pt>
    <dgm:pt modelId="{3FFB9C3A-7819-4D3D-81C5-00E3AD8842E5}" type="parTrans" cxnId="{0560A303-9D63-43B0-BBC0-66D38B6B4094}">
      <dgm:prSet/>
      <dgm:spPr/>
      <dgm:t>
        <a:bodyPr/>
        <a:lstStyle/>
        <a:p>
          <a:endParaRPr lang="en-US"/>
        </a:p>
      </dgm:t>
    </dgm:pt>
    <dgm:pt modelId="{B005F0ED-E7D1-474E-A737-DD4721C16055}" type="sibTrans" cxnId="{0560A303-9D63-43B0-BBC0-66D38B6B4094}">
      <dgm:prSet/>
      <dgm:spPr/>
      <dgm:t>
        <a:bodyPr/>
        <a:lstStyle/>
        <a:p>
          <a:endParaRPr lang="en-US"/>
        </a:p>
      </dgm:t>
    </dgm:pt>
    <dgm:pt modelId="{9D6F36BD-1D7B-4548-9E64-1B6A1EF77295}">
      <dgm:prSet/>
      <dgm:spPr/>
      <dgm:t>
        <a:bodyPr/>
        <a:lstStyle/>
        <a:p>
          <a:r>
            <a:rPr lang="en-US" smtClean="0"/>
            <a:t>Teacher create course</a:t>
          </a:r>
          <a:endParaRPr lang="en-US"/>
        </a:p>
      </dgm:t>
    </dgm:pt>
    <dgm:pt modelId="{9EF589AF-0272-4390-8F15-1399F9BA1FA1}" type="parTrans" cxnId="{FB2A05DF-96CC-4E51-A1C0-5645418FFAA5}">
      <dgm:prSet/>
      <dgm:spPr/>
      <dgm:t>
        <a:bodyPr/>
        <a:lstStyle/>
        <a:p>
          <a:endParaRPr lang="en-US"/>
        </a:p>
      </dgm:t>
    </dgm:pt>
    <dgm:pt modelId="{A4F6C062-65B0-4D88-BE94-1050CE20EAA8}" type="sibTrans" cxnId="{FB2A05DF-96CC-4E51-A1C0-5645418FFAA5}">
      <dgm:prSet/>
      <dgm:spPr/>
      <dgm:t>
        <a:bodyPr/>
        <a:lstStyle/>
        <a:p>
          <a:endParaRPr lang="en-US"/>
        </a:p>
      </dgm:t>
    </dgm:pt>
    <dgm:pt modelId="{CDD2A5BF-8C4C-415F-8DFB-E4A458584565}" type="pres">
      <dgm:prSet presAssocID="{FA79045D-3816-4BCE-A83A-770EA9B9FF4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6E2E6-8EA4-46C8-8D0E-4F497ECE27FD}" type="pres">
      <dgm:prSet presAssocID="{FA79045D-3816-4BCE-A83A-770EA9B9FF44}" presName="dummyMaxCanvas" presStyleCnt="0">
        <dgm:presLayoutVars/>
      </dgm:prSet>
      <dgm:spPr/>
    </dgm:pt>
    <dgm:pt modelId="{9A225F87-F38F-4D94-A658-A7B0E245932D}" type="pres">
      <dgm:prSet presAssocID="{FA79045D-3816-4BCE-A83A-770EA9B9FF4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D3B77-7ED0-4559-9B3B-9C3FFCDAB362}" type="pres">
      <dgm:prSet presAssocID="{FA79045D-3816-4BCE-A83A-770EA9B9FF4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1FC56-43D1-46BC-85EF-DAD5E9F9AD8D}" type="pres">
      <dgm:prSet presAssocID="{FA79045D-3816-4BCE-A83A-770EA9B9FF4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C964B-E0BA-49FC-90BB-3D7023E5248D}" type="pres">
      <dgm:prSet presAssocID="{FA79045D-3816-4BCE-A83A-770EA9B9FF4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3EF81-8DA9-4E19-9294-6E653FAE8420}" type="pres">
      <dgm:prSet presAssocID="{FA79045D-3816-4BCE-A83A-770EA9B9FF4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1F957-8839-4CAC-AD91-73251D10F010}" type="pres">
      <dgm:prSet presAssocID="{FA79045D-3816-4BCE-A83A-770EA9B9FF4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04696-8CF4-4855-8F31-70243E7ACB8A}" type="pres">
      <dgm:prSet presAssocID="{FA79045D-3816-4BCE-A83A-770EA9B9FF4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3D50A-7E44-4B1A-B109-69AC67B95A65}" type="pres">
      <dgm:prSet presAssocID="{FA79045D-3816-4BCE-A83A-770EA9B9FF4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3DFB9-D09A-4D63-BDE2-5AC31EA076E3}" type="pres">
      <dgm:prSet presAssocID="{FA79045D-3816-4BCE-A83A-770EA9B9FF4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E5DB6-FD72-4F9C-8ABA-236978031AC7}" type="pres">
      <dgm:prSet presAssocID="{FA79045D-3816-4BCE-A83A-770EA9B9FF4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B49FD-D7C9-424F-B770-6E1C47670519}" type="pres">
      <dgm:prSet presAssocID="{FA79045D-3816-4BCE-A83A-770EA9B9FF4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CE19BE-68F2-4296-A762-988C0CE79C61}" type="presOf" srcId="{E0AB161A-393A-4009-80A7-7A1A68776662}" destId="{9A225F87-F38F-4D94-A658-A7B0E245932D}" srcOrd="0" destOrd="0" presId="urn:microsoft.com/office/officeart/2005/8/layout/vProcess5"/>
    <dgm:cxn modelId="{FB2A05DF-96CC-4E51-A1C0-5645418FFAA5}" srcId="{FA79045D-3816-4BCE-A83A-770EA9B9FF44}" destId="{9D6F36BD-1D7B-4548-9E64-1B6A1EF77295}" srcOrd="3" destOrd="0" parTransId="{9EF589AF-0272-4390-8F15-1399F9BA1FA1}" sibTransId="{A4F6C062-65B0-4D88-BE94-1050CE20EAA8}"/>
    <dgm:cxn modelId="{742546D6-2BA1-4C92-AACA-D4A9EC6F9762}" type="presOf" srcId="{FA79045D-3816-4BCE-A83A-770EA9B9FF44}" destId="{CDD2A5BF-8C4C-415F-8DFB-E4A458584565}" srcOrd="0" destOrd="0" presId="urn:microsoft.com/office/officeart/2005/8/layout/vProcess5"/>
    <dgm:cxn modelId="{917227A5-233C-4729-91EF-B49D4410149D}" type="presOf" srcId="{9D6F36BD-1D7B-4548-9E64-1B6A1EF77295}" destId="{A26B49FD-D7C9-424F-B770-6E1C47670519}" srcOrd="1" destOrd="0" presId="urn:microsoft.com/office/officeart/2005/8/layout/vProcess5"/>
    <dgm:cxn modelId="{0560A303-9D63-43B0-BBC0-66D38B6B4094}" srcId="{FA79045D-3816-4BCE-A83A-770EA9B9FF44}" destId="{F04CA266-7009-42A0-815B-F849AC02964F}" srcOrd="2" destOrd="0" parTransId="{3FFB9C3A-7819-4D3D-81C5-00E3AD8842E5}" sibTransId="{B005F0ED-E7D1-474E-A737-DD4721C16055}"/>
    <dgm:cxn modelId="{F70FA814-3D15-470C-A57B-B0C9796D4062}" type="presOf" srcId="{98AF761A-9FB0-43A4-8D34-1685C0D5B913}" destId="{7F93DFB9-D09A-4D63-BDE2-5AC31EA076E3}" srcOrd="1" destOrd="0" presId="urn:microsoft.com/office/officeart/2005/8/layout/vProcess5"/>
    <dgm:cxn modelId="{E5AAE43A-0C96-410A-B810-268D29391514}" type="presOf" srcId="{F04CA266-7009-42A0-815B-F849AC02964F}" destId="{5781FC56-43D1-46BC-85EF-DAD5E9F9AD8D}" srcOrd="0" destOrd="0" presId="urn:microsoft.com/office/officeart/2005/8/layout/vProcess5"/>
    <dgm:cxn modelId="{A3EE01D4-5A77-4EF4-874A-05657BFADC96}" type="presOf" srcId="{E5B26701-992D-49CD-87E8-57B546D859C5}" destId="{1B61F957-8839-4CAC-AD91-73251D10F010}" srcOrd="0" destOrd="0" presId="urn:microsoft.com/office/officeart/2005/8/layout/vProcess5"/>
    <dgm:cxn modelId="{3BB51075-AD97-4CA0-B9EA-D846F5B551B0}" type="presOf" srcId="{E0AB161A-393A-4009-80A7-7A1A68776662}" destId="{8803D50A-7E44-4B1A-B109-69AC67B95A65}" srcOrd="1" destOrd="0" presId="urn:microsoft.com/office/officeart/2005/8/layout/vProcess5"/>
    <dgm:cxn modelId="{9AD20A90-66FD-4905-9EF5-46219E1F7EF8}" srcId="{FA79045D-3816-4BCE-A83A-770EA9B9FF44}" destId="{98AF761A-9FB0-43A4-8D34-1685C0D5B913}" srcOrd="1" destOrd="0" parTransId="{A8A8191A-F258-4D77-9273-E1AD5D062B34}" sibTransId="{E5B26701-992D-49CD-87E8-57B546D859C5}"/>
    <dgm:cxn modelId="{AEC58D33-A0C9-4508-AC0D-8AF51245BBBD}" type="presOf" srcId="{B005F0ED-E7D1-474E-A737-DD4721C16055}" destId="{02404696-8CF4-4855-8F31-70243E7ACB8A}" srcOrd="0" destOrd="0" presId="urn:microsoft.com/office/officeart/2005/8/layout/vProcess5"/>
    <dgm:cxn modelId="{0C57C792-2CE8-4CBA-B3E2-7CFF79C59A40}" type="presOf" srcId="{04451059-E621-4719-BE9A-380F8EDD3AFD}" destId="{7333EF81-8DA9-4E19-9294-6E653FAE8420}" srcOrd="0" destOrd="0" presId="urn:microsoft.com/office/officeart/2005/8/layout/vProcess5"/>
    <dgm:cxn modelId="{B239EFF8-E15E-483C-B032-0A8822C7F8ED}" type="presOf" srcId="{F04CA266-7009-42A0-815B-F849AC02964F}" destId="{92DE5DB6-FD72-4F9C-8ABA-236978031AC7}" srcOrd="1" destOrd="0" presId="urn:microsoft.com/office/officeart/2005/8/layout/vProcess5"/>
    <dgm:cxn modelId="{B5269098-3B6B-4F2F-90BC-5E0E6037692B}" type="presOf" srcId="{98AF761A-9FB0-43A4-8D34-1685C0D5B913}" destId="{692D3B77-7ED0-4559-9B3B-9C3FFCDAB362}" srcOrd="0" destOrd="0" presId="urn:microsoft.com/office/officeart/2005/8/layout/vProcess5"/>
    <dgm:cxn modelId="{37F25B6B-E686-4A74-8D2B-77EE28316F51}" srcId="{FA79045D-3816-4BCE-A83A-770EA9B9FF44}" destId="{E0AB161A-393A-4009-80A7-7A1A68776662}" srcOrd="0" destOrd="0" parTransId="{DBC168CF-FD84-4B62-92EA-1F8377216B47}" sibTransId="{04451059-E621-4719-BE9A-380F8EDD3AFD}"/>
    <dgm:cxn modelId="{EE1C1334-0DE9-44EF-97DE-1AC04F3B7510}" type="presOf" srcId="{9D6F36BD-1D7B-4548-9E64-1B6A1EF77295}" destId="{2D9C964B-E0BA-49FC-90BB-3D7023E5248D}" srcOrd="0" destOrd="0" presId="urn:microsoft.com/office/officeart/2005/8/layout/vProcess5"/>
    <dgm:cxn modelId="{4C80C110-8270-45C6-90A3-D65BD8778B98}" type="presParOf" srcId="{CDD2A5BF-8C4C-415F-8DFB-E4A458584565}" destId="{4656E2E6-8EA4-46C8-8D0E-4F497ECE27FD}" srcOrd="0" destOrd="0" presId="urn:microsoft.com/office/officeart/2005/8/layout/vProcess5"/>
    <dgm:cxn modelId="{FE6FFAB8-1549-4A6E-A547-8FC758FC16BF}" type="presParOf" srcId="{CDD2A5BF-8C4C-415F-8DFB-E4A458584565}" destId="{9A225F87-F38F-4D94-A658-A7B0E245932D}" srcOrd="1" destOrd="0" presId="urn:microsoft.com/office/officeart/2005/8/layout/vProcess5"/>
    <dgm:cxn modelId="{5704BBC8-B019-45BE-8828-8533AE441080}" type="presParOf" srcId="{CDD2A5BF-8C4C-415F-8DFB-E4A458584565}" destId="{692D3B77-7ED0-4559-9B3B-9C3FFCDAB362}" srcOrd="2" destOrd="0" presId="urn:microsoft.com/office/officeart/2005/8/layout/vProcess5"/>
    <dgm:cxn modelId="{7712B6BC-6FB0-42D2-9259-506CD92317B9}" type="presParOf" srcId="{CDD2A5BF-8C4C-415F-8DFB-E4A458584565}" destId="{5781FC56-43D1-46BC-85EF-DAD5E9F9AD8D}" srcOrd="3" destOrd="0" presId="urn:microsoft.com/office/officeart/2005/8/layout/vProcess5"/>
    <dgm:cxn modelId="{A9936A5E-6B6F-481A-850E-71681633C9B5}" type="presParOf" srcId="{CDD2A5BF-8C4C-415F-8DFB-E4A458584565}" destId="{2D9C964B-E0BA-49FC-90BB-3D7023E5248D}" srcOrd="4" destOrd="0" presId="urn:microsoft.com/office/officeart/2005/8/layout/vProcess5"/>
    <dgm:cxn modelId="{637BF51E-F6D5-47EB-BB5C-F96841471374}" type="presParOf" srcId="{CDD2A5BF-8C4C-415F-8DFB-E4A458584565}" destId="{7333EF81-8DA9-4E19-9294-6E653FAE8420}" srcOrd="5" destOrd="0" presId="urn:microsoft.com/office/officeart/2005/8/layout/vProcess5"/>
    <dgm:cxn modelId="{03F9A8F2-3EC6-4AA2-9560-649991A479A5}" type="presParOf" srcId="{CDD2A5BF-8C4C-415F-8DFB-E4A458584565}" destId="{1B61F957-8839-4CAC-AD91-73251D10F010}" srcOrd="6" destOrd="0" presId="urn:microsoft.com/office/officeart/2005/8/layout/vProcess5"/>
    <dgm:cxn modelId="{C7724938-643C-45A5-B512-82EA89D1A80E}" type="presParOf" srcId="{CDD2A5BF-8C4C-415F-8DFB-E4A458584565}" destId="{02404696-8CF4-4855-8F31-70243E7ACB8A}" srcOrd="7" destOrd="0" presId="urn:microsoft.com/office/officeart/2005/8/layout/vProcess5"/>
    <dgm:cxn modelId="{77C4F07D-DA33-44D7-B424-ACA708B29F21}" type="presParOf" srcId="{CDD2A5BF-8C4C-415F-8DFB-E4A458584565}" destId="{8803D50A-7E44-4B1A-B109-69AC67B95A65}" srcOrd="8" destOrd="0" presId="urn:microsoft.com/office/officeart/2005/8/layout/vProcess5"/>
    <dgm:cxn modelId="{E2577C9E-FEE5-4390-851F-1E86E75CC746}" type="presParOf" srcId="{CDD2A5BF-8C4C-415F-8DFB-E4A458584565}" destId="{7F93DFB9-D09A-4D63-BDE2-5AC31EA076E3}" srcOrd="9" destOrd="0" presId="urn:microsoft.com/office/officeart/2005/8/layout/vProcess5"/>
    <dgm:cxn modelId="{4C984212-D1F9-4C13-8A8E-EADF60C32FA1}" type="presParOf" srcId="{CDD2A5BF-8C4C-415F-8DFB-E4A458584565}" destId="{92DE5DB6-FD72-4F9C-8ABA-236978031AC7}" srcOrd="10" destOrd="0" presId="urn:microsoft.com/office/officeart/2005/8/layout/vProcess5"/>
    <dgm:cxn modelId="{DBDDE825-A01F-4AD9-A518-C05AEEBCF0C5}" type="presParOf" srcId="{CDD2A5BF-8C4C-415F-8DFB-E4A458584565}" destId="{A26B49FD-D7C9-424F-B770-6E1C4767051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9045D-3816-4BCE-A83A-770EA9B9FF4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B161A-393A-4009-80A7-7A1A68776662}">
      <dgm:prSet phldrT="[Text]"/>
      <dgm:spPr/>
      <dgm:t>
        <a:bodyPr/>
        <a:lstStyle/>
        <a:p>
          <a:r>
            <a:rPr lang="en-US" smtClean="0"/>
            <a:t>Search course</a:t>
          </a:r>
          <a:endParaRPr lang="en-US"/>
        </a:p>
      </dgm:t>
    </dgm:pt>
    <dgm:pt modelId="{DBC168CF-FD84-4B62-92EA-1F8377216B47}" type="parTrans" cxnId="{37F25B6B-E686-4A74-8D2B-77EE28316F51}">
      <dgm:prSet/>
      <dgm:spPr/>
      <dgm:t>
        <a:bodyPr/>
        <a:lstStyle/>
        <a:p>
          <a:endParaRPr lang="en-US"/>
        </a:p>
      </dgm:t>
    </dgm:pt>
    <dgm:pt modelId="{04451059-E621-4719-BE9A-380F8EDD3AFD}" type="sibTrans" cxnId="{37F25B6B-E686-4A74-8D2B-77EE28316F51}">
      <dgm:prSet/>
      <dgm:spPr/>
      <dgm:t>
        <a:bodyPr/>
        <a:lstStyle/>
        <a:p>
          <a:endParaRPr lang="en-US"/>
        </a:p>
      </dgm:t>
    </dgm:pt>
    <dgm:pt modelId="{98AF761A-9FB0-43A4-8D34-1685C0D5B913}">
      <dgm:prSet phldrT="[Text]"/>
      <dgm:spPr/>
      <dgm:t>
        <a:bodyPr/>
        <a:lstStyle/>
        <a:p>
          <a:r>
            <a:rPr lang="en-US" smtClean="0"/>
            <a:t>Register course</a:t>
          </a:r>
          <a:endParaRPr lang="en-US"/>
        </a:p>
      </dgm:t>
    </dgm:pt>
    <dgm:pt modelId="{A8A8191A-F258-4D77-9273-E1AD5D062B34}" type="parTrans" cxnId="{9AD20A90-66FD-4905-9EF5-46219E1F7EF8}">
      <dgm:prSet/>
      <dgm:spPr/>
      <dgm:t>
        <a:bodyPr/>
        <a:lstStyle/>
        <a:p>
          <a:endParaRPr lang="en-US"/>
        </a:p>
      </dgm:t>
    </dgm:pt>
    <dgm:pt modelId="{E5B26701-992D-49CD-87E8-57B546D859C5}" type="sibTrans" cxnId="{9AD20A90-66FD-4905-9EF5-46219E1F7EF8}">
      <dgm:prSet/>
      <dgm:spPr/>
      <dgm:t>
        <a:bodyPr/>
        <a:lstStyle/>
        <a:p>
          <a:endParaRPr lang="en-US"/>
        </a:p>
      </dgm:t>
    </dgm:pt>
    <dgm:pt modelId="{F04CA266-7009-42A0-815B-F849AC02964F}">
      <dgm:prSet phldrT="[Text]"/>
      <dgm:spPr/>
      <dgm:t>
        <a:bodyPr/>
        <a:lstStyle/>
        <a:p>
          <a:r>
            <a:rPr lang="en-US" smtClean="0"/>
            <a:t>Select teacher’s time slot</a:t>
          </a:r>
          <a:endParaRPr lang="en-US"/>
        </a:p>
      </dgm:t>
    </dgm:pt>
    <dgm:pt modelId="{3FFB9C3A-7819-4D3D-81C5-00E3AD8842E5}" type="parTrans" cxnId="{0560A303-9D63-43B0-BBC0-66D38B6B4094}">
      <dgm:prSet/>
      <dgm:spPr/>
      <dgm:t>
        <a:bodyPr/>
        <a:lstStyle/>
        <a:p>
          <a:endParaRPr lang="en-US"/>
        </a:p>
      </dgm:t>
    </dgm:pt>
    <dgm:pt modelId="{B005F0ED-E7D1-474E-A737-DD4721C16055}" type="sibTrans" cxnId="{0560A303-9D63-43B0-BBC0-66D38B6B4094}">
      <dgm:prSet/>
      <dgm:spPr/>
      <dgm:t>
        <a:bodyPr/>
        <a:lstStyle/>
        <a:p>
          <a:endParaRPr lang="en-US"/>
        </a:p>
      </dgm:t>
    </dgm:pt>
    <dgm:pt modelId="{9D6F36BD-1D7B-4548-9E64-1B6A1EF77295}">
      <dgm:prSet/>
      <dgm:spPr/>
      <dgm:t>
        <a:bodyPr/>
        <a:lstStyle/>
        <a:p>
          <a:r>
            <a:rPr lang="en-US" smtClean="0"/>
            <a:t>Book session</a:t>
          </a:r>
          <a:endParaRPr lang="en-US"/>
        </a:p>
      </dgm:t>
    </dgm:pt>
    <dgm:pt modelId="{9EF589AF-0272-4390-8F15-1399F9BA1FA1}" type="parTrans" cxnId="{FB2A05DF-96CC-4E51-A1C0-5645418FFAA5}">
      <dgm:prSet/>
      <dgm:spPr/>
      <dgm:t>
        <a:bodyPr/>
        <a:lstStyle/>
        <a:p>
          <a:endParaRPr lang="en-US"/>
        </a:p>
      </dgm:t>
    </dgm:pt>
    <dgm:pt modelId="{A4F6C062-65B0-4D88-BE94-1050CE20EAA8}" type="sibTrans" cxnId="{FB2A05DF-96CC-4E51-A1C0-5645418FFAA5}">
      <dgm:prSet/>
      <dgm:spPr/>
      <dgm:t>
        <a:bodyPr/>
        <a:lstStyle/>
        <a:p>
          <a:endParaRPr lang="en-US"/>
        </a:p>
      </dgm:t>
    </dgm:pt>
    <dgm:pt modelId="{CDD2A5BF-8C4C-415F-8DFB-E4A458584565}" type="pres">
      <dgm:prSet presAssocID="{FA79045D-3816-4BCE-A83A-770EA9B9FF4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6E2E6-8EA4-46C8-8D0E-4F497ECE27FD}" type="pres">
      <dgm:prSet presAssocID="{FA79045D-3816-4BCE-A83A-770EA9B9FF44}" presName="dummyMaxCanvas" presStyleCnt="0">
        <dgm:presLayoutVars/>
      </dgm:prSet>
      <dgm:spPr/>
    </dgm:pt>
    <dgm:pt modelId="{9A225F87-F38F-4D94-A658-A7B0E245932D}" type="pres">
      <dgm:prSet presAssocID="{FA79045D-3816-4BCE-A83A-770EA9B9FF4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D3B77-7ED0-4559-9B3B-9C3FFCDAB362}" type="pres">
      <dgm:prSet presAssocID="{FA79045D-3816-4BCE-A83A-770EA9B9FF4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1FC56-43D1-46BC-85EF-DAD5E9F9AD8D}" type="pres">
      <dgm:prSet presAssocID="{FA79045D-3816-4BCE-A83A-770EA9B9FF4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C964B-E0BA-49FC-90BB-3D7023E5248D}" type="pres">
      <dgm:prSet presAssocID="{FA79045D-3816-4BCE-A83A-770EA9B9FF4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3EF81-8DA9-4E19-9294-6E653FAE8420}" type="pres">
      <dgm:prSet presAssocID="{FA79045D-3816-4BCE-A83A-770EA9B9FF4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1F957-8839-4CAC-AD91-73251D10F010}" type="pres">
      <dgm:prSet presAssocID="{FA79045D-3816-4BCE-A83A-770EA9B9FF4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04696-8CF4-4855-8F31-70243E7ACB8A}" type="pres">
      <dgm:prSet presAssocID="{FA79045D-3816-4BCE-A83A-770EA9B9FF4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3D50A-7E44-4B1A-B109-69AC67B95A65}" type="pres">
      <dgm:prSet presAssocID="{FA79045D-3816-4BCE-A83A-770EA9B9FF4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3DFB9-D09A-4D63-BDE2-5AC31EA076E3}" type="pres">
      <dgm:prSet presAssocID="{FA79045D-3816-4BCE-A83A-770EA9B9FF4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E5DB6-FD72-4F9C-8ABA-236978031AC7}" type="pres">
      <dgm:prSet presAssocID="{FA79045D-3816-4BCE-A83A-770EA9B9FF4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B49FD-D7C9-424F-B770-6E1C47670519}" type="pres">
      <dgm:prSet presAssocID="{FA79045D-3816-4BCE-A83A-770EA9B9FF4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D8A84C-E4D2-46B2-8468-198684919C6E}" type="presOf" srcId="{98AF761A-9FB0-43A4-8D34-1685C0D5B913}" destId="{692D3B77-7ED0-4559-9B3B-9C3FFCDAB362}" srcOrd="0" destOrd="0" presId="urn:microsoft.com/office/officeart/2005/8/layout/vProcess5"/>
    <dgm:cxn modelId="{874CC58F-1E5A-46D0-B8BD-60D3373941BD}" type="presOf" srcId="{F04CA266-7009-42A0-815B-F849AC02964F}" destId="{92DE5DB6-FD72-4F9C-8ABA-236978031AC7}" srcOrd="1" destOrd="0" presId="urn:microsoft.com/office/officeart/2005/8/layout/vProcess5"/>
    <dgm:cxn modelId="{15CC4CC6-0586-4C42-9786-E669125D8082}" type="presOf" srcId="{E5B26701-992D-49CD-87E8-57B546D859C5}" destId="{1B61F957-8839-4CAC-AD91-73251D10F010}" srcOrd="0" destOrd="0" presId="urn:microsoft.com/office/officeart/2005/8/layout/vProcess5"/>
    <dgm:cxn modelId="{FB2A05DF-96CC-4E51-A1C0-5645418FFAA5}" srcId="{FA79045D-3816-4BCE-A83A-770EA9B9FF44}" destId="{9D6F36BD-1D7B-4548-9E64-1B6A1EF77295}" srcOrd="3" destOrd="0" parTransId="{9EF589AF-0272-4390-8F15-1399F9BA1FA1}" sibTransId="{A4F6C062-65B0-4D88-BE94-1050CE20EAA8}"/>
    <dgm:cxn modelId="{98111800-4009-4E6A-B5D8-4C4993A822E6}" type="presOf" srcId="{E0AB161A-393A-4009-80A7-7A1A68776662}" destId="{8803D50A-7E44-4B1A-B109-69AC67B95A65}" srcOrd="1" destOrd="0" presId="urn:microsoft.com/office/officeart/2005/8/layout/vProcess5"/>
    <dgm:cxn modelId="{3B81A4D6-4846-4092-9F1D-B8A3A5E909D6}" type="presOf" srcId="{FA79045D-3816-4BCE-A83A-770EA9B9FF44}" destId="{CDD2A5BF-8C4C-415F-8DFB-E4A458584565}" srcOrd="0" destOrd="0" presId="urn:microsoft.com/office/officeart/2005/8/layout/vProcess5"/>
    <dgm:cxn modelId="{D3A7313F-1E35-4B68-BA2C-1FA33CCCF565}" type="presOf" srcId="{98AF761A-9FB0-43A4-8D34-1685C0D5B913}" destId="{7F93DFB9-D09A-4D63-BDE2-5AC31EA076E3}" srcOrd="1" destOrd="0" presId="urn:microsoft.com/office/officeart/2005/8/layout/vProcess5"/>
    <dgm:cxn modelId="{0560A303-9D63-43B0-BBC0-66D38B6B4094}" srcId="{FA79045D-3816-4BCE-A83A-770EA9B9FF44}" destId="{F04CA266-7009-42A0-815B-F849AC02964F}" srcOrd="2" destOrd="0" parTransId="{3FFB9C3A-7819-4D3D-81C5-00E3AD8842E5}" sibTransId="{B005F0ED-E7D1-474E-A737-DD4721C16055}"/>
    <dgm:cxn modelId="{35FA8232-E497-4C00-8B2A-76D71870194C}" type="presOf" srcId="{9D6F36BD-1D7B-4548-9E64-1B6A1EF77295}" destId="{A26B49FD-D7C9-424F-B770-6E1C47670519}" srcOrd="1" destOrd="0" presId="urn:microsoft.com/office/officeart/2005/8/layout/vProcess5"/>
    <dgm:cxn modelId="{37F25B6B-E686-4A74-8D2B-77EE28316F51}" srcId="{FA79045D-3816-4BCE-A83A-770EA9B9FF44}" destId="{E0AB161A-393A-4009-80A7-7A1A68776662}" srcOrd="0" destOrd="0" parTransId="{DBC168CF-FD84-4B62-92EA-1F8377216B47}" sibTransId="{04451059-E621-4719-BE9A-380F8EDD3AFD}"/>
    <dgm:cxn modelId="{6DE54BDA-A930-4C0D-ADDE-2E82931A3CD2}" type="presOf" srcId="{9D6F36BD-1D7B-4548-9E64-1B6A1EF77295}" destId="{2D9C964B-E0BA-49FC-90BB-3D7023E5248D}" srcOrd="0" destOrd="0" presId="urn:microsoft.com/office/officeart/2005/8/layout/vProcess5"/>
    <dgm:cxn modelId="{B6191BBD-6612-44F7-A0A9-6A92ED06CF0C}" type="presOf" srcId="{B005F0ED-E7D1-474E-A737-DD4721C16055}" destId="{02404696-8CF4-4855-8F31-70243E7ACB8A}" srcOrd="0" destOrd="0" presId="urn:microsoft.com/office/officeart/2005/8/layout/vProcess5"/>
    <dgm:cxn modelId="{84BDDA75-B37D-42C6-88F2-8581EE269D51}" type="presOf" srcId="{E0AB161A-393A-4009-80A7-7A1A68776662}" destId="{9A225F87-F38F-4D94-A658-A7B0E245932D}" srcOrd="0" destOrd="0" presId="urn:microsoft.com/office/officeart/2005/8/layout/vProcess5"/>
    <dgm:cxn modelId="{EC746C21-5041-4905-B15E-DCC4038739CA}" type="presOf" srcId="{04451059-E621-4719-BE9A-380F8EDD3AFD}" destId="{7333EF81-8DA9-4E19-9294-6E653FAE8420}" srcOrd="0" destOrd="0" presId="urn:microsoft.com/office/officeart/2005/8/layout/vProcess5"/>
    <dgm:cxn modelId="{9AD20A90-66FD-4905-9EF5-46219E1F7EF8}" srcId="{FA79045D-3816-4BCE-A83A-770EA9B9FF44}" destId="{98AF761A-9FB0-43A4-8D34-1685C0D5B913}" srcOrd="1" destOrd="0" parTransId="{A8A8191A-F258-4D77-9273-E1AD5D062B34}" sibTransId="{E5B26701-992D-49CD-87E8-57B546D859C5}"/>
    <dgm:cxn modelId="{3B43FE6D-5D07-4A2A-86E6-33009CAF4AA9}" type="presOf" srcId="{F04CA266-7009-42A0-815B-F849AC02964F}" destId="{5781FC56-43D1-46BC-85EF-DAD5E9F9AD8D}" srcOrd="0" destOrd="0" presId="urn:microsoft.com/office/officeart/2005/8/layout/vProcess5"/>
    <dgm:cxn modelId="{E1D2AF19-F2BB-43B5-BAC6-26043E2DD376}" type="presParOf" srcId="{CDD2A5BF-8C4C-415F-8DFB-E4A458584565}" destId="{4656E2E6-8EA4-46C8-8D0E-4F497ECE27FD}" srcOrd="0" destOrd="0" presId="urn:microsoft.com/office/officeart/2005/8/layout/vProcess5"/>
    <dgm:cxn modelId="{39107EE6-C82B-4BA2-845D-053BB5D6B80A}" type="presParOf" srcId="{CDD2A5BF-8C4C-415F-8DFB-E4A458584565}" destId="{9A225F87-F38F-4D94-A658-A7B0E245932D}" srcOrd="1" destOrd="0" presId="urn:microsoft.com/office/officeart/2005/8/layout/vProcess5"/>
    <dgm:cxn modelId="{13DAB2EA-2881-4063-81EB-EC567E2D87BE}" type="presParOf" srcId="{CDD2A5BF-8C4C-415F-8DFB-E4A458584565}" destId="{692D3B77-7ED0-4559-9B3B-9C3FFCDAB362}" srcOrd="2" destOrd="0" presId="urn:microsoft.com/office/officeart/2005/8/layout/vProcess5"/>
    <dgm:cxn modelId="{0BC7A4D0-07A3-4049-B5C8-7B9960522DB5}" type="presParOf" srcId="{CDD2A5BF-8C4C-415F-8DFB-E4A458584565}" destId="{5781FC56-43D1-46BC-85EF-DAD5E9F9AD8D}" srcOrd="3" destOrd="0" presId="urn:microsoft.com/office/officeart/2005/8/layout/vProcess5"/>
    <dgm:cxn modelId="{DF172175-CD48-42C8-8C18-F389ABDDD3BD}" type="presParOf" srcId="{CDD2A5BF-8C4C-415F-8DFB-E4A458584565}" destId="{2D9C964B-E0BA-49FC-90BB-3D7023E5248D}" srcOrd="4" destOrd="0" presId="urn:microsoft.com/office/officeart/2005/8/layout/vProcess5"/>
    <dgm:cxn modelId="{8B3AC745-7F94-40BF-B20B-6187EE114293}" type="presParOf" srcId="{CDD2A5BF-8C4C-415F-8DFB-E4A458584565}" destId="{7333EF81-8DA9-4E19-9294-6E653FAE8420}" srcOrd="5" destOrd="0" presId="urn:microsoft.com/office/officeart/2005/8/layout/vProcess5"/>
    <dgm:cxn modelId="{B5C891FA-5122-405B-AC84-477DD4195FBC}" type="presParOf" srcId="{CDD2A5BF-8C4C-415F-8DFB-E4A458584565}" destId="{1B61F957-8839-4CAC-AD91-73251D10F010}" srcOrd="6" destOrd="0" presId="urn:microsoft.com/office/officeart/2005/8/layout/vProcess5"/>
    <dgm:cxn modelId="{5E7B4554-BE93-4013-A38A-B931DF768A9B}" type="presParOf" srcId="{CDD2A5BF-8C4C-415F-8DFB-E4A458584565}" destId="{02404696-8CF4-4855-8F31-70243E7ACB8A}" srcOrd="7" destOrd="0" presId="urn:microsoft.com/office/officeart/2005/8/layout/vProcess5"/>
    <dgm:cxn modelId="{7BA53C44-FB96-448F-AB80-37BEF20F2E12}" type="presParOf" srcId="{CDD2A5BF-8C4C-415F-8DFB-E4A458584565}" destId="{8803D50A-7E44-4B1A-B109-69AC67B95A65}" srcOrd="8" destOrd="0" presId="urn:microsoft.com/office/officeart/2005/8/layout/vProcess5"/>
    <dgm:cxn modelId="{94B6B45C-FCD6-478D-83FD-273CFC509C2B}" type="presParOf" srcId="{CDD2A5BF-8C4C-415F-8DFB-E4A458584565}" destId="{7F93DFB9-D09A-4D63-BDE2-5AC31EA076E3}" srcOrd="9" destOrd="0" presId="urn:microsoft.com/office/officeart/2005/8/layout/vProcess5"/>
    <dgm:cxn modelId="{BFDFFCA5-E474-46FC-B702-ED57C0D9BA39}" type="presParOf" srcId="{CDD2A5BF-8C4C-415F-8DFB-E4A458584565}" destId="{92DE5DB6-FD72-4F9C-8ABA-236978031AC7}" srcOrd="10" destOrd="0" presId="urn:microsoft.com/office/officeart/2005/8/layout/vProcess5"/>
    <dgm:cxn modelId="{4D12B85F-82C2-4795-9F53-544D3B8C658F}" type="presParOf" srcId="{CDD2A5BF-8C4C-415F-8DFB-E4A458584565}" destId="{A26B49FD-D7C9-424F-B770-6E1C4767051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79045D-3816-4BCE-A83A-770EA9B9FF4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B161A-393A-4009-80A7-7A1A68776662}">
      <dgm:prSet phldrT="[Text]"/>
      <dgm:spPr/>
      <dgm:t>
        <a:bodyPr/>
        <a:lstStyle/>
        <a:p>
          <a:r>
            <a:rPr lang="en-US" smtClean="0"/>
            <a:t>Call Video</a:t>
          </a:r>
          <a:endParaRPr lang="en-US"/>
        </a:p>
      </dgm:t>
    </dgm:pt>
    <dgm:pt modelId="{DBC168CF-FD84-4B62-92EA-1F8377216B47}" type="parTrans" cxnId="{37F25B6B-E686-4A74-8D2B-77EE28316F51}">
      <dgm:prSet/>
      <dgm:spPr/>
      <dgm:t>
        <a:bodyPr/>
        <a:lstStyle/>
        <a:p>
          <a:endParaRPr lang="en-US"/>
        </a:p>
      </dgm:t>
    </dgm:pt>
    <dgm:pt modelId="{04451059-E621-4719-BE9A-380F8EDD3AFD}" type="sibTrans" cxnId="{37F25B6B-E686-4A74-8D2B-77EE28316F51}">
      <dgm:prSet/>
      <dgm:spPr/>
      <dgm:t>
        <a:bodyPr/>
        <a:lstStyle/>
        <a:p>
          <a:endParaRPr lang="en-US"/>
        </a:p>
      </dgm:t>
    </dgm:pt>
    <dgm:pt modelId="{98AF761A-9FB0-43A4-8D34-1685C0D5B913}">
      <dgm:prSet phldrT="[Text]"/>
      <dgm:spPr/>
      <dgm:t>
        <a:bodyPr/>
        <a:lstStyle/>
        <a:p>
          <a:r>
            <a:rPr lang="en-US" smtClean="0"/>
            <a:t>In Call Chat</a:t>
          </a:r>
          <a:endParaRPr lang="en-US"/>
        </a:p>
      </dgm:t>
    </dgm:pt>
    <dgm:pt modelId="{A8A8191A-F258-4D77-9273-E1AD5D062B34}" type="parTrans" cxnId="{9AD20A90-66FD-4905-9EF5-46219E1F7EF8}">
      <dgm:prSet/>
      <dgm:spPr/>
      <dgm:t>
        <a:bodyPr/>
        <a:lstStyle/>
        <a:p>
          <a:endParaRPr lang="en-US"/>
        </a:p>
      </dgm:t>
    </dgm:pt>
    <dgm:pt modelId="{E5B26701-992D-49CD-87E8-57B546D859C5}" type="sibTrans" cxnId="{9AD20A90-66FD-4905-9EF5-46219E1F7EF8}">
      <dgm:prSet/>
      <dgm:spPr/>
      <dgm:t>
        <a:bodyPr/>
        <a:lstStyle/>
        <a:p>
          <a:endParaRPr lang="en-US"/>
        </a:p>
      </dgm:t>
    </dgm:pt>
    <dgm:pt modelId="{F04CA266-7009-42A0-815B-F849AC02964F}">
      <dgm:prSet phldrT="[Text]"/>
      <dgm:spPr/>
      <dgm:t>
        <a:bodyPr/>
        <a:lstStyle/>
        <a:p>
          <a:r>
            <a:rPr lang="en-US" smtClean="0"/>
            <a:t>Translate</a:t>
          </a:r>
          <a:endParaRPr lang="en-US"/>
        </a:p>
      </dgm:t>
    </dgm:pt>
    <dgm:pt modelId="{3FFB9C3A-7819-4D3D-81C5-00E3AD8842E5}" type="parTrans" cxnId="{0560A303-9D63-43B0-BBC0-66D38B6B4094}">
      <dgm:prSet/>
      <dgm:spPr/>
      <dgm:t>
        <a:bodyPr/>
        <a:lstStyle/>
        <a:p>
          <a:endParaRPr lang="en-US"/>
        </a:p>
      </dgm:t>
    </dgm:pt>
    <dgm:pt modelId="{B005F0ED-E7D1-474E-A737-DD4721C16055}" type="sibTrans" cxnId="{0560A303-9D63-43B0-BBC0-66D38B6B4094}">
      <dgm:prSet/>
      <dgm:spPr/>
      <dgm:t>
        <a:bodyPr/>
        <a:lstStyle/>
        <a:p>
          <a:endParaRPr lang="en-US"/>
        </a:p>
      </dgm:t>
    </dgm:pt>
    <dgm:pt modelId="{AEC4F0DE-71A9-43A1-92EF-5DDC652844C2}">
      <dgm:prSet/>
      <dgm:spPr/>
      <dgm:t>
        <a:bodyPr/>
        <a:lstStyle/>
        <a:p>
          <a:r>
            <a:rPr lang="en-US" smtClean="0"/>
            <a:t>Rating Teacher</a:t>
          </a:r>
          <a:endParaRPr lang="en-US"/>
        </a:p>
      </dgm:t>
    </dgm:pt>
    <dgm:pt modelId="{E91DEA03-CFCE-4C96-BC6A-8507AF21C48F}" type="parTrans" cxnId="{F7F71F56-6883-45C6-8F53-7290678BEB6A}">
      <dgm:prSet/>
      <dgm:spPr/>
      <dgm:t>
        <a:bodyPr/>
        <a:lstStyle/>
        <a:p>
          <a:endParaRPr lang="en-US"/>
        </a:p>
      </dgm:t>
    </dgm:pt>
    <dgm:pt modelId="{F9E3AB6B-4D51-47E2-908E-DD48BECDDFB8}" type="sibTrans" cxnId="{F7F71F56-6883-45C6-8F53-7290678BEB6A}">
      <dgm:prSet/>
      <dgm:spPr/>
      <dgm:t>
        <a:bodyPr/>
        <a:lstStyle/>
        <a:p>
          <a:endParaRPr lang="en-US"/>
        </a:p>
      </dgm:t>
    </dgm:pt>
    <dgm:pt modelId="{CDD2A5BF-8C4C-415F-8DFB-E4A458584565}" type="pres">
      <dgm:prSet presAssocID="{FA79045D-3816-4BCE-A83A-770EA9B9FF4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6E2E6-8EA4-46C8-8D0E-4F497ECE27FD}" type="pres">
      <dgm:prSet presAssocID="{FA79045D-3816-4BCE-A83A-770EA9B9FF44}" presName="dummyMaxCanvas" presStyleCnt="0">
        <dgm:presLayoutVars/>
      </dgm:prSet>
      <dgm:spPr/>
    </dgm:pt>
    <dgm:pt modelId="{9A225F87-F38F-4D94-A658-A7B0E245932D}" type="pres">
      <dgm:prSet presAssocID="{FA79045D-3816-4BCE-A83A-770EA9B9FF4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D3B77-7ED0-4559-9B3B-9C3FFCDAB362}" type="pres">
      <dgm:prSet presAssocID="{FA79045D-3816-4BCE-A83A-770EA9B9FF4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1FC56-43D1-46BC-85EF-DAD5E9F9AD8D}" type="pres">
      <dgm:prSet presAssocID="{FA79045D-3816-4BCE-A83A-770EA9B9FF4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C964B-E0BA-49FC-90BB-3D7023E5248D}" type="pres">
      <dgm:prSet presAssocID="{FA79045D-3816-4BCE-A83A-770EA9B9FF4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3EF81-8DA9-4E19-9294-6E653FAE8420}" type="pres">
      <dgm:prSet presAssocID="{FA79045D-3816-4BCE-A83A-770EA9B9FF4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1F957-8839-4CAC-AD91-73251D10F010}" type="pres">
      <dgm:prSet presAssocID="{FA79045D-3816-4BCE-A83A-770EA9B9FF4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04696-8CF4-4855-8F31-70243E7ACB8A}" type="pres">
      <dgm:prSet presAssocID="{FA79045D-3816-4BCE-A83A-770EA9B9FF4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3D50A-7E44-4B1A-B109-69AC67B95A65}" type="pres">
      <dgm:prSet presAssocID="{FA79045D-3816-4BCE-A83A-770EA9B9FF4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3DFB9-D09A-4D63-BDE2-5AC31EA076E3}" type="pres">
      <dgm:prSet presAssocID="{FA79045D-3816-4BCE-A83A-770EA9B9FF4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E5DB6-FD72-4F9C-8ABA-236978031AC7}" type="pres">
      <dgm:prSet presAssocID="{FA79045D-3816-4BCE-A83A-770EA9B9FF4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B49FD-D7C9-424F-B770-6E1C47670519}" type="pres">
      <dgm:prSet presAssocID="{FA79045D-3816-4BCE-A83A-770EA9B9FF4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BB5F1F-63DB-4DBD-992C-4BF0D2C7CEF7}" type="presOf" srcId="{AEC4F0DE-71A9-43A1-92EF-5DDC652844C2}" destId="{2D9C964B-E0BA-49FC-90BB-3D7023E5248D}" srcOrd="0" destOrd="0" presId="urn:microsoft.com/office/officeart/2005/8/layout/vProcess5"/>
    <dgm:cxn modelId="{A87EA5E4-B854-4E4A-AB8B-5ED501F537E1}" type="presOf" srcId="{E0AB161A-393A-4009-80A7-7A1A68776662}" destId="{9A225F87-F38F-4D94-A658-A7B0E245932D}" srcOrd="0" destOrd="0" presId="urn:microsoft.com/office/officeart/2005/8/layout/vProcess5"/>
    <dgm:cxn modelId="{2B2886E1-8C49-4968-9C80-C3D19F706A61}" type="presOf" srcId="{04451059-E621-4719-BE9A-380F8EDD3AFD}" destId="{7333EF81-8DA9-4E19-9294-6E653FAE8420}" srcOrd="0" destOrd="0" presId="urn:microsoft.com/office/officeart/2005/8/layout/vProcess5"/>
    <dgm:cxn modelId="{5AC08DF6-DEC7-4FDD-B028-8E5B8EB92D4F}" type="presOf" srcId="{FA79045D-3816-4BCE-A83A-770EA9B9FF44}" destId="{CDD2A5BF-8C4C-415F-8DFB-E4A458584565}" srcOrd="0" destOrd="0" presId="urn:microsoft.com/office/officeart/2005/8/layout/vProcess5"/>
    <dgm:cxn modelId="{736DC955-EAC8-4FAF-9251-060DA8974910}" type="presOf" srcId="{F04CA266-7009-42A0-815B-F849AC02964F}" destId="{92DE5DB6-FD72-4F9C-8ABA-236978031AC7}" srcOrd="1" destOrd="0" presId="urn:microsoft.com/office/officeart/2005/8/layout/vProcess5"/>
    <dgm:cxn modelId="{35D319A2-BA2B-4BA8-8A93-7F96C5676798}" type="presOf" srcId="{98AF761A-9FB0-43A4-8D34-1685C0D5B913}" destId="{7F93DFB9-D09A-4D63-BDE2-5AC31EA076E3}" srcOrd="1" destOrd="0" presId="urn:microsoft.com/office/officeart/2005/8/layout/vProcess5"/>
    <dgm:cxn modelId="{0560A303-9D63-43B0-BBC0-66D38B6B4094}" srcId="{FA79045D-3816-4BCE-A83A-770EA9B9FF44}" destId="{F04CA266-7009-42A0-815B-F849AC02964F}" srcOrd="2" destOrd="0" parTransId="{3FFB9C3A-7819-4D3D-81C5-00E3AD8842E5}" sibTransId="{B005F0ED-E7D1-474E-A737-DD4721C16055}"/>
    <dgm:cxn modelId="{34707124-B243-4E7C-9940-965D2564D336}" type="presOf" srcId="{AEC4F0DE-71A9-43A1-92EF-5DDC652844C2}" destId="{A26B49FD-D7C9-424F-B770-6E1C47670519}" srcOrd="1" destOrd="0" presId="urn:microsoft.com/office/officeart/2005/8/layout/vProcess5"/>
    <dgm:cxn modelId="{F7F71F56-6883-45C6-8F53-7290678BEB6A}" srcId="{FA79045D-3816-4BCE-A83A-770EA9B9FF44}" destId="{AEC4F0DE-71A9-43A1-92EF-5DDC652844C2}" srcOrd="3" destOrd="0" parTransId="{E91DEA03-CFCE-4C96-BC6A-8507AF21C48F}" sibTransId="{F9E3AB6B-4D51-47E2-908E-DD48BECDDFB8}"/>
    <dgm:cxn modelId="{1B9ABAA3-F655-4ACD-A5F7-D843FBD25D23}" type="presOf" srcId="{98AF761A-9FB0-43A4-8D34-1685C0D5B913}" destId="{692D3B77-7ED0-4559-9B3B-9C3FFCDAB362}" srcOrd="0" destOrd="0" presId="urn:microsoft.com/office/officeart/2005/8/layout/vProcess5"/>
    <dgm:cxn modelId="{E8299291-9657-4E8C-947A-238F1BAC86A8}" type="presOf" srcId="{E5B26701-992D-49CD-87E8-57B546D859C5}" destId="{1B61F957-8839-4CAC-AD91-73251D10F010}" srcOrd="0" destOrd="0" presId="urn:microsoft.com/office/officeart/2005/8/layout/vProcess5"/>
    <dgm:cxn modelId="{C9F669DB-BE84-4258-8FC8-77841A24BC5B}" type="presOf" srcId="{F04CA266-7009-42A0-815B-F849AC02964F}" destId="{5781FC56-43D1-46BC-85EF-DAD5E9F9AD8D}" srcOrd="0" destOrd="0" presId="urn:microsoft.com/office/officeart/2005/8/layout/vProcess5"/>
    <dgm:cxn modelId="{4840215E-92FC-4A3F-9DB7-0387FAD2A1F6}" type="presOf" srcId="{E0AB161A-393A-4009-80A7-7A1A68776662}" destId="{8803D50A-7E44-4B1A-B109-69AC67B95A65}" srcOrd="1" destOrd="0" presId="urn:microsoft.com/office/officeart/2005/8/layout/vProcess5"/>
    <dgm:cxn modelId="{54760DD2-8525-4270-8D9E-9A8019F606D0}" type="presOf" srcId="{B005F0ED-E7D1-474E-A737-DD4721C16055}" destId="{02404696-8CF4-4855-8F31-70243E7ACB8A}" srcOrd="0" destOrd="0" presId="urn:microsoft.com/office/officeart/2005/8/layout/vProcess5"/>
    <dgm:cxn modelId="{9AD20A90-66FD-4905-9EF5-46219E1F7EF8}" srcId="{FA79045D-3816-4BCE-A83A-770EA9B9FF44}" destId="{98AF761A-9FB0-43A4-8D34-1685C0D5B913}" srcOrd="1" destOrd="0" parTransId="{A8A8191A-F258-4D77-9273-E1AD5D062B34}" sibTransId="{E5B26701-992D-49CD-87E8-57B546D859C5}"/>
    <dgm:cxn modelId="{37F25B6B-E686-4A74-8D2B-77EE28316F51}" srcId="{FA79045D-3816-4BCE-A83A-770EA9B9FF44}" destId="{E0AB161A-393A-4009-80A7-7A1A68776662}" srcOrd="0" destOrd="0" parTransId="{DBC168CF-FD84-4B62-92EA-1F8377216B47}" sibTransId="{04451059-E621-4719-BE9A-380F8EDD3AFD}"/>
    <dgm:cxn modelId="{40FAF6EC-7C5F-4F35-8231-88E3CE05EE03}" type="presParOf" srcId="{CDD2A5BF-8C4C-415F-8DFB-E4A458584565}" destId="{4656E2E6-8EA4-46C8-8D0E-4F497ECE27FD}" srcOrd="0" destOrd="0" presId="urn:microsoft.com/office/officeart/2005/8/layout/vProcess5"/>
    <dgm:cxn modelId="{C5DC946E-DC8D-4811-B64F-23F515F6EB35}" type="presParOf" srcId="{CDD2A5BF-8C4C-415F-8DFB-E4A458584565}" destId="{9A225F87-F38F-4D94-A658-A7B0E245932D}" srcOrd="1" destOrd="0" presId="urn:microsoft.com/office/officeart/2005/8/layout/vProcess5"/>
    <dgm:cxn modelId="{65BC6F22-4152-4EA1-B2FE-5CDE85BC341F}" type="presParOf" srcId="{CDD2A5BF-8C4C-415F-8DFB-E4A458584565}" destId="{692D3B77-7ED0-4559-9B3B-9C3FFCDAB362}" srcOrd="2" destOrd="0" presId="urn:microsoft.com/office/officeart/2005/8/layout/vProcess5"/>
    <dgm:cxn modelId="{9E232F77-AA76-4A3C-9D7F-2771D18A86B9}" type="presParOf" srcId="{CDD2A5BF-8C4C-415F-8DFB-E4A458584565}" destId="{5781FC56-43D1-46BC-85EF-DAD5E9F9AD8D}" srcOrd="3" destOrd="0" presId="urn:microsoft.com/office/officeart/2005/8/layout/vProcess5"/>
    <dgm:cxn modelId="{C035E1B6-6234-4B20-9FD2-FC340E54A63A}" type="presParOf" srcId="{CDD2A5BF-8C4C-415F-8DFB-E4A458584565}" destId="{2D9C964B-E0BA-49FC-90BB-3D7023E5248D}" srcOrd="4" destOrd="0" presId="urn:microsoft.com/office/officeart/2005/8/layout/vProcess5"/>
    <dgm:cxn modelId="{305C62A9-87D3-4B04-AE44-644A822CA1E4}" type="presParOf" srcId="{CDD2A5BF-8C4C-415F-8DFB-E4A458584565}" destId="{7333EF81-8DA9-4E19-9294-6E653FAE8420}" srcOrd="5" destOrd="0" presId="urn:microsoft.com/office/officeart/2005/8/layout/vProcess5"/>
    <dgm:cxn modelId="{7BD1F8A7-A6F4-4D6D-8DAC-F8A224F785CF}" type="presParOf" srcId="{CDD2A5BF-8C4C-415F-8DFB-E4A458584565}" destId="{1B61F957-8839-4CAC-AD91-73251D10F010}" srcOrd="6" destOrd="0" presId="urn:microsoft.com/office/officeart/2005/8/layout/vProcess5"/>
    <dgm:cxn modelId="{09F88830-AA16-41E0-B3CD-B6B34AA9389F}" type="presParOf" srcId="{CDD2A5BF-8C4C-415F-8DFB-E4A458584565}" destId="{02404696-8CF4-4855-8F31-70243E7ACB8A}" srcOrd="7" destOrd="0" presId="urn:microsoft.com/office/officeart/2005/8/layout/vProcess5"/>
    <dgm:cxn modelId="{371821FB-FD65-44B0-9470-025C256AC464}" type="presParOf" srcId="{CDD2A5BF-8C4C-415F-8DFB-E4A458584565}" destId="{8803D50A-7E44-4B1A-B109-69AC67B95A65}" srcOrd="8" destOrd="0" presId="urn:microsoft.com/office/officeart/2005/8/layout/vProcess5"/>
    <dgm:cxn modelId="{9BBECEE2-56A9-4015-A446-0B668210B201}" type="presParOf" srcId="{CDD2A5BF-8C4C-415F-8DFB-E4A458584565}" destId="{7F93DFB9-D09A-4D63-BDE2-5AC31EA076E3}" srcOrd="9" destOrd="0" presId="urn:microsoft.com/office/officeart/2005/8/layout/vProcess5"/>
    <dgm:cxn modelId="{6678A5D1-9C2F-4828-92FD-02A6B38435F0}" type="presParOf" srcId="{CDD2A5BF-8C4C-415F-8DFB-E4A458584565}" destId="{92DE5DB6-FD72-4F9C-8ABA-236978031AC7}" srcOrd="10" destOrd="0" presId="urn:microsoft.com/office/officeart/2005/8/layout/vProcess5"/>
    <dgm:cxn modelId="{8307D83E-CD8A-40B3-AA2B-5AFC85C5B443}" type="presParOf" srcId="{CDD2A5BF-8C4C-415F-8DFB-E4A458584565}" destId="{A26B49FD-D7C9-424F-B770-6E1C4767051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25F87-F38F-4D94-A658-A7B0E245932D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User register language to teach</a:t>
          </a:r>
          <a:endParaRPr lang="en-US" sz="3000" kern="1200"/>
        </a:p>
      </dsp:txBody>
      <dsp:txXfrm>
        <a:off x="28038" y="28038"/>
        <a:ext cx="5195473" cy="901218"/>
      </dsp:txXfrm>
    </dsp:sp>
    <dsp:sp modelId="{692D3B77-7ED0-4559-9B3B-9C3FFCDAB362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Staff confirm teach request</a:t>
          </a:r>
          <a:endParaRPr lang="en-US" sz="3000" kern="1200"/>
        </a:p>
      </dsp:txBody>
      <dsp:txXfrm>
        <a:off x="556446" y="1159385"/>
        <a:ext cx="5102633" cy="901218"/>
      </dsp:txXfrm>
    </dsp:sp>
    <dsp:sp modelId="{5781FC56-43D1-46BC-85EF-DAD5E9F9AD8D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Teacher set free time slot</a:t>
          </a:r>
          <a:endParaRPr lang="en-US" sz="3000" kern="1200"/>
        </a:p>
      </dsp:txBody>
      <dsp:txXfrm>
        <a:off x="1076969" y="2290733"/>
        <a:ext cx="5110520" cy="901218"/>
      </dsp:txXfrm>
    </dsp:sp>
    <dsp:sp modelId="{2D9C964B-E0BA-49FC-90BB-3D7023E5248D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Teacher create course</a:t>
          </a:r>
          <a:endParaRPr lang="en-US" sz="3000" kern="1200"/>
        </a:p>
      </dsp:txBody>
      <dsp:txXfrm>
        <a:off x="1605378" y="3422081"/>
        <a:ext cx="5102633" cy="901218"/>
      </dsp:txXfrm>
    </dsp:sp>
    <dsp:sp modelId="{7333EF81-8DA9-4E19-9294-6E653FAE8420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827122" y="733200"/>
        <a:ext cx="342233" cy="468236"/>
      </dsp:txXfrm>
    </dsp:sp>
    <dsp:sp modelId="{1B61F957-8839-4CAC-AD91-73251D10F010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355531" y="1864548"/>
        <a:ext cx="342233" cy="468236"/>
      </dsp:txXfrm>
    </dsp:sp>
    <dsp:sp modelId="{02404696-8CF4-4855-8F31-70243E7ACB8A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25F87-F38F-4D94-A658-A7B0E245932D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Search course</a:t>
          </a:r>
          <a:endParaRPr lang="en-US" sz="3700" kern="1200"/>
        </a:p>
      </dsp:txBody>
      <dsp:txXfrm>
        <a:off x="28038" y="28038"/>
        <a:ext cx="5195473" cy="901218"/>
      </dsp:txXfrm>
    </dsp:sp>
    <dsp:sp modelId="{692D3B77-7ED0-4559-9B3B-9C3FFCDAB362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Register course</a:t>
          </a:r>
          <a:endParaRPr lang="en-US" sz="3700" kern="1200"/>
        </a:p>
      </dsp:txBody>
      <dsp:txXfrm>
        <a:off x="556446" y="1159385"/>
        <a:ext cx="5102633" cy="901218"/>
      </dsp:txXfrm>
    </dsp:sp>
    <dsp:sp modelId="{5781FC56-43D1-46BC-85EF-DAD5E9F9AD8D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Select teacher’s time slot</a:t>
          </a:r>
          <a:endParaRPr lang="en-US" sz="3700" kern="1200"/>
        </a:p>
      </dsp:txBody>
      <dsp:txXfrm>
        <a:off x="1076969" y="2290733"/>
        <a:ext cx="5110520" cy="901218"/>
      </dsp:txXfrm>
    </dsp:sp>
    <dsp:sp modelId="{2D9C964B-E0BA-49FC-90BB-3D7023E5248D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Book session</a:t>
          </a:r>
          <a:endParaRPr lang="en-US" sz="3700" kern="1200"/>
        </a:p>
      </dsp:txBody>
      <dsp:txXfrm>
        <a:off x="1605378" y="3422081"/>
        <a:ext cx="5102633" cy="901218"/>
      </dsp:txXfrm>
    </dsp:sp>
    <dsp:sp modelId="{7333EF81-8DA9-4E19-9294-6E653FAE8420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827122" y="733200"/>
        <a:ext cx="342233" cy="468236"/>
      </dsp:txXfrm>
    </dsp:sp>
    <dsp:sp modelId="{1B61F957-8839-4CAC-AD91-73251D10F010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355531" y="1864548"/>
        <a:ext cx="342233" cy="468236"/>
      </dsp:txXfrm>
    </dsp:sp>
    <dsp:sp modelId="{02404696-8CF4-4855-8F31-70243E7ACB8A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25F87-F38F-4D94-A658-A7B0E245932D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Call Video</a:t>
          </a:r>
          <a:endParaRPr lang="en-US" sz="4100" kern="1200"/>
        </a:p>
      </dsp:txBody>
      <dsp:txXfrm>
        <a:off x="28038" y="28038"/>
        <a:ext cx="5195473" cy="901218"/>
      </dsp:txXfrm>
    </dsp:sp>
    <dsp:sp modelId="{692D3B77-7ED0-4559-9B3B-9C3FFCDAB362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In Call Chat</a:t>
          </a:r>
          <a:endParaRPr lang="en-US" sz="4100" kern="1200"/>
        </a:p>
      </dsp:txBody>
      <dsp:txXfrm>
        <a:off x="556446" y="1159385"/>
        <a:ext cx="5102633" cy="901218"/>
      </dsp:txXfrm>
    </dsp:sp>
    <dsp:sp modelId="{5781FC56-43D1-46BC-85EF-DAD5E9F9AD8D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Translate</a:t>
          </a:r>
          <a:endParaRPr lang="en-US" sz="4100" kern="1200"/>
        </a:p>
      </dsp:txBody>
      <dsp:txXfrm>
        <a:off x="1076969" y="2290733"/>
        <a:ext cx="5110520" cy="901218"/>
      </dsp:txXfrm>
    </dsp:sp>
    <dsp:sp modelId="{2D9C964B-E0BA-49FC-90BB-3D7023E5248D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Rating Teacher</a:t>
          </a:r>
          <a:endParaRPr lang="en-US" sz="4100" kern="1200"/>
        </a:p>
      </dsp:txBody>
      <dsp:txXfrm>
        <a:off x="1605378" y="3422081"/>
        <a:ext cx="5102633" cy="901218"/>
      </dsp:txXfrm>
    </dsp:sp>
    <dsp:sp modelId="{7333EF81-8DA9-4E19-9294-6E653FAE8420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827122" y="733200"/>
        <a:ext cx="342233" cy="468236"/>
      </dsp:txXfrm>
    </dsp:sp>
    <dsp:sp modelId="{1B61F957-8839-4CAC-AD91-73251D10F010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355531" y="1864548"/>
        <a:ext cx="342233" cy="468236"/>
      </dsp:txXfrm>
    </dsp:sp>
    <dsp:sp modelId="{02404696-8CF4-4855-8F31-70243E7ACB8A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3C2A3-332B-4D23-A6D1-E50E40D207E7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C2FA-9999-41B0-A61F-68D58AC8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Learners may be lacking of practicing with native speakers.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DC2FA-9999-41B0-A61F-68D58AC824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People may have difficulty in time scheduling when participating in language centers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DC2FA-9999-41B0-A61F-68D58AC82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A person who is fluent on his/her mother tongue does not have a chance to teach if he/she wants.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DC2FA-9999-41B0-A61F-68D58AC824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A person may have difficulty if he/she want to learn an uncommon language.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DC2FA-9999-41B0-A61F-68D58AC824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proposed solution is to build a mobile application as a method for those who want to learn or teach languages, especially who want to focus on speaking and listening. 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DC2FA-9999-41B0-A61F-68D58AC824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 time slots: users who want to teach can register his/her available time slots so that other users can register to learn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Tool: a simple tool helps teachers compose a course structure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booking: users who want to learn can book an available slot from teachers base on their demands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DC2FA-9999-41B0-A61F-68D58AC824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12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DC2FA-9999-41B0-A61F-68D58AC824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4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DC2FA-9999-41B0-A61F-68D58AC824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1549-AE1F-4C18-B49D-A4CDDFA53CA3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0256-4F8E-4D53-9C0B-5726F5E6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3284" y="4384213"/>
            <a:ext cx="430290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latin typeface="+mj-lt"/>
              </a:rPr>
              <a:t>Supervisor</a:t>
            </a:r>
          </a:p>
          <a:p>
            <a:r>
              <a:rPr lang="en-US" sz="3200" dirty="0">
                <a:latin typeface="+mj-lt"/>
              </a:rPr>
              <a:t>Nguyễn </a:t>
            </a:r>
            <a:r>
              <a:rPr lang="en-US" sz="3200" dirty="0" err="1">
                <a:latin typeface="+mj-lt"/>
              </a:rPr>
              <a:t>Huy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Hùng</a:t>
            </a:r>
            <a:endParaRPr lang="en-US" sz="32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0032" y="435906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+mj-lt"/>
              </a:rPr>
              <a:t>Team Member</a:t>
            </a:r>
          </a:p>
          <a:p>
            <a:r>
              <a:rPr lang="en-US" sz="2400" dirty="0" err="1">
                <a:latin typeface="+mj-lt"/>
              </a:rPr>
              <a:t>Lê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Ngọc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Hiếu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Nguyễn </a:t>
            </a:r>
            <a:r>
              <a:rPr lang="en-US" sz="2400" dirty="0" err="1">
                <a:latin typeface="+mj-lt"/>
              </a:rPr>
              <a:t>Nhật</a:t>
            </a:r>
            <a:r>
              <a:rPr lang="en-US" sz="2400" dirty="0">
                <a:latin typeface="+mj-lt"/>
              </a:rPr>
              <a:t> Quang</a:t>
            </a:r>
          </a:p>
          <a:p>
            <a:r>
              <a:rPr lang="en-US" sz="2400" dirty="0" err="1">
                <a:latin typeface="+mj-lt"/>
              </a:rPr>
              <a:t>Đỗ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Hoàng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Nguyên</a:t>
            </a:r>
            <a:endParaRPr lang="en-US" sz="2400" dirty="0">
              <a:latin typeface="+mj-lt"/>
            </a:endParaRPr>
          </a:p>
          <a:p>
            <a:r>
              <a:rPr lang="en-US" sz="2400" dirty="0" err="1">
                <a:latin typeface="+mj-lt"/>
              </a:rPr>
              <a:t>Trương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Thanh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Lâm</a:t>
            </a:r>
            <a:endParaRPr lang="en-US" sz="2400" dirty="0">
              <a:latin typeface="+mj-lt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Mobile Based Language Learning Application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829594"/>
            <a:ext cx="6350000" cy="4343400"/>
          </a:xfrm>
        </p:spPr>
      </p:pic>
    </p:spTree>
    <p:extLst>
      <p:ext uri="{BB962C8B-B14F-4D97-AF65-F5344CB8AC3E}">
        <p14:creationId xmlns:p14="http://schemas.microsoft.com/office/powerpoint/2010/main" val="1204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FEATURE &amp; DEMO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TEACHER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50269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98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LEARNER BOOK SESSION</a:t>
            </a:r>
            <a:endParaRPr lang="en-US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8609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1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</a:t>
            </a:r>
            <a:endParaRPr lang="en-US"/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1081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4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620688"/>
            <a:ext cx="6858000" cy="2387600"/>
          </a:xfrm>
        </p:spPr>
        <p:txBody>
          <a:bodyPr/>
          <a:lstStyle/>
          <a:p>
            <a:r>
              <a:rPr lang="en-US" smtClean="0"/>
              <a:t>THANK YOUR FOR YOUR ATTENTION</a:t>
            </a:r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143000" y="3284984"/>
            <a:ext cx="6858000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Problem</a:t>
            </a:r>
          </a:p>
          <a:p>
            <a:r>
              <a:rPr lang="en-US" sz="4000" smtClean="0"/>
              <a:t>Our Proposal</a:t>
            </a:r>
          </a:p>
          <a:p>
            <a:r>
              <a:rPr lang="en-US" sz="4000" smtClean="0"/>
              <a:t>Feature and Demo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482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Pratice with native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7735522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Scheduling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2298"/>
            <a:ext cx="3927983" cy="26134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8" y="2702298"/>
            <a:ext cx="3761077" cy="26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Teach language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2276872"/>
            <a:ext cx="4104456" cy="3357445"/>
          </a:xfrm>
        </p:spPr>
      </p:pic>
    </p:spTree>
    <p:extLst>
      <p:ext uri="{BB962C8B-B14F-4D97-AF65-F5344CB8AC3E}">
        <p14:creationId xmlns:p14="http://schemas.microsoft.com/office/powerpoint/2010/main" val="18363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 uncommon language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18" y="1825625"/>
            <a:ext cx="4137563" cy="4351338"/>
          </a:xfrm>
        </p:spPr>
      </p:pic>
    </p:spTree>
    <p:extLst>
      <p:ext uri="{BB962C8B-B14F-4D97-AF65-F5344CB8AC3E}">
        <p14:creationId xmlns:p14="http://schemas.microsoft.com/office/powerpoint/2010/main" val="19646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PROPOSAL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PROPOSAL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0" y="2277607"/>
            <a:ext cx="7957137" cy="315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5902</TotalTime>
  <Words>244</Words>
  <Application>Microsoft Office PowerPoint</Application>
  <PresentationFormat>On-screen Show (4:3)</PresentationFormat>
  <Paragraphs>54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Custom Design</vt:lpstr>
      <vt:lpstr>Mobile Based Language Learning Application </vt:lpstr>
      <vt:lpstr>OUTLINE</vt:lpstr>
      <vt:lpstr>PROBLEM</vt:lpstr>
      <vt:lpstr>Pratice with native</vt:lpstr>
      <vt:lpstr>Time Scheduling</vt:lpstr>
      <vt:lpstr>Teach language</vt:lpstr>
      <vt:lpstr>Learn uncommon language</vt:lpstr>
      <vt:lpstr>PROPOSAL</vt:lpstr>
      <vt:lpstr>PROPOSAL</vt:lpstr>
      <vt:lpstr>SCHEDULE</vt:lpstr>
      <vt:lpstr>FEATURE &amp; DEMO</vt:lpstr>
      <vt:lpstr>REGISTER TEACHER</vt:lpstr>
      <vt:lpstr>LEARNER BOOK SESSION</vt:lpstr>
      <vt:lpstr>LEARN</vt:lpstr>
      <vt:lpstr>THANK YOUR FOR YOUR ATTENTION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Hieu Le Ngoc</cp:lastModifiedBy>
  <cp:revision>623</cp:revision>
  <dcterms:created xsi:type="dcterms:W3CDTF">2010-05-23T14:28:12Z</dcterms:created>
  <dcterms:modified xsi:type="dcterms:W3CDTF">2017-08-01T16:28:49Z</dcterms:modified>
</cp:coreProperties>
</file>