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8"/>
  </p:notesMasterIdLst>
  <p:sldIdLst>
    <p:sldId id="256" r:id="rId2"/>
    <p:sldId id="267" r:id="rId3"/>
    <p:sldId id="265" r:id="rId4"/>
    <p:sldId id="266" r:id="rId5"/>
    <p:sldId id="268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DDDEB26-2F89-4083-A81F-48C0D75D8BD7}">
          <p14:sldIdLst>
            <p14:sldId id="256"/>
            <p14:sldId id="267"/>
            <p14:sldId id="265"/>
            <p14:sldId id="266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914"/>
    <a:srgbClr val="669900"/>
    <a:srgbClr val="323232"/>
    <a:srgbClr val="2E2E2E"/>
    <a:srgbClr val="FEF4EC"/>
    <a:srgbClr val="7B4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528" autoAdjust="0"/>
  </p:normalViewPr>
  <p:slideViewPr>
    <p:cSldViewPr>
      <p:cViewPr varScale="1">
        <p:scale>
          <a:sx n="50" d="100"/>
          <a:sy n="50" d="100"/>
        </p:scale>
        <p:origin x="24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453A6AF-E601-4BBC-893D-52B13E60A632}" type="datetimeFigureOut">
              <a:rPr lang="en-US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17AEABC-5F36-4EAF-AF35-165161D9C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7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EABC-5F36-4EAF-AF35-165161D9CFB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EABC-5F36-4EAF-AF35-165161D9CF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EABC-5F36-4EAF-AF35-165161D9CF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5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EABC-5F36-4EAF-AF35-165161D9CF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EABC-5F36-4EAF-AF35-165161D9CF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C02D92-65AE-4300-B049-A148E3C38722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98BD-5DD4-4013-8C3C-0C6226598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FA4F3-B5C9-4959-891D-E44D7C165923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4DA61-7E69-4C70-8BE5-B683EB2BE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2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A4C80-5432-4EB2-AED0-DD43F6AD6649}" type="datetimeFigureOut">
              <a:rPr lang="en-US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5A91A-B839-4BE8-BF73-9E87EBE77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8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A4C80-5432-4EB2-AED0-DD43F6AD6649}" type="datetimeFigureOut">
              <a:rPr lang="en-US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5A91A-B839-4BE8-BF73-9E87EBE77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F02AE-B19C-4243-8448-8F5E0955D864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6F56E-350E-4D39-8F71-0C24103248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04E20-419A-4CB4-AC1C-0C4EBD4D6E8A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17B5B-2ACC-4627-B6B2-79262635A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6D4F77-C6A8-4C0C-B951-03BF1311C89C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96A8A-986D-4EAB-8482-D18D8ED8B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2DD94B-2A83-4E4F-AA4D-DFEA2090F153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F0C1A-5CA4-4152-A831-37BE886F81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E9610-BF9E-4DF1-BD28-E8228F414F56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0417C-F83E-495B-815F-08A662C19B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5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05BC50-4E6B-4C43-B1D1-0DD4476BE741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E606B-2A48-43C0-AFCE-F235F7A030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908AB-F72A-44B5-AAF1-6CAEC1813B66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BDFC6-0300-4261-B96E-3320C88C27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40006-00CA-4422-A7C0-7EA6EA49891E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BD74B-6F63-4C38-A520-93A327A2D6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1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762000" y="987624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Mobile Based Language Learning Application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73151" y="3048000"/>
            <a:ext cx="32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53468" y="30480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Quang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Outline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Problem</a:t>
            </a:r>
          </a:p>
          <a:p>
            <a:pPr>
              <a:buFontTx/>
              <a:buChar char="-"/>
            </a:pPr>
            <a:r>
              <a:rPr lang="en-US" dirty="0" smtClean="0"/>
              <a:t>Introduction</a:t>
            </a:r>
          </a:p>
          <a:p>
            <a:pPr>
              <a:buFontTx/>
              <a:buChar char="-"/>
            </a:pPr>
            <a:r>
              <a:rPr lang="en-US" dirty="0" smtClean="0"/>
              <a:t>Core Flow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Problem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Learners may be lacking of practicing with native speakers.</a:t>
            </a:r>
          </a:p>
          <a:p>
            <a:r>
              <a:rPr lang="en-US" dirty="0"/>
              <a:t>People may have difficulty in time scheduling when participating in language </a:t>
            </a:r>
            <a:r>
              <a:rPr lang="en-US" dirty="0" smtClean="0"/>
              <a:t>centers</a:t>
            </a:r>
          </a:p>
          <a:p>
            <a:pPr lvl="0"/>
            <a:r>
              <a:rPr lang="en-US" dirty="0"/>
              <a:t>A person may have difficulty if he/she want to learn an uncommon language.</a:t>
            </a:r>
          </a:p>
          <a:p>
            <a:pPr lvl="0"/>
            <a:r>
              <a:rPr lang="en-US" dirty="0"/>
              <a:t>A person who is fluent on his/her mother tongue does not have a chance to teach if he/she wants.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Register time slots: users who want to teach can register his/her available time slots so that other users can register to learn</a:t>
            </a:r>
          </a:p>
          <a:p>
            <a:pPr lvl="0"/>
            <a:r>
              <a:rPr lang="en-US" dirty="0"/>
              <a:t>Course Tool: a simple tool helps teachers compose a course structure</a:t>
            </a:r>
          </a:p>
          <a:p>
            <a:pPr lvl="0"/>
            <a:r>
              <a:rPr lang="en-US" dirty="0"/>
              <a:t>Learning booking: users who want to learn can book an available slot from teachers base on their demands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Core Flow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1600200" y="2618601"/>
            <a:ext cx="57816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Q/A</a:t>
            </a:r>
          </a:p>
          <a:p>
            <a:pPr algn="ctr"/>
            <a:r>
              <a:rPr lang="en-US" sz="3600" b="1" dirty="0" smtClean="0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Thanks for listening</a:t>
            </a:r>
          </a:p>
        </p:txBody>
      </p:sp>
      <p:pic>
        <p:nvPicPr>
          <p:cNvPr id="10244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6462713"/>
            <a:ext cx="1900238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151</Words>
  <Application>Microsoft Office PowerPoint</Application>
  <PresentationFormat>On-screen Show (4:3)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PowerPoint Presentation</vt:lpstr>
      <vt:lpstr>Outline</vt:lpstr>
      <vt:lpstr>Problem</vt:lpstr>
      <vt:lpstr>Introduction</vt:lpstr>
      <vt:lpstr>Core Flow</vt:lpstr>
      <vt:lpstr>PowerPoint Presentation</vt:lpstr>
    </vt:vector>
  </TitlesOfParts>
  <Company>vienlaptop115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Hieu Le Ngoc</cp:lastModifiedBy>
  <cp:revision>29</cp:revision>
  <dcterms:created xsi:type="dcterms:W3CDTF">2013-11-27T05:42:46Z</dcterms:created>
  <dcterms:modified xsi:type="dcterms:W3CDTF">2017-08-01T13:07:04Z</dcterms:modified>
</cp:coreProperties>
</file>