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Lst>
  <p:notesMasterIdLst>
    <p:notesMasterId r:id="rId3"/>
  </p:notesMasterIdLst>
  <p:sldIdLst>
    <p:sldId id="264" r:id="rId2"/>
  </p:sldIdLst>
  <p:sldSz cx="10691813" cy="15117763"/>
  <p:notesSz cx="7099300" cy="10234613"/>
  <p:embeddedFontLst>
    <p:embeddedFont>
      <p:font typeface="Roboto" panose="020B0604020202020204" charset="0"/>
      <p:regular r:id="rId4"/>
      <p:bold r:id="rId5"/>
      <p:italic r:id="rId6"/>
      <p:boldItalic r:id="rId7"/>
    </p:embeddedFont>
    <p:embeddedFont>
      <p:font typeface="Tahoma" panose="020B0604030504040204" pitchFamily="34" charset="0"/>
      <p:regular r:id="rId8"/>
      <p:bold r:id="rId9"/>
    </p:embeddedFont>
    <p:embeddedFont>
      <p:font typeface="Times" panose="02020603050405020304" pitchFamily="18"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12">
          <p15:clr>
            <a:srgbClr val="000000"/>
          </p15:clr>
        </p15:guide>
        <p15:guide id="2" orient="horz" pos="232">
          <p15:clr>
            <a:srgbClr val="000000"/>
          </p15:clr>
        </p15:guide>
        <p15:guide id="3" orient="horz" pos="8880">
          <p15:clr>
            <a:srgbClr val="000000"/>
          </p15:clr>
        </p15:guide>
        <p15:guide id="4" pos="3816">
          <p15:clr>
            <a:srgbClr val="000000"/>
          </p15:clr>
        </p15:guide>
        <p15:guide id="5" pos="240">
          <p15:clr>
            <a:srgbClr val="000000"/>
          </p15:clr>
        </p15:guide>
        <p15:guide id="6" pos="6506">
          <p15:clr>
            <a:srgbClr val="000000"/>
          </p15:clr>
        </p15:guide>
        <p15:guide id="7" pos="3186">
          <p15:clr>
            <a:srgbClr val="000000"/>
          </p15:clr>
        </p15:guide>
        <p15:guide id="8" pos="3444">
          <p15:clr>
            <a:srgbClr val="000000"/>
          </p15:clr>
        </p15:guide>
        <p15:guide id="9" pos="6488">
          <p15:clr>
            <a:srgbClr val="000000"/>
          </p15:clr>
        </p15:guide>
        <p15:guide id="10" pos="248">
          <p15:clr>
            <a:srgbClr val="000000"/>
          </p15:clr>
        </p15:guide>
        <p15:guide id="11" orient="horz" pos="1440">
          <p15:clr>
            <a:srgbClr val="9AA0A6"/>
          </p15:clr>
        </p15:guide>
        <p15:guide id="12" orient="horz" pos="5037">
          <p15:clr>
            <a:srgbClr val="9AA0A6"/>
          </p15:clr>
        </p15:guide>
      </p15:sldGuideLst>
    </p:ext>
    <p:ext uri="{2D200454-40CA-4A62-9FC3-DE9A4176ACB9}">
      <p15:notesGuideLst xmlns:p15="http://schemas.microsoft.com/office/powerpoint/2012/main">
        <p15:guide id="1" orient="horz" pos="3224">
          <p15:clr>
            <a:srgbClr val="000000"/>
          </p15:clr>
        </p15:guide>
        <p15:guide id="2" pos="2236">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4" d="100"/>
          <a:sy n="84" d="100"/>
        </p:scale>
        <p:origin x="280" y="-5248"/>
      </p:cViewPr>
      <p:guideLst>
        <p:guide orient="horz" pos="9312"/>
        <p:guide orient="horz" pos="232"/>
        <p:guide orient="horz" pos="8880"/>
        <p:guide pos="3816"/>
        <p:guide pos="240"/>
        <p:guide pos="6506"/>
        <p:guide pos="3186"/>
        <p:guide pos="3444"/>
        <p:guide pos="6488"/>
        <p:guide pos="248"/>
        <p:guide orient="horz" pos="1440"/>
        <p:guide orient="horz" pos="5037"/>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4" name="Google Shape;4;n"/>
          <p:cNvSpPr txBox="1">
            <a:spLocks noGrp="1"/>
          </p:cNvSpPr>
          <p:nvPr>
            <p:ph type="dt" idx="10"/>
          </p:nvPr>
        </p:nvSpPr>
        <p:spPr>
          <a:xfrm>
            <a:off x="3997325"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5" name="Google Shape;5;n"/>
          <p:cNvSpPr>
            <a:spLocks noGrp="1" noRot="1" noChangeAspect="1"/>
          </p:cNvSpPr>
          <p:nvPr>
            <p:ph type="sldImg" idx="3"/>
          </p:nvPr>
        </p:nvSpPr>
        <p:spPr>
          <a:xfrm>
            <a:off x="2192337" y="773112"/>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698037"/>
            <a:ext cx="3086100" cy="515937"/>
          </a:xfrm>
          <a:prstGeom prst="rect">
            <a:avLst/>
          </a:prstGeom>
          <a:noFill/>
          <a:ln>
            <a:noFill/>
          </a:ln>
        </p:spPr>
        <p:txBody>
          <a:bodyPr spcFirstLastPara="1" wrap="square" lIns="61375" tIns="30675" rIns="61375" bIns="30675"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8" name="Google Shape;8;n"/>
          <p:cNvSpPr txBox="1">
            <a:spLocks noGrp="1"/>
          </p:cNvSpPr>
          <p:nvPr>
            <p:ph type="sldNum" idx="12"/>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strike="noStrike" cap="none">
                <a:solidFill>
                  <a:srgbClr val="000000"/>
                </a:solidFill>
                <a:latin typeface="Times"/>
                <a:ea typeface="Times"/>
                <a:cs typeface="Times"/>
                <a:sym typeface="Times"/>
              </a:rPr>
              <a:t>‹#›</a:t>
            </a:fld>
            <a:endParaRPr/>
          </a:p>
        </p:txBody>
      </p:sp>
    </p:spTree>
    <p:extLst>
      <p:ext uri="{BB962C8B-B14F-4D97-AF65-F5344CB8AC3E}">
        <p14:creationId xmlns:p14="http://schemas.microsoft.com/office/powerpoint/2010/main" val="17660932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p:cNvGrpSpPr/>
        <p:nvPr/>
      </p:nvGrpSpPr>
      <p:grpSpPr>
        <a:xfrm>
          <a:off x="0" y="0"/>
          <a:ext cx="0" cy="0"/>
          <a:chOff x="0" y="0"/>
          <a:chExt cx="0" cy="0"/>
        </a:xfrm>
      </p:grpSpPr>
      <p:sp>
        <p:nvSpPr>
          <p:cNvPr id="1658" name="Google Shape;1658;g110e4154459_2_85:notes"/>
          <p:cNvSpPr txBox="1"/>
          <p:nvPr/>
        </p:nvSpPr>
        <p:spPr>
          <a:xfrm>
            <a:off x="3997325" y="9698037"/>
            <a:ext cx="3086100" cy="516000"/>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strike="noStrike" cap="none">
                <a:solidFill>
                  <a:srgbClr val="000000"/>
                </a:solidFill>
                <a:latin typeface="Times"/>
                <a:ea typeface="Times"/>
                <a:cs typeface="Times"/>
                <a:sym typeface="Times"/>
              </a:rPr>
              <a:t>1</a:t>
            </a:fld>
            <a:endParaRPr sz="1400" b="0" i="0" u="none" strike="noStrike" cap="none">
              <a:solidFill>
                <a:srgbClr val="000000"/>
              </a:solidFill>
              <a:latin typeface="Arial"/>
              <a:ea typeface="Arial"/>
              <a:cs typeface="Arial"/>
              <a:sym typeface="Arial"/>
            </a:endParaRPr>
          </a:p>
        </p:txBody>
      </p:sp>
      <p:sp>
        <p:nvSpPr>
          <p:cNvPr id="1659" name="Google Shape;1659;g110e4154459_2_85:notes"/>
          <p:cNvSpPr>
            <a:spLocks noGrp="1" noRot="1" noChangeAspect="1"/>
          </p:cNvSpPr>
          <p:nvPr>
            <p:ph type="sldImg" idx="2"/>
          </p:nvPr>
        </p:nvSpPr>
        <p:spPr>
          <a:xfrm>
            <a:off x="2192338" y="773113"/>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60" name="Google Shape;1660;g110e4154459_2_85:notes"/>
          <p:cNvSpPr txBox="1">
            <a:spLocks noGrp="1"/>
          </p:cNvSpPr>
          <p:nvPr>
            <p:ph type="body" idx="1"/>
          </p:nvPr>
        </p:nvSpPr>
        <p:spPr>
          <a:xfrm>
            <a:off x="962025" y="4848225"/>
            <a:ext cx="5210100" cy="4643400"/>
          </a:xfrm>
          <a:prstGeom prst="rect">
            <a:avLst/>
          </a:prstGeom>
          <a:noFill/>
          <a:ln>
            <a:noFill/>
          </a:ln>
        </p:spPr>
        <p:txBody>
          <a:bodyPr spcFirstLastPara="1" wrap="square" lIns="61375" tIns="30675" rIns="61375" bIns="3067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622739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5"/>
        <p:cNvGrpSpPr/>
        <p:nvPr/>
      </p:nvGrpSpPr>
      <p:grpSpPr>
        <a:xfrm>
          <a:off x="0" y="0"/>
          <a:ext cx="0" cy="0"/>
          <a:chOff x="0" y="0"/>
          <a:chExt cx="0" cy="0"/>
        </a:xfrm>
      </p:grpSpPr>
      <p:sp>
        <p:nvSpPr>
          <p:cNvPr id="196" name="Google Shape;196;p26"/>
          <p:cNvSpPr txBox="1">
            <a:spLocks noGrp="1"/>
          </p:cNvSpPr>
          <p:nvPr>
            <p:ph type="ctrTitle"/>
          </p:nvPr>
        </p:nvSpPr>
        <p:spPr>
          <a:xfrm>
            <a:off x="801688" y="4695825"/>
            <a:ext cx="9088437" cy="3241675"/>
          </a:xfrm>
          <a:prstGeom prst="rect">
            <a:avLst/>
          </a:prstGeom>
          <a:noFill/>
          <a:ln>
            <a:noFill/>
          </a:ln>
        </p:spPr>
        <p:txBody>
          <a:bodyPr spcFirstLastPara="1" wrap="square" lIns="147425" tIns="73700" rIns="147425" bIns="73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7" name="Google Shape;197;p26"/>
          <p:cNvSpPr txBox="1">
            <a:spLocks noGrp="1"/>
          </p:cNvSpPr>
          <p:nvPr>
            <p:ph type="subTitle" idx="1"/>
          </p:nvPr>
        </p:nvSpPr>
        <p:spPr>
          <a:xfrm>
            <a:off x="1603375" y="8566150"/>
            <a:ext cx="7485063" cy="3863975"/>
          </a:xfrm>
          <a:prstGeom prst="rect">
            <a:avLst/>
          </a:prstGeom>
          <a:noFill/>
          <a:ln>
            <a:noFill/>
          </a:ln>
        </p:spPr>
        <p:txBody>
          <a:bodyPr spcFirstLastPara="1" wrap="square" lIns="147425" tIns="73700" rIns="147425" bIns="73700" anchor="t" anchorCtr="0">
            <a:noAutofit/>
          </a:bodyPr>
          <a:lstStyle>
            <a:lvl1pPr lvl="0" algn="ctr">
              <a:lnSpc>
                <a:spcPct val="100000"/>
              </a:lnSpc>
              <a:spcBef>
                <a:spcPts val="1040"/>
              </a:spcBef>
              <a:spcAft>
                <a:spcPts val="0"/>
              </a:spcAft>
              <a:buClr>
                <a:schemeClr val="dk1"/>
              </a:buClr>
              <a:buSzPts val="5200"/>
              <a:buFont typeface="Times"/>
              <a:buNone/>
              <a:defRPr/>
            </a:lvl1pPr>
            <a:lvl2pPr lvl="1" algn="ctr">
              <a:lnSpc>
                <a:spcPct val="100000"/>
              </a:lnSpc>
              <a:spcBef>
                <a:spcPts val="900"/>
              </a:spcBef>
              <a:spcAft>
                <a:spcPts val="0"/>
              </a:spcAft>
              <a:buClr>
                <a:schemeClr val="dk1"/>
              </a:buClr>
              <a:buSzPts val="4500"/>
              <a:buFont typeface="Times"/>
              <a:buNone/>
              <a:defRPr/>
            </a:lvl2pPr>
            <a:lvl3pPr lvl="2" algn="ctr">
              <a:lnSpc>
                <a:spcPct val="100000"/>
              </a:lnSpc>
              <a:spcBef>
                <a:spcPts val="780"/>
              </a:spcBef>
              <a:spcAft>
                <a:spcPts val="0"/>
              </a:spcAft>
              <a:buClr>
                <a:schemeClr val="dk1"/>
              </a:buClr>
              <a:buSzPts val="3900"/>
              <a:buFont typeface="Times"/>
              <a:buNone/>
              <a:defRPr/>
            </a:lvl3pPr>
            <a:lvl4pPr lvl="3" algn="ctr">
              <a:lnSpc>
                <a:spcPct val="100000"/>
              </a:lnSpc>
              <a:spcBef>
                <a:spcPts val="640"/>
              </a:spcBef>
              <a:spcAft>
                <a:spcPts val="0"/>
              </a:spcAft>
              <a:buClr>
                <a:schemeClr val="dk1"/>
              </a:buClr>
              <a:buSzPts val="3200"/>
              <a:buFont typeface="Times"/>
              <a:buNone/>
              <a:defRPr/>
            </a:lvl4pPr>
            <a:lvl5pPr lvl="4" algn="ctr">
              <a:lnSpc>
                <a:spcPct val="100000"/>
              </a:lnSpc>
              <a:spcBef>
                <a:spcPts val="640"/>
              </a:spcBef>
              <a:spcAft>
                <a:spcPts val="0"/>
              </a:spcAft>
              <a:buClr>
                <a:schemeClr val="dk1"/>
              </a:buClr>
              <a:buSzPts val="3200"/>
              <a:buFont typeface="Times"/>
              <a:buNone/>
              <a:defRPr/>
            </a:lvl5pPr>
            <a:lvl6pPr lvl="5" algn="ctr">
              <a:lnSpc>
                <a:spcPct val="100000"/>
              </a:lnSpc>
              <a:spcBef>
                <a:spcPts val="640"/>
              </a:spcBef>
              <a:spcAft>
                <a:spcPts val="0"/>
              </a:spcAft>
              <a:buClr>
                <a:schemeClr val="dk1"/>
              </a:buClr>
              <a:buSzPts val="3200"/>
              <a:buFont typeface="Times"/>
              <a:buNone/>
              <a:defRPr/>
            </a:lvl6pPr>
            <a:lvl7pPr lvl="6" algn="ctr">
              <a:lnSpc>
                <a:spcPct val="100000"/>
              </a:lnSpc>
              <a:spcBef>
                <a:spcPts val="640"/>
              </a:spcBef>
              <a:spcAft>
                <a:spcPts val="0"/>
              </a:spcAft>
              <a:buClr>
                <a:schemeClr val="dk1"/>
              </a:buClr>
              <a:buSzPts val="3200"/>
              <a:buFont typeface="Times"/>
              <a:buNone/>
              <a:defRPr/>
            </a:lvl7pPr>
            <a:lvl8pPr lvl="7" algn="ctr">
              <a:lnSpc>
                <a:spcPct val="100000"/>
              </a:lnSpc>
              <a:spcBef>
                <a:spcPts val="640"/>
              </a:spcBef>
              <a:spcAft>
                <a:spcPts val="0"/>
              </a:spcAft>
              <a:buClr>
                <a:schemeClr val="dk1"/>
              </a:buClr>
              <a:buSzPts val="3200"/>
              <a:buFont typeface="Times"/>
              <a:buNone/>
              <a:defRPr/>
            </a:lvl8pPr>
            <a:lvl9pPr lvl="8" algn="ctr">
              <a:lnSpc>
                <a:spcPct val="100000"/>
              </a:lnSpc>
              <a:spcBef>
                <a:spcPts val="640"/>
              </a:spcBef>
              <a:spcAft>
                <a:spcPts val="0"/>
              </a:spcAft>
              <a:buClr>
                <a:schemeClr val="dk1"/>
              </a:buClr>
              <a:buSzPts val="3200"/>
              <a:buFont typeface="Times"/>
              <a:buNone/>
              <a:defRPr/>
            </a:lvl9pPr>
          </a:lstStyle>
          <a:p>
            <a:endParaRPr/>
          </a:p>
        </p:txBody>
      </p:sp>
      <p:sp>
        <p:nvSpPr>
          <p:cNvPr id="198" name="Google Shape;198;p26"/>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26"/>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 name="Google Shape;200;p26"/>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2"/>
        <p:cNvGrpSpPr/>
        <p:nvPr/>
      </p:nvGrpSpPr>
      <p:grpSpPr>
        <a:xfrm>
          <a:off x="0" y="0"/>
          <a:ext cx="0" cy="0"/>
          <a:chOff x="0" y="0"/>
          <a:chExt cx="0" cy="0"/>
        </a:xfrm>
      </p:grpSpPr>
      <p:sp>
        <p:nvSpPr>
          <p:cNvPr id="253" name="Google Shape;253;p35"/>
          <p:cNvSpPr txBox="1">
            <a:spLocks noGrp="1"/>
          </p:cNvSpPr>
          <p:nvPr>
            <p:ph type="title"/>
          </p:nvPr>
        </p:nvSpPr>
        <p:spPr>
          <a:xfrm>
            <a:off x="844550" y="9713913"/>
            <a:ext cx="9088438" cy="3003550"/>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4" name="Google Shape;254;p35"/>
          <p:cNvSpPr txBox="1">
            <a:spLocks noGrp="1"/>
          </p:cNvSpPr>
          <p:nvPr>
            <p:ph type="body" idx="1"/>
          </p:nvPr>
        </p:nvSpPr>
        <p:spPr>
          <a:xfrm>
            <a:off x="844550" y="6407150"/>
            <a:ext cx="9088438" cy="3306763"/>
          </a:xfrm>
          <a:prstGeom prst="rect">
            <a:avLst/>
          </a:prstGeom>
          <a:noFill/>
          <a:ln>
            <a:noFill/>
          </a:ln>
        </p:spPr>
        <p:txBody>
          <a:bodyPr spcFirstLastPara="1" wrap="square" lIns="147425" tIns="73700" rIns="147425" bIns="73700" anchor="b" anchorCtr="0">
            <a:noAutofit/>
          </a:bodyPr>
          <a:lstStyle>
            <a:lvl1pPr marL="457200" lvl="0" indent="-228600" algn="l">
              <a:lnSpc>
                <a:spcPct val="100000"/>
              </a:lnSpc>
              <a:spcBef>
                <a:spcPts val="400"/>
              </a:spcBef>
              <a:spcAft>
                <a:spcPts val="0"/>
              </a:spcAft>
              <a:buClr>
                <a:schemeClr val="dk1"/>
              </a:buClr>
              <a:buSzPts val="2000"/>
              <a:buFont typeface="Times"/>
              <a:buNone/>
              <a:defRPr sz="2000"/>
            </a:lvl1pPr>
            <a:lvl2pPr marL="914400" lvl="1" indent="-228600" algn="l">
              <a:lnSpc>
                <a:spcPct val="100000"/>
              </a:lnSpc>
              <a:spcBef>
                <a:spcPts val="360"/>
              </a:spcBef>
              <a:spcAft>
                <a:spcPts val="0"/>
              </a:spcAft>
              <a:buClr>
                <a:schemeClr val="dk1"/>
              </a:buClr>
              <a:buSzPts val="1800"/>
              <a:buFont typeface="Times"/>
              <a:buNone/>
              <a:defRPr sz="1800"/>
            </a:lvl2pPr>
            <a:lvl3pPr marL="1371600" lvl="2" indent="-228600" algn="l">
              <a:lnSpc>
                <a:spcPct val="100000"/>
              </a:lnSpc>
              <a:spcBef>
                <a:spcPts val="320"/>
              </a:spcBef>
              <a:spcAft>
                <a:spcPts val="0"/>
              </a:spcAft>
              <a:buClr>
                <a:schemeClr val="dk1"/>
              </a:buClr>
              <a:buSzPts val="1600"/>
              <a:buFont typeface="Times"/>
              <a:buNone/>
              <a:defRPr sz="1600"/>
            </a:lvl3pPr>
            <a:lvl4pPr marL="1828800" lvl="3" indent="-228600" algn="l">
              <a:lnSpc>
                <a:spcPct val="100000"/>
              </a:lnSpc>
              <a:spcBef>
                <a:spcPts val="280"/>
              </a:spcBef>
              <a:spcAft>
                <a:spcPts val="0"/>
              </a:spcAft>
              <a:buClr>
                <a:schemeClr val="dk1"/>
              </a:buClr>
              <a:buSzPts val="1400"/>
              <a:buFont typeface="Times"/>
              <a:buNone/>
              <a:defRPr sz="1400"/>
            </a:lvl4pPr>
            <a:lvl5pPr marL="2286000" lvl="4" indent="-228600" algn="l">
              <a:lnSpc>
                <a:spcPct val="100000"/>
              </a:lnSpc>
              <a:spcBef>
                <a:spcPts val="280"/>
              </a:spcBef>
              <a:spcAft>
                <a:spcPts val="0"/>
              </a:spcAft>
              <a:buClr>
                <a:schemeClr val="dk1"/>
              </a:buClr>
              <a:buSzPts val="1400"/>
              <a:buFont typeface="Times"/>
              <a:buNone/>
              <a:defRPr sz="1400"/>
            </a:lvl5pPr>
            <a:lvl6pPr marL="2743200" lvl="5" indent="-228600" algn="l">
              <a:lnSpc>
                <a:spcPct val="100000"/>
              </a:lnSpc>
              <a:spcBef>
                <a:spcPts val="280"/>
              </a:spcBef>
              <a:spcAft>
                <a:spcPts val="0"/>
              </a:spcAft>
              <a:buClr>
                <a:schemeClr val="dk1"/>
              </a:buClr>
              <a:buSzPts val="1400"/>
              <a:buFont typeface="Times"/>
              <a:buNone/>
              <a:defRPr sz="1400"/>
            </a:lvl6pPr>
            <a:lvl7pPr marL="3200400" lvl="6" indent="-228600" algn="l">
              <a:lnSpc>
                <a:spcPct val="100000"/>
              </a:lnSpc>
              <a:spcBef>
                <a:spcPts val="280"/>
              </a:spcBef>
              <a:spcAft>
                <a:spcPts val="0"/>
              </a:spcAft>
              <a:buClr>
                <a:schemeClr val="dk1"/>
              </a:buClr>
              <a:buSzPts val="1400"/>
              <a:buFont typeface="Times"/>
              <a:buNone/>
              <a:defRPr sz="1400"/>
            </a:lvl7pPr>
            <a:lvl8pPr marL="3657600" lvl="7" indent="-228600" algn="l">
              <a:lnSpc>
                <a:spcPct val="100000"/>
              </a:lnSpc>
              <a:spcBef>
                <a:spcPts val="280"/>
              </a:spcBef>
              <a:spcAft>
                <a:spcPts val="0"/>
              </a:spcAft>
              <a:buClr>
                <a:schemeClr val="dk1"/>
              </a:buClr>
              <a:buSzPts val="1400"/>
              <a:buFont typeface="Times"/>
              <a:buNone/>
              <a:defRPr sz="1400"/>
            </a:lvl8pPr>
            <a:lvl9pPr marL="4114800" lvl="8" indent="-228600" algn="l">
              <a:lnSpc>
                <a:spcPct val="100000"/>
              </a:lnSpc>
              <a:spcBef>
                <a:spcPts val="280"/>
              </a:spcBef>
              <a:spcAft>
                <a:spcPts val="0"/>
              </a:spcAft>
              <a:buClr>
                <a:schemeClr val="dk1"/>
              </a:buClr>
              <a:buSzPts val="1400"/>
              <a:buFont typeface="Times"/>
              <a:buNone/>
              <a:defRPr sz="1400"/>
            </a:lvl9pPr>
          </a:lstStyle>
          <a:p>
            <a:endParaRPr/>
          </a:p>
        </p:txBody>
      </p:sp>
      <p:sp>
        <p:nvSpPr>
          <p:cNvPr id="255" name="Google Shape;255;p35"/>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6" name="Google Shape;256;p35"/>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7" name="Google Shape;257;p35"/>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8"/>
        <p:cNvGrpSpPr/>
        <p:nvPr/>
      </p:nvGrpSpPr>
      <p:grpSpPr>
        <a:xfrm>
          <a:off x="0" y="0"/>
          <a:ext cx="0" cy="0"/>
          <a:chOff x="0" y="0"/>
          <a:chExt cx="0" cy="0"/>
        </a:xfrm>
      </p:grpSpPr>
      <p:sp>
        <p:nvSpPr>
          <p:cNvPr id="259" name="Google Shape;259;p36"/>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60" name="Google Shape;260;p36"/>
          <p:cNvSpPr txBox="1">
            <a:spLocks noGrp="1"/>
          </p:cNvSpPr>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61" name="Google Shape;261;p36"/>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2" name="Google Shape;262;p36"/>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3" name="Google Shape;263;p36"/>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01"/>
        <p:cNvGrpSpPr/>
        <p:nvPr/>
      </p:nvGrpSpPr>
      <p:grpSpPr>
        <a:xfrm>
          <a:off x="0" y="0"/>
          <a:ext cx="0" cy="0"/>
          <a:chOff x="0" y="0"/>
          <a:chExt cx="0" cy="0"/>
        </a:xfrm>
      </p:grpSpPr>
      <p:sp>
        <p:nvSpPr>
          <p:cNvPr id="202" name="Google Shape;202;p27"/>
          <p:cNvSpPr txBox="1">
            <a:spLocks noGrp="1"/>
          </p:cNvSpPr>
          <p:nvPr>
            <p:ph type="title"/>
          </p:nvPr>
        </p:nvSpPr>
        <p:spPr>
          <a:xfrm rot="5400000">
            <a:off x="2720182" y="6244432"/>
            <a:ext cx="12068175" cy="2271712"/>
          </a:xfrm>
          <a:prstGeom prst="rect">
            <a:avLst/>
          </a:prstGeom>
          <a:noFill/>
          <a:ln>
            <a:noFill/>
          </a:ln>
        </p:spPr>
        <p:txBody>
          <a:bodyPr spcFirstLastPara="1" wrap="square" lIns="147425" tIns="73700" rIns="147425" bIns="73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3" name="Google Shape;203;p27"/>
          <p:cNvSpPr txBox="1">
            <a:spLocks noGrp="1"/>
          </p:cNvSpPr>
          <p:nvPr>
            <p:ph type="body" idx="1"/>
          </p:nvPr>
        </p:nvSpPr>
        <p:spPr>
          <a:xfrm rot="5400000">
            <a:off x="-1901824" y="4046538"/>
            <a:ext cx="12068175" cy="6667500"/>
          </a:xfrm>
          <a:prstGeom prst="rect">
            <a:avLst/>
          </a:prstGeom>
          <a:noFill/>
          <a:ln>
            <a:noFill/>
          </a:ln>
        </p:spPr>
        <p:txBody>
          <a:bodyPr spcFirstLastPara="1" wrap="square" lIns="147425" tIns="73700" rIns="147425" bIns="73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4" name="Google Shape;204;p27"/>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27"/>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27"/>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07"/>
        <p:cNvGrpSpPr/>
        <p:nvPr/>
      </p:nvGrpSpPr>
      <p:grpSpPr>
        <a:xfrm>
          <a:off x="0" y="0"/>
          <a:ext cx="0" cy="0"/>
          <a:chOff x="0" y="0"/>
          <a:chExt cx="0" cy="0"/>
        </a:xfrm>
      </p:grpSpPr>
      <p:sp>
        <p:nvSpPr>
          <p:cNvPr id="208" name="Google Shape;208;p28"/>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9" name="Google Shape;209;p28"/>
          <p:cNvSpPr txBox="1">
            <a:spLocks noGrp="1"/>
          </p:cNvSpPr>
          <p:nvPr>
            <p:ph type="body" idx="1"/>
          </p:nvPr>
        </p:nvSpPr>
        <p:spPr>
          <a:xfrm rot="5400000">
            <a:off x="807243" y="4334669"/>
            <a:ext cx="9070975" cy="9088437"/>
          </a:xfrm>
          <a:prstGeom prst="rect">
            <a:avLst/>
          </a:prstGeom>
          <a:noFill/>
          <a:ln>
            <a:noFill/>
          </a:ln>
        </p:spPr>
        <p:txBody>
          <a:bodyPr spcFirstLastPara="1" wrap="square" lIns="147425" tIns="73700" rIns="147425" bIns="73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0" name="Google Shape;210;p28"/>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1" name="Google Shape;211;p28"/>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28"/>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13"/>
        <p:cNvGrpSpPr/>
        <p:nvPr/>
      </p:nvGrpSpPr>
      <p:grpSpPr>
        <a:xfrm>
          <a:off x="0" y="0"/>
          <a:ext cx="0" cy="0"/>
          <a:chOff x="0" y="0"/>
          <a:chExt cx="0" cy="0"/>
        </a:xfrm>
      </p:grpSpPr>
      <p:sp>
        <p:nvSpPr>
          <p:cNvPr id="214" name="Google Shape;214;p29"/>
          <p:cNvSpPr txBox="1">
            <a:spLocks noGrp="1"/>
          </p:cNvSpPr>
          <p:nvPr>
            <p:ph type="title"/>
          </p:nvPr>
        </p:nvSpPr>
        <p:spPr>
          <a:xfrm>
            <a:off x="2095500" y="10582275"/>
            <a:ext cx="6415088" cy="1249363"/>
          </a:xfrm>
          <a:prstGeom prst="rect">
            <a:avLst/>
          </a:prstGeom>
          <a:noFill/>
          <a:ln>
            <a:noFill/>
          </a:ln>
        </p:spPr>
        <p:txBody>
          <a:bodyPr spcFirstLastPara="1" wrap="square" lIns="147425" tIns="73700" rIns="147425" bIns="73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5" name="Google Shape;215;p29"/>
          <p:cNvSpPr>
            <a:spLocks noGrp="1"/>
          </p:cNvSpPr>
          <p:nvPr>
            <p:ph type="pic" idx="2"/>
          </p:nvPr>
        </p:nvSpPr>
        <p:spPr>
          <a:xfrm>
            <a:off x="2095500" y="1350963"/>
            <a:ext cx="6415088" cy="9070975"/>
          </a:xfrm>
          <a:prstGeom prst="rect">
            <a:avLst/>
          </a:prstGeom>
          <a:noFill/>
          <a:ln>
            <a:noFill/>
          </a:ln>
        </p:spPr>
      </p:sp>
      <p:sp>
        <p:nvSpPr>
          <p:cNvPr id="216" name="Google Shape;216;p29"/>
          <p:cNvSpPr txBox="1">
            <a:spLocks noGrp="1"/>
          </p:cNvSpPr>
          <p:nvPr>
            <p:ph type="body" idx="1"/>
          </p:nvPr>
        </p:nvSpPr>
        <p:spPr>
          <a:xfrm>
            <a:off x="2095500" y="11831638"/>
            <a:ext cx="6415088" cy="1774825"/>
          </a:xfrm>
          <a:prstGeom prst="rect">
            <a:avLst/>
          </a:prstGeom>
          <a:noFill/>
          <a:ln>
            <a:noFill/>
          </a:ln>
        </p:spPr>
        <p:txBody>
          <a:bodyPr spcFirstLastPara="1" wrap="square" lIns="147425" tIns="73700" rIns="147425" bIns="73700" anchor="t" anchorCtr="0">
            <a:noAutofit/>
          </a:bodyPr>
          <a:lstStyle>
            <a:lvl1pPr marL="457200" lvl="0" indent="-228600" algn="l">
              <a:lnSpc>
                <a:spcPct val="100000"/>
              </a:lnSpc>
              <a:spcBef>
                <a:spcPts val="280"/>
              </a:spcBef>
              <a:spcAft>
                <a:spcPts val="0"/>
              </a:spcAft>
              <a:buClr>
                <a:schemeClr val="dk1"/>
              </a:buClr>
              <a:buSzPts val="1400"/>
              <a:buFont typeface="Times"/>
              <a:buNone/>
              <a:defRPr sz="1400"/>
            </a:lvl1pPr>
            <a:lvl2pPr marL="914400" lvl="1" indent="-228600" algn="l">
              <a:lnSpc>
                <a:spcPct val="100000"/>
              </a:lnSpc>
              <a:spcBef>
                <a:spcPts val="240"/>
              </a:spcBef>
              <a:spcAft>
                <a:spcPts val="0"/>
              </a:spcAft>
              <a:buClr>
                <a:schemeClr val="dk1"/>
              </a:buClr>
              <a:buSzPts val="1200"/>
              <a:buFont typeface="Times"/>
              <a:buNone/>
              <a:defRPr sz="1200"/>
            </a:lvl2pPr>
            <a:lvl3pPr marL="1371600" lvl="2" indent="-228600" algn="l">
              <a:lnSpc>
                <a:spcPct val="100000"/>
              </a:lnSpc>
              <a:spcBef>
                <a:spcPts val="200"/>
              </a:spcBef>
              <a:spcAft>
                <a:spcPts val="0"/>
              </a:spcAft>
              <a:buClr>
                <a:schemeClr val="dk1"/>
              </a:buClr>
              <a:buSzPts val="1000"/>
              <a:buFont typeface="Times"/>
              <a:buNone/>
              <a:defRPr sz="1000"/>
            </a:lvl3pPr>
            <a:lvl4pPr marL="1828800" lvl="3" indent="-228600" algn="l">
              <a:lnSpc>
                <a:spcPct val="100000"/>
              </a:lnSpc>
              <a:spcBef>
                <a:spcPts val="180"/>
              </a:spcBef>
              <a:spcAft>
                <a:spcPts val="0"/>
              </a:spcAft>
              <a:buClr>
                <a:schemeClr val="dk1"/>
              </a:buClr>
              <a:buSzPts val="900"/>
              <a:buFont typeface="Times"/>
              <a:buNone/>
              <a:defRPr sz="900"/>
            </a:lvl4pPr>
            <a:lvl5pPr marL="2286000" lvl="4" indent="-228600" algn="l">
              <a:lnSpc>
                <a:spcPct val="100000"/>
              </a:lnSpc>
              <a:spcBef>
                <a:spcPts val="180"/>
              </a:spcBef>
              <a:spcAft>
                <a:spcPts val="0"/>
              </a:spcAft>
              <a:buClr>
                <a:schemeClr val="dk1"/>
              </a:buClr>
              <a:buSzPts val="900"/>
              <a:buFont typeface="Times"/>
              <a:buNone/>
              <a:defRPr sz="900"/>
            </a:lvl5pPr>
            <a:lvl6pPr marL="2743200" lvl="5" indent="-228600" algn="l">
              <a:lnSpc>
                <a:spcPct val="100000"/>
              </a:lnSpc>
              <a:spcBef>
                <a:spcPts val="180"/>
              </a:spcBef>
              <a:spcAft>
                <a:spcPts val="0"/>
              </a:spcAft>
              <a:buClr>
                <a:schemeClr val="dk1"/>
              </a:buClr>
              <a:buSzPts val="900"/>
              <a:buFont typeface="Times"/>
              <a:buNone/>
              <a:defRPr sz="900"/>
            </a:lvl6pPr>
            <a:lvl7pPr marL="3200400" lvl="6" indent="-228600" algn="l">
              <a:lnSpc>
                <a:spcPct val="100000"/>
              </a:lnSpc>
              <a:spcBef>
                <a:spcPts val="180"/>
              </a:spcBef>
              <a:spcAft>
                <a:spcPts val="0"/>
              </a:spcAft>
              <a:buClr>
                <a:schemeClr val="dk1"/>
              </a:buClr>
              <a:buSzPts val="900"/>
              <a:buFont typeface="Times"/>
              <a:buNone/>
              <a:defRPr sz="900"/>
            </a:lvl7pPr>
            <a:lvl8pPr marL="3657600" lvl="7" indent="-228600" algn="l">
              <a:lnSpc>
                <a:spcPct val="100000"/>
              </a:lnSpc>
              <a:spcBef>
                <a:spcPts val="180"/>
              </a:spcBef>
              <a:spcAft>
                <a:spcPts val="0"/>
              </a:spcAft>
              <a:buClr>
                <a:schemeClr val="dk1"/>
              </a:buClr>
              <a:buSzPts val="900"/>
              <a:buFont typeface="Times"/>
              <a:buNone/>
              <a:defRPr sz="900"/>
            </a:lvl8pPr>
            <a:lvl9pPr marL="4114800" lvl="8" indent="-228600" algn="l">
              <a:lnSpc>
                <a:spcPct val="100000"/>
              </a:lnSpc>
              <a:spcBef>
                <a:spcPts val="180"/>
              </a:spcBef>
              <a:spcAft>
                <a:spcPts val="0"/>
              </a:spcAft>
              <a:buClr>
                <a:schemeClr val="dk1"/>
              </a:buClr>
              <a:buSzPts val="900"/>
              <a:buFont typeface="Times"/>
              <a:buNone/>
              <a:defRPr sz="900"/>
            </a:lvl9pPr>
          </a:lstStyle>
          <a:p>
            <a:endParaRPr/>
          </a:p>
        </p:txBody>
      </p:sp>
      <p:sp>
        <p:nvSpPr>
          <p:cNvPr id="217" name="Google Shape;217;p29"/>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8" name="Google Shape;218;p29"/>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29"/>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0"/>
        <p:cNvGrpSpPr/>
        <p:nvPr/>
      </p:nvGrpSpPr>
      <p:grpSpPr>
        <a:xfrm>
          <a:off x="0" y="0"/>
          <a:ext cx="0" cy="0"/>
          <a:chOff x="0" y="0"/>
          <a:chExt cx="0" cy="0"/>
        </a:xfrm>
      </p:grpSpPr>
      <p:sp>
        <p:nvSpPr>
          <p:cNvPr id="221" name="Google Shape;221;p30"/>
          <p:cNvSpPr txBox="1">
            <a:spLocks noGrp="1"/>
          </p:cNvSpPr>
          <p:nvPr>
            <p:ph type="title"/>
          </p:nvPr>
        </p:nvSpPr>
        <p:spPr>
          <a:xfrm>
            <a:off x="534988" y="601663"/>
            <a:ext cx="3517900" cy="2562225"/>
          </a:xfrm>
          <a:prstGeom prst="rect">
            <a:avLst/>
          </a:prstGeom>
          <a:noFill/>
          <a:ln>
            <a:noFill/>
          </a:ln>
        </p:spPr>
        <p:txBody>
          <a:bodyPr spcFirstLastPara="1" wrap="square" lIns="147425" tIns="73700" rIns="147425" bIns="73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22" name="Google Shape;222;p30"/>
          <p:cNvSpPr txBox="1">
            <a:spLocks noGrp="1"/>
          </p:cNvSpPr>
          <p:nvPr>
            <p:ph type="body" idx="1"/>
          </p:nvPr>
        </p:nvSpPr>
        <p:spPr>
          <a:xfrm>
            <a:off x="4179888" y="601663"/>
            <a:ext cx="5976937" cy="12903200"/>
          </a:xfrm>
          <a:prstGeom prst="rect">
            <a:avLst/>
          </a:prstGeom>
          <a:noFill/>
          <a:ln>
            <a:noFill/>
          </a:ln>
        </p:spPr>
        <p:txBody>
          <a:bodyPr spcFirstLastPara="1" wrap="square" lIns="147425" tIns="73700" rIns="147425" bIns="73700" anchor="t" anchorCtr="0">
            <a:noAutofit/>
          </a:bodyPr>
          <a:lstStyle>
            <a:lvl1pPr marL="457200" lvl="0" indent="-431800" algn="l">
              <a:lnSpc>
                <a:spcPct val="100000"/>
              </a:lnSpc>
              <a:spcBef>
                <a:spcPts val="640"/>
              </a:spcBef>
              <a:spcAft>
                <a:spcPts val="0"/>
              </a:spcAft>
              <a:buClr>
                <a:schemeClr val="dk1"/>
              </a:buClr>
              <a:buSzPts val="3200"/>
              <a:buFont typeface="Times"/>
              <a:buChar char="•"/>
              <a:defRPr sz="3200"/>
            </a:lvl1pPr>
            <a:lvl2pPr marL="914400" lvl="1" indent="-406400" algn="l">
              <a:lnSpc>
                <a:spcPct val="100000"/>
              </a:lnSpc>
              <a:spcBef>
                <a:spcPts val="560"/>
              </a:spcBef>
              <a:spcAft>
                <a:spcPts val="0"/>
              </a:spcAft>
              <a:buClr>
                <a:schemeClr val="dk1"/>
              </a:buClr>
              <a:buSzPts val="2800"/>
              <a:buFont typeface="Times"/>
              <a:buChar char="–"/>
              <a:defRPr sz="2800"/>
            </a:lvl2pPr>
            <a:lvl3pPr marL="1371600" lvl="2" indent="-381000" algn="l">
              <a:lnSpc>
                <a:spcPct val="100000"/>
              </a:lnSpc>
              <a:spcBef>
                <a:spcPts val="480"/>
              </a:spcBef>
              <a:spcAft>
                <a:spcPts val="0"/>
              </a:spcAft>
              <a:buClr>
                <a:schemeClr val="dk1"/>
              </a:buClr>
              <a:buSzPts val="2400"/>
              <a:buFont typeface="Times"/>
              <a:buChar char="•"/>
              <a:defRPr sz="2400"/>
            </a:lvl3pPr>
            <a:lvl4pPr marL="1828800" lvl="3" indent="-355600" algn="l">
              <a:lnSpc>
                <a:spcPct val="100000"/>
              </a:lnSpc>
              <a:spcBef>
                <a:spcPts val="400"/>
              </a:spcBef>
              <a:spcAft>
                <a:spcPts val="0"/>
              </a:spcAft>
              <a:buClr>
                <a:schemeClr val="dk1"/>
              </a:buClr>
              <a:buSzPts val="2000"/>
              <a:buFont typeface="Times"/>
              <a:buChar char="–"/>
              <a:defRPr sz="2000"/>
            </a:lvl4pPr>
            <a:lvl5pPr marL="2286000" lvl="4" indent="-355600" algn="l">
              <a:lnSpc>
                <a:spcPct val="100000"/>
              </a:lnSpc>
              <a:spcBef>
                <a:spcPts val="400"/>
              </a:spcBef>
              <a:spcAft>
                <a:spcPts val="0"/>
              </a:spcAft>
              <a:buClr>
                <a:schemeClr val="dk1"/>
              </a:buClr>
              <a:buSzPts val="2000"/>
              <a:buFont typeface="Times"/>
              <a:buChar char="»"/>
              <a:defRPr sz="2000"/>
            </a:lvl5pPr>
            <a:lvl6pPr marL="2743200" lvl="5" indent="-355600" algn="l">
              <a:lnSpc>
                <a:spcPct val="100000"/>
              </a:lnSpc>
              <a:spcBef>
                <a:spcPts val="400"/>
              </a:spcBef>
              <a:spcAft>
                <a:spcPts val="0"/>
              </a:spcAft>
              <a:buClr>
                <a:schemeClr val="dk1"/>
              </a:buClr>
              <a:buSzPts val="2000"/>
              <a:buFont typeface="Times"/>
              <a:buChar char="»"/>
              <a:defRPr sz="2000"/>
            </a:lvl6pPr>
            <a:lvl7pPr marL="3200400" lvl="6" indent="-355600" algn="l">
              <a:lnSpc>
                <a:spcPct val="100000"/>
              </a:lnSpc>
              <a:spcBef>
                <a:spcPts val="400"/>
              </a:spcBef>
              <a:spcAft>
                <a:spcPts val="0"/>
              </a:spcAft>
              <a:buClr>
                <a:schemeClr val="dk1"/>
              </a:buClr>
              <a:buSzPts val="2000"/>
              <a:buFont typeface="Times"/>
              <a:buChar char="»"/>
              <a:defRPr sz="2000"/>
            </a:lvl7pPr>
            <a:lvl8pPr marL="3657600" lvl="7" indent="-355600" algn="l">
              <a:lnSpc>
                <a:spcPct val="100000"/>
              </a:lnSpc>
              <a:spcBef>
                <a:spcPts val="400"/>
              </a:spcBef>
              <a:spcAft>
                <a:spcPts val="0"/>
              </a:spcAft>
              <a:buClr>
                <a:schemeClr val="dk1"/>
              </a:buClr>
              <a:buSzPts val="2000"/>
              <a:buFont typeface="Times"/>
              <a:buChar char="»"/>
              <a:defRPr sz="2000"/>
            </a:lvl8pPr>
            <a:lvl9pPr marL="4114800" lvl="8" indent="-355600" algn="l">
              <a:lnSpc>
                <a:spcPct val="100000"/>
              </a:lnSpc>
              <a:spcBef>
                <a:spcPts val="400"/>
              </a:spcBef>
              <a:spcAft>
                <a:spcPts val="0"/>
              </a:spcAft>
              <a:buClr>
                <a:schemeClr val="dk1"/>
              </a:buClr>
              <a:buSzPts val="2000"/>
              <a:buFont typeface="Times"/>
              <a:buChar char="»"/>
              <a:defRPr sz="2000"/>
            </a:lvl9pPr>
          </a:lstStyle>
          <a:p>
            <a:endParaRPr/>
          </a:p>
        </p:txBody>
      </p:sp>
      <p:sp>
        <p:nvSpPr>
          <p:cNvPr id="223" name="Google Shape;223;p30"/>
          <p:cNvSpPr txBox="1">
            <a:spLocks noGrp="1"/>
          </p:cNvSpPr>
          <p:nvPr>
            <p:ph type="body" idx="2"/>
          </p:nvPr>
        </p:nvSpPr>
        <p:spPr>
          <a:xfrm>
            <a:off x="534988" y="3163888"/>
            <a:ext cx="3517900" cy="10340975"/>
          </a:xfrm>
          <a:prstGeom prst="rect">
            <a:avLst/>
          </a:prstGeom>
          <a:noFill/>
          <a:ln>
            <a:noFill/>
          </a:ln>
        </p:spPr>
        <p:txBody>
          <a:bodyPr spcFirstLastPara="1" wrap="square" lIns="147425" tIns="73700" rIns="147425" bIns="73700" anchor="t" anchorCtr="0">
            <a:noAutofit/>
          </a:bodyPr>
          <a:lstStyle>
            <a:lvl1pPr marL="457200" lvl="0" indent="-228600" algn="l">
              <a:lnSpc>
                <a:spcPct val="100000"/>
              </a:lnSpc>
              <a:spcBef>
                <a:spcPts val="280"/>
              </a:spcBef>
              <a:spcAft>
                <a:spcPts val="0"/>
              </a:spcAft>
              <a:buClr>
                <a:schemeClr val="dk1"/>
              </a:buClr>
              <a:buSzPts val="1400"/>
              <a:buFont typeface="Times"/>
              <a:buNone/>
              <a:defRPr sz="1400"/>
            </a:lvl1pPr>
            <a:lvl2pPr marL="914400" lvl="1" indent="-228600" algn="l">
              <a:lnSpc>
                <a:spcPct val="100000"/>
              </a:lnSpc>
              <a:spcBef>
                <a:spcPts val="240"/>
              </a:spcBef>
              <a:spcAft>
                <a:spcPts val="0"/>
              </a:spcAft>
              <a:buClr>
                <a:schemeClr val="dk1"/>
              </a:buClr>
              <a:buSzPts val="1200"/>
              <a:buFont typeface="Times"/>
              <a:buNone/>
              <a:defRPr sz="1200"/>
            </a:lvl2pPr>
            <a:lvl3pPr marL="1371600" lvl="2" indent="-228600" algn="l">
              <a:lnSpc>
                <a:spcPct val="100000"/>
              </a:lnSpc>
              <a:spcBef>
                <a:spcPts val="200"/>
              </a:spcBef>
              <a:spcAft>
                <a:spcPts val="0"/>
              </a:spcAft>
              <a:buClr>
                <a:schemeClr val="dk1"/>
              </a:buClr>
              <a:buSzPts val="1000"/>
              <a:buFont typeface="Times"/>
              <a:buNone/>
              <a:defRPr sz="1000"/>
            </a:lvl3pPr>
            <a:lvl4pPr marL="1828800" lvl="3" indent="-228600" algn="l">
              <a:lnSpc>
                <a:spcPct val="100000"/>
              </a:lnSpc>
              <a:spcBef>
                <a:spcPts val="180"/>
              </a:spcBef>
              <a:spcAft>
                <a:spcPts val="0"/>
              </a:spcAft>
              <a:buClr>
                <a:schemeClr val="dk1"/>
              </a:buClr>
              <a:buSzPts val="900"/>
              <a:buFont typeface="Times"/>
              <a:buNone/>
              <a:defRPr sz="900"/>
            </a:lvl4pPr>
            <a:lvl5pPr marL="2286000" lvl="4" indent="-228600" algn="l">
              <a:lnSpc>
                <a:spcPct val="100000"/>
              </a:lnSpc>
              <a:spcBef>
                <a:spcPts val="180"/>
              </a:spcBef>
              <a:spcAft>
                <a:spcPts val="0"/>
              </a:spcAft>
              <a:buClr>
                <a:schemeClr val="dk1"/>
              </a:buClr>
              <a:buSzPts val="900"/>
              <a:buFont typeface="Times"/>
              <a:buNone/>
              <a:defRPr sz="900"/>
            </a:lvl5pPr>
            <a:lvl6pPr marL="2743200" lvl="5" indent="-228600" algn="l">
              <a:lnSpc>
                <a:spcPct val="100000"/>
              </a:lnSpc>
              <a:spcBef>
                <a:spcPts val="180"/>
              </a:spcBef>
              <a:spcAft>
                <a:spcPts val="0"/>
              </a:spcAft>
              <a:buClr>
                <a:schemeClr val="dk1"/>
              </a:buClr>
              <a:buSzPts val="900"/>
              <a:buFont typeface="Times"/>
              <a:buNone/>
              <a:defRPr sz="900"/>
            </a:lvl6pPr>
            <a:lvl7pPr marL="3200400" lvl="6" indent="-228600" algn="l">
              <a:lnSpc>
                <a:spcPct val="100000"/>
              </a:lnSpc>
              <a:spcBef>
                <a:spcPts val="180"/>
              </a:spcBef>
              <a:spcAft>
                <a:spcPts val="0"/>
              </a:spcAft>
              <a:buClr>
                <a:schemeClr val="dk1"/>
              </a:buClr>
              <a:buSzPts val="900"/>
              <a:buFont typeface="Times"/>
              <a:buNone/>
              <a:defRPr sz="900"/>
            </a:lvl7pPr>
            <a:lvl8pPr marL="3657600" lvl="7" indent="-228600" algn="l">
              <a:lnSpc>
                <a:spcPct val="100000"/>
              </a:lnSpc>
              <a:spcBef>
                <a:spcPts val="180"/>
              </a:spcBef>
              <a:spcAft>
                <a:spcPts val="0"/>
              </a:spcAft>
              <a:buClr>
                <a:schemeClr val="dk1"/>
              </a:buClr>
              <a:buSzPts val="900"/>
              <a:buFont typeface="Times"/>
              <a:buNone/>
              <a:defRPr sz="900"/>
            </a:lvl8pPr>
            <a:lvl9pPr marL="4114800" lvl="8" indent="-228600" algn="l">
              <a:lnSpc>
                <a:spcPct val="100000"/>
              </a:lnSpc>
              <a:spcBef>
                <a:spcPts val="180"/>
              </a:spcBef>
              <a:spcAft>
                <a:spcPts val="0"/>
              </a:spcAft>
              <a:buClr>
                <a:schemeClr val="dk1"/>
              </a:buClr>
              <a:buSzPts val="900"/>
              <a:buFont typeface="Times"/>
              <a:buNone/>
              <a:defRPr sz="900"/>
            </a:lvl9pPr>
          </a:lstStyle>
          <a:p>
            <a:endParaRPr/>
          </a:p>
        </p:txBody>
      </p:sp>
      <p:sp>
        <p:nvSpPr>
          <p:cNvPr id="224" name="Google Shape;224;p30"/>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30"/>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6" name="Google Shape;226;p30"/>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7"/>
        <p:cNvGrpSpPr/>
        <p:nvPr/>
      </p:nvGrpSpPr>
      <p:grpSpPr>
        <a:xfrm>
          <a:off x="0" y="0"/>
          <a:ext cx="0" cy="0"/>
          <a:chOff x="0" y="0"/>
          <a:chExt cx="0" cy="0"/>
        </a:xfrm>
      </p:grpSpPr>
      <p:sp>
        <p:nvSpPr>
          <p:cNvPr id="228" name="Google Shape;228;p31"/>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9" name="Google Shape;229;p31"/>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31"/>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1"/>
        <p:cNvGrpSpPr/>
        <p:nvPr/>
      </p:nvGrpSpPr>
      <p:grpSpPr>
        <a:xfrm>
          <a:off x="0" y="0"/>
          <a:ext cx="0" cy="0"/>
          <a:chOff x="0" y="0"/>
          <a:chExt cx="0" cy="0"/>
        </a:xfrm>
      </p:grpSpPr>
      <p:sp>
        <p:nvSpPr>
          <p:cNvPr id="232" name="Google Shape;232;p32"/>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3" name="Google Shape;233;p32"/>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4" name="Google Shape;234;p32"/>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5" name="Google Shape;235;p32"/>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36"/>
        <p:cNvGrpSpPr/>
        <p:nvPr/>
      </p:nvGrpSpPr>
      <p:grpSpPr>
        <a:xfrm>
          <a:off x="0" y="0"/>
          <a:ext cx="0" cy="0"/>
          <a:chOff x="0" y="0"/>
          <a:chExt cx="0" cy="0"/>
        </a:xfrm>
      </p:grpSpPr>
      <p:sp>
        <p:nvSpPr>
          <p:cNvPr id="237" name="Google Shape;237;p33"/>
          <p:cNvSpPr txBox="1">
            <a:spLocks noGrp="1"/>
          </p:cNvSpPr>
          <p:nvPr>
            <p:ph type="title"/>
          </p:nvPr>
        </p:nvSpPr>
        <p:spPr>
          <a:xfrm>
            <a:off x="534988" y="604838"/>
            <a:ext cx="9621837" cy="2520950"/>
          </a:xfrm>
          <a:prstGeom prst="rect">
            <a:avLst/>
          </a:prstGeom>
          <a:noFill/>
          <a:ln>
            <a:noFill/>
          </a:ln>
        </p:spPr>
        <p:txBody>
          <a:bodyPr spcFirstLastPara="1" wrap="square" lIns="147425" tIns="73700" rIns="147425" bIns="73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8" name="Google Shape;238;p33"/>
          <p:cNvSpPr txBox="1">
            <a:spLocks noGrp="1"/>
          </p:cNvSpPr>
          <p:nvPr>
            <p:ph type="body" idx="1"/>
          </p:nvPr>
        </p:nvSpPr>
        <p:spPr>
          <a:xfrm>
            <a:off x="534988" y="3384550"/>
            <a:ext cx="4724400" cy="1409700"/>
          </a:xfrm>
          <a:prstGeom prst="rect">
            <a:avLst/>
          </a:prstGeom>
          <a:noFill/>
          <a:ln>
            <a:noFill/>
          </a:ln>
        </p:spPr>
        <p:txBody>
          <a:bodyPr spcFirstLastPara="1" wrap="square" lIns="147425" tIns="73700" rIns="147425" bIns="73700" anchor="b" anchorCtr="0">
            <a:noAutofit/>
          </a:bodyPr>
          <a:lstStyle>
            <a:lvl1pPr marL="457200" lvl="0" indent="-228600" algn="l">
              <a:lnSpc>
                <a:spcPct val="100000"/>
              </a:lnSpc>
              <a:spcBef>
                <a:spcPts val="480"/>
              </a:spcBef>
              <a:spcAft>
                <a:spcPts val="0"/>
              </a:spcAft>
              <a:buClr>
                <a:schemeClr val="dk1"/>
              </a:buClr>
              <a:buSzPts val="2400"/>
              <a:buFont typeface="Times"/>
              <a:buNone/>
              <a:defRPr sz="2400" b="1"/>
            </a:lvl1pPr>
            <a:lvl2pPr marL="914400" lvl="1" indent="-228600" algn="l">
              <a:lnSpc>
                <a:spcPct val="100000"/>
              </a:lnSpc>
              <a:spcBef>
                <a:spcPts val="400"/>
              </a:spcBef>
              <a:spcAft>
                <a:spcPts val="0"/>
              </a:spcAft>
              <a:buClr>
                <a:schemeClr val="dk1"/>
              </a:buClr>
              <a:buSzPts val="2000"/>
              <a:buFont typeface="Times"/>
              <a:buNone/>
              <a:defRPr sz="2000" b="1"/>
            </a:lvl2pPr>
            <a:lvl3pPr marL="1371600" lvl="2" indent="-228600" algn="l">
              <a:lnSpc>
                <a:spcPct val="100000"/>
              </a:lnSpc>
              <a:spcBef>
                <a:spcPts val="360"/>
              </a:spcBef>
              <a:spcAft>
                <a:spcPts val="0"/>
              </a:spcAft>
              <a:buClr>
                <a:schemeClr val="dk1"/>
              </a:buClr>
              <a:buSzPts val="1800"/>
              <a:buFont typeface="Times"/>
              <a:buNone/>
              <a:defRPr sz="1800" b="1"/>
            </a:lvl3pPr>
            <a:lvl4pPr marL="1828800" lvl="3" indent="-228600" algn="l">
              <a:lnSpc>
                <a:spcPct val="100000"/>
              </a:lnSpc>
              <a:spcBef>
                <a:spcPts val="320"/>
              </a:spcBef>
              <a:spcAft>
                <a:spcPts val="0"/>
              </a:spcAft>
              <a:buClr>
                <a:schemeClr val="dk1"/>
              </a:buClr>
              <a:buSzPts val="1600"/>
              <a:buFont typeface="Times"/>
              <a:buNone/>
              <a:defRPr sz="1600" b="1"/>
            </a:lvl4pPr>
            <a:lvl5pPr marL="2286000" lvl="4" indent="-228600" algn="l">
              <a:lnSpc>
                <a:spcPct val="100000"/>
              </a:lnSpc>
              <a:spcBef>
                <a:spcPts val="320"/>
              </a:spcBef>
              <a:spcAft>
                <a:spcPts val="0"/>
              </a:spcAft>
              <a:buClr>
                <a:schemeClr val="dk1"/>
              </a:buClr>
              <a:buSzPts val="1600"/>
              <a:buFont typeface="Times"/>
              <a:buNone/>
              <a:defRPr sz="1600" b="1"/>
            </a:lvl5pPr>
            <a:lvl6pPr marL="2743200" lvl="5" indent="-228600" algn="l">
              <a:lnSpc>
                <a:spcPct val="100000"/>
              </a:lnSpc>
              <a:spcBef>
                <a:spcPts val="320"/>
              </a:spcBef>
              <a:spcAft>
                <a:spcPts val="0"/>
              </a:spcAft>
              <a:buClr>
                <a:schemeClr val="dk1"/>
              </a:buClr>
              <a:buSzPts val="1600"/>
              <a:buFont typeface="Times"/>
              <a:buNone/>
              <a:defRPr sz="1600" b="1"/>
            </a:lvl6pPr>
            <a:lvl7pPr marL="3200400" lvl="6" indent="-228600" algn="l">
              <a:lnSpc>
                <a:spcPct val="100000"/>
              </a:lnSpc>
              <a:spcBef>
                <a:spcPts val="320"/>
              </a:spcBef>
              <a:spcAft>
                <a:spcPts val="0"/>
              </a:spcAft>
              <a:buClr>
                <a:schemeClr val="dk1"/>
              </a:buClr>
              <a:buSzPts val="1600"/>
              <a:buFont typeface="Times"/>
              <a:buNone/>
              <a:defRPr sz="1600" b="1"/>
            </a:lvl7pPr>
            <a:lvl8pPr marL="3657600" lvl="7" indent="-228600" algn="l">
              <a:lnSpc>
                <a:spcPct val="100000"/>
              </a:lnSpc>
              <a:spcBef>
                <a:spcPts val="320"/>
              </a:spcBef>
              <a:spcAft>
                <a:spcPts val="0"/>
              </a:spcAft>
              <a:buClr>
                <a:schemeClr val="dk1"/>
              </a:buClr>
              <a:buSzPts val="1600"/>
              <a:buFont typeface="Times"/>
              <a:buNone/>
              <a:defRPr sz="1600" b="1"/>
            </a:lvl8pPr>
            <a:lvl9pPr marL="4114800" lvl="8" indent="-228600" algn="l">
              <a:lnSpc>
                <a:spcPct val="100000"/>
              </a:lnSpc>
              <a:spcBef>
                <a:spcPts val="320"/>
              </a:spcBef>
              <a:spcAft>
                <a:spcPts val="0"/>
              </a:spcAft>
              <a:buClr>
                <a:schemeClr val="dk1"/>
              </a:buClr>
              <a:buSzPts val="1600"/>
              <a:buFont typeface="Times"/>
              <a:buNone/>
              <a:defRPr sz="1600" b="1"/>
            </a:lvl9pPr>
          </a:lstStyle>
          <a:p>
            <a:endParaRPr/>
          </a:p>
        </p:txBody>
      </p:sp>
      <p:sp>
        <p:nvSpPr>
          <p:cNvPr id="239" name="Google Shape;239;p33"/>
          <p:cNvSpPr txBox="1">
            <a:spLocks noGrp="1"/>
          </p:cNvSpPr>
          <p:nvPr>
            <p:ph type="body" idx="2"/>
          </p:nvPr>
        </p:nvSpPr>
        <p:spPr>
          <a:xfrm>
            <a:off x="534988" y="4794250"/>
            <a:ext cx="4724400" cy="8710613"/>
          </a:xfrm>
          <a:prstGeom prst="rect">
            <a:avLst/>
          </a:prstGeom>
          <a:noFill/>
          <a:ln>
            <a:noFill/>
          </a:ln>
        </p:spPr>
        <p:txBody>
          <a:bodyPr spcFirstLastPara="1" wrap="square" lIns="147425" tIns="73700" rIns="147425" bIns="73700" anchor="t" anchorCtr="0">
            <a:noAutofit/>
          </a:bodyPr>
          <a:lstStyle>
            <a:lvl1pPr marL="457200" lvl="0" indent="-381000" algn="l">
              <a:lnSpc>
                <a:spcPct val="100000"/>
              </a:lnSpc>
              <a:spcBef>
                <a:spcPts val="480"/>
              </a:spcBef>
              <a:spcAft>
                <a:spcPts val="0"/>
              </a:spcAft>
              <a:buClr>
                <a:schemeClr val="dk1"/>
              </a:buClr>
              <a:buSzPts val="2400"/>
              <a:buFont typeface="Times"/>
              <a:buChar char="•"/>
              <a:defRPr sz="2400"/>
            </a:lvl1pPr>
            <a:lvl2pPr marL="914400" lvl="1" indent="-355600" algn="l">
              <a:lnSpc>
                <a:spcPct val="100000"/>
              </a:lnSpc>
              <a:spcBef>
                <a:spcPts val="400"/>
              </a:spcBef>
              <a:spcAft>
                <a:spcPts val="0"/>
              </a:spcAft>
              <a:buClr>
                <a:schemeClr val="dk1"/>
              </a:buClr>
              <a:buSzPts val="2000"/>
              <a:buFont typeface="Times"/>
              <a:buChar char="–"/>
              <a:defRPr sz="2000"/>
            </a:lvl2pPr>
            <a:lvl3pPr marL="1371600" lvl="2" indent="-342900" algn="l">
              <a:lnSpc>
                <a:spcPct val="100000"/>
              </a:lnSpc>
              <a:spcBef>
                <a:spcPts val="360"/>
              </a:spcBef>
              <a:spcAft>
                <a:spcPts val="0"/>
              </a:spcAft>
              <a:buClr>
                <a:schemeClr val="dk1"/>
              </a:buClr>
              <a:buSzPts val="1800"/>
              <a:buFont typeface="Times"/>
              <a:buChar char="•"/>
              <a:defRPr sz="1800"/>
            </a:lvl3pPr>
            <a:lvl4pPr marL="1828800" lvl="3" indent="-330200" algn="l">
              <a:lnSpc>
                <a:spcPct val="100000"/>
              </a:lnSpc>
              <a:spcBef>
                <a:spcPts val="320"/>
              </a:spcBef>
              <a:spcAft>
                <a:spcPts val="0"/>
              </a:spcAft>
              <a:buClr>
                <a:schemeClr val="dk1"/>
              </a:buClr>
              <a:buSzPts val="1600"/>
              <a:buFont typeface="Times"/>
              <a:buChar char="–"/>
              <a:defRPr sz="1600"/>
            </a:lvl4pPr>
            <a:lvl5pPr marL="2286000" lvl="4" indent="-330200" algn="l">
              <a:lnSpc>
                <a:spcPct val="100000"/>
              </a:lnSpc>
              <a:spcBef>
                <a:spcPts val="320"/>
              </a:spcBef>
              <a:spcAft>
                <a:spcPts val="0"/>
              </a:spcAft>
              <a:buClr>
                <a:schemeClr val="dk1"/>
              </a:buClr>
              <a:buSzPts val="1600"/>
              <a:buFont typeface="Times"/>
              <a:buChar char="»"/>
              <a:defRPr sz="1600"/>
            </a:lvl5pPr>
            <a:lvl6pPr marL="2743200" lvl="5" indent="-330200" algn="l">
              <a:lnSpc>
                <a:spcPct val="100000"/>
              </a:lnSpc>
              <a:spcBef>
                <a:spcPts val="320"/>
              </a:spcBef>
              <a:spcAft>
                <a:spcPts val="0"/>
              </a:spcAft>
              <a:buClr>
                <a:schemeClr val="dk1"/>
              </a:buClr>
              <a:buSzPts val="1600"/>
              <a:buFont typeface="Times"/>
              <a:buChar char="»"/>
              <a:defRPr sz="1600"/>
            </a:lvl6pPr>
            <a:lvl7pPr marL="3200400" lvl="6" indent="-330200" algn="l">
              <a:lnSpc>
                <a:spcPct val="100000"/>
              </a:lnSpc>
              <a:spcBef>
                <a:spcPts val="320"/>
              </a:spcBef>
              <a:spcAft>
                <a:spcPts val="0"/>
              </a:spcAft>
              <a:buClr>
                <a:schemeClr val="dk1"/>
              </a:buClr>
              <a:buSzPts val="1600"/>
              <a:buFont typeface="Times"/>
              <a:buChar char="»"/>
              <a:defRPr sz="1600"/>
            </a:lvl7pPr>
            <a:lvl8pPr marL="3657600" lvl="7" indent="-330200" algn="l">
              <a:lnSpc>
                <a:spcPct val="100000"/>
              </a:lnSpc>
              <a:spcBef>
                <a:spcPts val="320"/>
              </a:spcBef>
              <a:spcAft>
                <a:spcPts val="0"/>
              </a:spcAft>
              <a:buClr>
                <a:schemeClr val="dk1"/>
              </a:buClr>
              <a:buSzPts val="1600"/>
              <a:buFont typeface="Times"/>
              <a:buChar char="»"/>
              <a:defRPr sz="1600"/>
            </a:lvl8pPr>
            <a:lvl9pPr marL="4114800" lvl="8" indent="-330200" algn="l">
              <a:lnSpc>
                <a:spcPct val="100000"/>
              </a:lnSpc>
              <a:spcBef>
                <a:spcPts val="320"/>
              </a:spcBef>
              <a:spcAft>
                <a:spcPts val="0"/>
              </a:spcAft>
              <a:buClr>
                <a:schemeClr val="dk1"/>
              </a:buClr>
              <a:buSzPts val="1600"/>
              <a:buFont typeface="Times"/>
              <a:buChar char="»"/>
              <a:defRPr sz="1600"/>
            </a:lvl9pPr>
          </a:lstStyle>
          <a:p>
            <a:endParaRPr/>
          </a:p>
        </p:txBody>
      </p:sp>
      <p:sp>
        <p:nvSpPr>
          <p:cNvPr id="240" name="Google Shape;240;p33"/>
          <p:cNvSpPr txBox="1">
            <a:spLocks noGrp="1"/>
          </p:cNvSpPr>
          <p:nvPr>
            <p:ph type="body" idx="3"/>
          </p:nvPr>
        </p:nvSpPr>
        <p:spPr>
          <a:xfrm>
            <a:off x="5430838" y="3384550"/>
            <a:ext cx="4725987" cy="1409700"/>
          </a:xfrm>
          <a:prstGeom prst="rect">
            <a:avLst/>
          </a:prstGeom>
          <a:noFill/>
          <a:ln>
            <a:noFill/>
          </a:ln>
        </p:spPr>
        <p:txBody>
          <a:bodyPr spcFirstLastPara="1" wrap="square" lIns="147425" tIns="73700" rIns="147425" bIns="73700" anchor="b" anchorCtr="0">
            <a:noAutofit/>
          </a:bodyPr>
          <a:lstStyle>
            <a:lvl1pPr marL="457200" lvl="0" indent="-228600" algn="l">
              <a:lnSpc>
                <a:spcPct val="100000"/>
              </a:lnSpc>
              <a:spcBef>
                <a:spcPts val="480"/>
              </a:spcBef>
              <a:spcAft>
                <a:spcPts val="0"/>
              </a:spcAft>
              <a:buClr>
                <a:schemeClr val="dk1"/>
              </a:buClr>
              <a:buSzPts val="2400"/>
              <a:buFont typeface="Times"/>
              <a:buNone/>
              <a:defRPr sz="2400" b="1"/>
            </a:lvl1pPr>
            <a:lvl2pPr marL="914400" lvl="1" indent="-228600" algn="l">
              <a:lnSpc>
                <a:spcPct val="100000"/>
              </a:lnSpc>
              <a:spcBef>
                <a:spcPts val="400"/>
              </a:spcBef>
              <a:spcAft>
                <a:spcPts val="0"/>
              </a:spcAft>
              <a:buClr>
                <a:schemeClr val="dk1"/>
              </a:buClr>
              <a:buSzPts val="2000"/>
              <a:buFont typeface="Times"/>
              <a:buNone/>
              <a:defRPr sz="2000" b="1"/>
            </a:lvl2pPr>
            <a:lvl3pPr marL="1371600" lvl="2" indent="-228600" algn="l">
              <a:lnSpc>
                <a:spcPct val="100000"/>
              </a:lnSpc>
              <a:spcBef>
                <a:spcPts val="360"/>
              </a:spcBef>
              <a:spcAft>
                <a:spcPts val="0"/>
              </a:spcAft>
              <a:buClr>
                <a:schemeClr val="dk1"/>
              </a:buClr>
              <a:buSzPts val="1800"/>
              <a:buFont typeface="Times"/>
              <a:buNone/>
              <a:defRPr sz="1800" b="1"/>
            </a:lvl3pPr>
            <a:lvl4pPr marL="1828800" lvl="3" indent="-228600" algn="l">
              <a:lnSpc>
                <a:spcPct val="100000"/>
              </a:lnSpc>
              <a:spcBef>
                <a:spcPts val="320"/>
              </a:spcBef>
              <a:spcAft>
                <a:spcPts val="0"/>
              </a:spcAft>
              <a:buClr>
                <a:schemeClr val="dk1"/>
              </a:buClr>
              <a:buSzPts val="1600"/>
              <a:buFont typeface="Times"/>
              <a:buNone/>
              <a:defRPr sz="1600" b="1"/>
            </a:lvl4pPr>
            <a:lvl5pPr marL="2286000" lvl="4" indent="-228600" algn="l">
              <a:lnSpc>
                <a:spcPct val="100000"/>
              </a:lnSpc>
              <a:spcBef>
                <a:spcPts val="320"/>
              </a:spcBef>
              <a:spcAft>
                <a:spcPts val="0"/>
              </a:spcAft>
              <a:buClr>
                <a:schemeClr val="dk1"/>
              </a:buClr>
              <a:buSzPts val="1600"/>
              <a:buFont typeface="Times"/>
              <a:buNone/>
              <a:defRPr sz="1600" b="1"/>
            </a:lvl5pPr>
            <a:lvl6pPr marL="2743200" lvl="5" indent="-228600" algn="l">
              <a:lnSpc>
                <a:spcPct val="100000"/>
              </a:lnSpc>
              <a:spcBef>
                <a:spcPts val="320"/>
              </a:spcBef>
              <a:spcAft>
                <a:spcPts val="0"/>
              </a:spcAft>
              <a:buClr>
                <a:schemeClr val="dk1"/>
              </a:buClr>
              <a:buSzPts val="1600"/>
              <a:buFont typeface="Times"/>
              <a:buNone/>
              <a:defRPr sz="1600" b="1"/>
            </a:lvl6pPr>
            <a:lvl7pPr marL="3200400" lvl="6" indent="-228600" algn="l">
              <a:lnSpc>
                <a:spcPct val="100000"/>
              </a:lnSpc>
              <a:spcBef>
                <a:spcPts val="320"/>
              </a:spcBef>
              <a:spcAft>
                <a:spcPts val="0"/>
              </a:spcAft>
              <a:buClr>
                <a:schemeClr val="dk1"/>
              </a:buClr>
              <a:buSzPts val="1600"/>
              <a:buFont typeface="Times"/>
              <a:buNone/>
              <a:defRPr sz="1600" b="1"/>
            </a:lvl7pPr>
            <a:lvl8pPr marL="3657600" lvl="7" indent="-228600" algn="l">
              <a:lnSpc>
                <a:spcPct val="100000"/>
              </a:lnSpc>
              <a:spcBef>
                <a:spcPts val="320"/>
              </a:spcBef>
              <a:spcAft>
                <a:spcPts val="0"/>
              </a:spcAft>
              <a:buClr>
                <a:schemeClr val="dk1"/>
              </a:buClr>
              <a:buSzPts val="1600"/>
              <a:buFont typeface="Times"/>
              <a:buNone/>
              <a:defRPr sz="1600" b="1"/>
            </a:lvl8pPr>
            <a:lvl9pPr marL="4114800" lvl="8" indent="-228600" algn="l">
              <a:lnSpc>
                <a:spcPct val="100000"/>
              </a:lnSpc>
              <a:spcBef>
                <a:spcPts val="320"/>
              </a:spcBef>
              <a:spcAft>
                <a:spcPts val="0"/>
              </a:spcAft>
              <a:buClr>
                <a:schemeClr val="dk1"/>
              </a:buClr>
              <a:buSzPts val="1600"/>
              <a:buFont typeface="Times"/>
              <a:buNone/>
              <a:defRPr sz="1600" b="1"/>
            </a:lvl9pPr>
          </a:lstStyle>
          <a:p>
            <a:endParaRPr/>
          </a:p>
        </p:txBody>
      </p:sp>
      <p:sp>
        <p:nvSpPr>
          <p:cNvPr id="241" name="Google Shape;241;p33"/>
          <p:cNvSpPr txBox="1">
            <a:spLocks noGrp="1"/>
          </p:cNvSpPr>
          <p:nvPr>
            <p:ph type="body" idx="4"/>
          </p:nvPr>
        </p:nvSpPr>
        <p:spPr>
          <a:xfrm>
            <a:off x="5430838" y="4794250"/>
            <a:ext cx="4725987" cy="8710613"/>
          </a:xfrm>
          <a:prstGeom prst="rect">
            <a:avLst/>
          </a:prstGeom>
          <a:noFill/>
          <a:ln>
            <a:noFill/>
          </a:ln>
        </p:spPr>
        <p:txBody>
          <a:bodyPr spcFirstLastPara="1" wrap="square" lIns="147425" tIns="73700" rIns="147425" bIns="73700" anchor="t" anchorCtr="0">
            <a:noAutofit/>
          </a:bodyPr>
          <a:lstStyle>
            <a:lvl1pPr marL="457200" lvl="0" indent="-381000" algn="l">
              <a:lnSpc>
                <a:spcPct val="100000"/>
              </a:lnSpc>
              <a:spcBef>
                <a:spcPts val="480"/>
              </a:spcBef>
              <a:spcAft>
                <a:spcPts val="0"/>
              </a:spcAft>
              <a:buClr>
                <a:schemeClr val="dk1"/>
              </a:buClr>
              <a:buSzPts val="2400"/>
              <a:buFont typeface="Times"/>
              <a:buChar char="•"/>
              <a:defRPr sz="2400"/>
            </a:lvl1pPr>
            <a:lvl2pPr marL="914400" lvl="1" indent="-355600" algn="l">
              <a:lnSpc>
                <a:spcPct val="100000"/>
              </a:lnSpc>
              <a:spcBef>
                <a:spcPts val="400"/>
              </a:spcBef>
              <a:spcAft>
                <a:spcPts val="0"/>
              </a:spcAft>
              <a:buClr>
                <a:schemeClr val="dk1"/>
              </a:buClr>
              <a:buSzPts val="2000"/>
              <a:buFont typeface="Times"/>
              <a:buChar char="–"/>
              <a:defRPr sz="2000"/>
            </a:lvl2pPr>
            <a:lvl3pPr marL="1371600" lvl="2" indent="-342900" algn="l">
              <a:lnSpc>
                <a:spcPct val="100000"/>
              </a:lnSpc>
              <a:spcBef>
                <a:spcPts val="360"/>
              </a:spcBef>
              <a:spcAft>
                <a:spcPts val="0"/>
              </a:spcAft>
              <a:buClr>
                <a:schemeClr val="dk1"/>
              </a:buClr>
              <a:buSzPts val="1800"/>
              <a:buFont typeface="Times"/>
              <a:buChar char="•"/>
              <a:defRPr sz="1800"/>
            </a:lvl3pPr>
            <a:lvl4pPr marL="1828800" lvl="3" indent="-330200" algn="l">
              <a:lnSpc>
                <a:spcPct val="100000"/>
              </a:lnSpc>
              <a:spcBef>
                <a:spcPts val="320"/>
              </a:spcBef>
              <a:spcAft>
                <a:spcPts val="0"/>
              </a:spcAft>
              <a:buClr>
                <a:schemeClr val="dk1"/>
              </a:buClr>
              <a:buSzPts val="1600"/>
              <a:buFont typeface="Times"/>
              <a:buChar char="–"/>
              <a:defRPr sz="1600"/>
            </a:lvl4pPr>
            <a:lvl5pPr marL="2286000" lvl="4" indent="-330200" algn="l">
              <a:lnSpc>
                <a:spcPct val="100000"/>
              </a:lnSpc>
              <a:spcBef>
                <a:spcPts val="320"/>
              </a:spcBef>
              <a:spcAft>
                <a:spcPts val="0"/>
              </a:spcAft>
              <a:buClr>
                <a:schemeClr val="dk1"/>
              </a:buClr>
              <a:buSzPts val="1600"/>
              <a:buFont typeface="Times"/>
              <a:buChar char="»"/>
              <a:defRPr sz="1600"/>
            </a:lvl5pPr>
            <a:lvl6pPr marL="2743200" lvl="5" indent="-330200" algn="l">
              <a:lnSpc>
                <a:spcPct val="100000"/>
              </a:lnSpc>
              <a:spcBef>
                <a:spcPts val="320"/>
              </a:spcBef>
              <a:spcAft>
                <a:spcPts val="0"/>
              </a:spcAft>
              <a:buClr>
                <a:schemeClr val="dk1"/>
              </a:buClr>
              <a:buSzPts val="1600"/>
              <a:buFont typeface="Times"/>
              <a:buChar char="»"/>
              <a:defRPr sz="1600"/>
            </a:lvl6pPr>
            <a:lvl7pPr marL="3200400" lvl="6" indent="-330200" algn="l">
              <a:lnSpc>
                <a:spcPct val="100000"/>
              </a:lnSpc>
              <a:spcBef>
                <a:spcPts val="320"/>
              </a:spcBef>
              <a:spcAft>
                <a:spcPts val="0"/>
              </a:spcAft>
              <a:buClr>
                <a:schemeClr val="dk1"/>
              </a:buClr>
              <a:buSzPts val="1600"/>
              <a:buFont typeface="Times"/>
              <a:buChar char="»"/>
              <a:defRPr sz="1600"/>
            </a:lvl7pPr>
            <a:lvl8pPr marL="3657600" lvl="7" indent="-330200" algn="l">
              <a:lnSpc>
                <a:spcPct val="100000"/>
              </a:lnSpc>
              <a:spcBef>
                <a:spcPts val="320"/>
              </a:spcBef>
              <a:spcAft>
                <a:spcPts val="0"/>
              </a:spcAft>
              <a:buClr>
                <a:schemeClr val="dk1"/>
              </a:buClr>
              <a:buSzPts val="1600"/>
              <a:buFont typeface="Times"/>
              <a:buChar char="»"/>
              <a:defRPr sz="1600"/>
            </a:lvl8pPr>
            <a:lvl9pPr marL="4114800" lvl="8" indent="-330200" algn="l">
              <a:lnSpc>
                <a:spcPct val="100000"/>
              </a:lnSpc>
              <a:spcBef>
                <a:spcPts val="320"/>
              </a:spcBef>
              <a:spcAft>
                <a:spcPts val="0"/>
              </a:spcAft>
              <a:buClr>
                <a:schemeClr val="dk1"/>
              </a:buClr>
              <a:buSzPts val="1600"/>
              <a:buFont typeface="Times"/>
              <a:buChar char="»"/>
              <a:defRPr sz="1600"/>
            </a:lvl9pPr>
          </a:lstStyle>
          <a:p>
            <a:endParaRPr/>
          </a:p>
        </p:txBody>
      </p:sp>
      <p:sp>
        <p:nvSpPr>
          <p:cNvPr id="242" name="Google Shape;242;p33"/>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3" name="Google Shape;243;p33"/>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33"/>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45"/>
        <p:cNvGrpSpPr/>
        <p:nvPr/>
      </p:nvGrpSpPr>
      <p:grpSpPr>
        <a:xfrm>
          <a:off x="0" y="0"/>
          <a:ext cx="0" cy="0"/>
          <a:chOff x="0" y="0"/>
          <a:chExt cx="0" cy="0"/>
        </a:xfrm>
      </p:grpSpPr>
      <p:sp>
        <p:nvSpPr>
          <p:cNvPr id="246" name="Google Shape;246;p34"/>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47" name="Google Shape;247;p34"/>
          <p:cNvSpPr txBox="1">
            <a:spLocks noGrp="1"/>
          </p:cNvSpPr>
          <p:nvPr>
            <p:ph type="body" idx="1"/>
          </p:nvPr>
        </p:nvSpPr>
        <p:spPr>
          <a:xfrm>
            <a:off x="798513" y="4343400"/>
            <a:ext cx="4467225" cy="9070975"/>
          </a:xfrm>
          <a:prstGeom prst="rect">
            <a:avLst/>
          </a:prstGeom>
          <a:noFill/>
          <a:ln>
            <a:noFill/>
          </a:ln>
        </p:spPr>
        <p:txBody>
          <a:bodyPr spcFirstLastPara="1" wrap="square" lIns="147425" tIns="73700" rIns="147425" bIns="73700" anchor="t" anchorCtr="0">
            <a:noAutofit/>
          </a:bodyPr>
          <a:lstStyle>
            <a:lvl1pPr marL="457200" lvl="0" indent="-406400" algn="l">
              <a:lnSpc>
                <a:spcPct val="100000"/>
              </a:lnSpc>
              <a:spcBef>
                <a:spcPts val="560"/>
              </a:spcBef>
              <a:spcAft>
                <a:spcPts val="0"/>
              </a:spcAft>
              <a:buClr>
                <a:schemeClr val="dk1"/>
              </a:buClr>
              <a:buSzPts val="2800"/>
              <a:buFont typeface="Times"/>
              <a:buChar char="•"/>
              <a:defRPr sz="2800"/>
            </a:lvl1pPr>
            <a:lvl2pPr marL="914400" lvl="1" indent="-381000" algn="l">
              <a:lnSpc>
                <a:spcPct val="100000"/>
              </a:lnSpc>
              <a:spcBef>
                <a:spcPts val="480"/>
              </a:spcBef>
              <a:spcAft>
                <a:spcPts val="0"/>
              </a:spcAft>
              <a:buClr>
                <a:schemeClr val="dk1"/>
              </a:buClr>
              <a:buSzPts val="2400"/>
              <a:buFont typeface="Times"/>
              <a:buChar char="–"/>
              <a:defRPr sz="2400"/>
            </a:lvl2pPr>
            <a:lvl3pPr marL="1371600" lvl="2" indent="-355600" algn="l">
              <a:lnSpc>
                <a:spcPct val="100000"/>
              </a:lnSpc>
              <a:spcBef>
                <a:spcPts val="400"/>
              </a:spcBef>
              <a:spcAft>
                <a:spcPts val="0"/>
              </a:spcAft>
              <a:buClr>
                <a:schemeClr val="dk1"/>
              </a:buClr>
              <a:buSzPts val="2000"/>
              <a:buFont typeface="Times"/>
              <a:buChar char="•"/>
              <a:defRPr sz="2000"/>
            </a:lvl3pPr>
            <a:lvl4pPr marL="1828800" lvl="3" indent="-342900" algn="l">
              <a:lnSpc>
                <a:spcPct val="100000"/>
              </a:lnSpc>
              <a:spcBef>
                <a:spcPts val="360"/>
              </a:spcBef>
              <a:spcAft>
                <a:spcPts val="0"/>
              </a:spcAft>
              <a:buClr>
                <a:schemeClr val="dk1"/>
              </a:buClr>
              <a:buSzPts val="1800"/>
              <a:buFont typeface="Times"/>
              <a:buChar char="–"/>
              <a:defRPr sz="1800"/>
            </a:lvl4pPr>
            <a:lvl5pPr marL="2286000" lvl="4" indent="-342900" algn="l">
              <a:lnSpc>
                <a:spcPct val="100000"/>
              </a:lnSpc>
              <a:spcBef>
                <a:spcPts val="360"/>
              </a:spcBef>
              <a:spcAft>
                <a:spcPts val="0"/>
              </a:spcAft>
              <a:buClr>
                <a:schemeClr val="dk1"/>
              </a:buClr>
              <a:buSzPts val="1800"/>
              <a:buFont typeface="Times"/>
              <a:buChar char="»"/>
              <a:defRPr sz="1800"/>
            </a:lvl5pPr>
            <a:lvl6pPr marL="2743200" lvl="5" indent="-342900" algn="l">
              <a:lnSpc>
                <a:spcPct val="100000"/>
              </a:lnSpc>
              <a:spcBef>
                <a:spcPts val="360"/>
              </a:spcBef>
              <a:spcAft>
                <a:spcPts val="0"/>
              </a:spcAft>
              <a:buClr>
                <a:schemeClr val="dk1"/>
              </a:buClr>
              <a:buSzPts val="1800"/>
              <a:buFont typeface="Times"/>
              <a:buChar char="»"/>
              <a:defRPr sz="1800"/>
            </a:lvl6pPr>
            <a:lvl7pPr marL="3200400" lvl="6" indent="-342900" algn="l">
              <a:lnSpc>
                <a:spcPct val="100000"/>
              </a:lnSpc>
              <a:spcBef>
                <a:spcPts val="360"/>
              </a:spcBef>
              <a:spcAft>
                <a:spcPts val="0"/>
              </a:spcAft>
              <a:buClr>
                <a:schemeClr val="dk1"/>
              </a:buClr>
              <a:buSzPts val="1800"/>
              <a:buFont typeface="Times"/>
              <a:buChar char="»"/>
              <a:defRPr sz="1800"/>
            </a:lvl7pPr>
            <a:lvl8pPr marL="3657600" lvl="7" indent="-342900" algn="l">
              <a:lnSpc>
                <a:spcPct val="100000"/>
              </a:lnSpc>
              <a:spcBef>
                <a:spcPts val="360"/>
              </a:spcBef>
              <a:spcAft>
                <a:spcPts val="0"/>
              </a:spcAft>
              <a:buClr>
                <a:schemeClr val="dk1"/>
              </a:buClr>
              <a:buSzPts val="1800"/>
              <a:buFont typeface="Times"/>
              <a:buChar char="»"/>
              <a:defRPr sz="1800"/>
            </a:lvl8pPr>
            <a:lvl9pPr marL="4114800" lvl="8" indent="-342900" algn="l">
              <a:lnSpc>
                <a:spcPct val="100000"/>
              </a:lnSpc>
              <a:spcBef>
                <a:spcPts val="360"/>
              </a:spcBef>
              <a:spcAft>
                <a:spcPts val="0"/>
              </a:spcAft>
              <a:buClr>
                <a:schemeClr val="dk1"/>
              </a:buClr>
              <a:buSzPts val="1800"/>
              <a:buFont typeface="Times"/>
              <a:buChar char="»"/>
              <a:defRPr sz="1800"/>
            </a:lvl9pPr>
          </a:lstStyle>
          <a:p>
            <a:endParaRPr/>
          </a:p>
        </p:txBody>
      </p:sp>
      <p:sp>
        <p:nvSpPr>
          <p:cNvPr id="248" name="Google Shape;248;p34"/>
          <p:cNvSpPr txBox="1">
            <a:spLocks noGrp="1"/>
          </p:cNvSpPr>
          <p:nvPr>
            <p:ph type="body" idx="2"/>
          </p:nvPr>
        </p:nvSpPr>
        <p:spPr>
          <a:xfrm>
            <a:off x="5418138" y="4343400"/>
            <a:ext cx="4468812" cy="9070975"/>
          </a:xfrm>
          <a:prstGeom prst="rect">
            <a:avLst/>
          </a:prstGeom>
          <a:noFill/>
          <a:ln>
            <a:noFill/>
          </a:ln>
        </p:spPr>
        <p:txBody>
          <a:bodyPr spcFirstLastPara="1" wrap="square" lIns="147425" tIns="73700" rIns="147425" bIns="73700" anchor="t" anchorCtr="0">
            <a:noAutofit/>
          </a:bodyPr>
          <a:lstStyle>
            <a:lvl1pPr marL="457200" lvl="0" indent="-406400" algn="l">
              <a:lnSpc>
                <a:spcPct val="100000"/>
              </a:lnSpc>
              <a:spcBef>
                <a:spcPts val="560"/>
              </a:spcBef>
              <a:spcAft>
                <a:spcPts val="0"/>
              </a:spcAft>
              <a:buClr>
                <a:schemeClr val="dk1"/>
              </a:buClr>
              <a:buSzPts val="2800"/>
              <a:buFont typeface="Times"/>
              <a:buChar char="•"/>
              <a:defRPr sz="2800"/>
            </a:lvl1pPr>
            <a:lvl2pPr marL="914400" lvl="1" indent="-381000" algn="l">
              <a:lnSpc>
                <a:spcPct val="100000"/>
              </a:lnSpc>
              <a:spcBef>
                <a:spcPts val="480"/>
              </a:spcBef>
              <a:spcAft>
                <a:spcPts val="0"/>
              </a:spcAft>
              <a:buClr>
                <a:schemeClr val="dk1"/>
              </a:buClr>
              <a:buSzPts val="2400"/>
              <a:buFont typeface="Times"/>
              <a:buChar char="–"/>
              <a:defRPr sz="2400"/>
            </a:lvl2pPr>
            <a:lvl3pPr marL="1371600" lvl="2" indent="-355600" algn="l">
              <a:lnSpc>
                <a:spcPct val="100000"/>
              </a:lnSpc>
              <a:spcBef>
                <a:spcPts val="400"/>
              </a:spcBef>
              <a:spcAft>
                <a:spcPts val="0"/>
              </a:spcAft>
              <a:buClr>
                <a:schemeClr val="dk1"/>
              </a:buClr>
              <a:buSzPts val="2000"/>
              <a:buFont typeface="Times"/>
              <a:buChar char="•"/>
              <a:defRPr sz="2000"/>
            </a:lvl3pPr>
            <a:lvl4pPr marL="1828800" lvl="3" indent="-342900" algn="l">
              <a:lnSpc>
                <a:spcPct val="100000"/>
              </a:lnSpc>
              <a:spcBef>
                <a:spcPts val="360"/>
              </a:spcBef>
              <a:spcAft>
                <a:spcPts val="0"/>
              </a:spcAft>
              <a:buClr>
                <a:schemeClr val="dk1"/>
              </a:buClr>
              <a:buSzPts val="1800"/>
              <a:buFont typeface="Times"/>
              <a:buChar char="–"/>
              <a:defRPr sz="1800"/>
            </a:lvl4pPr>
            <a:lvl5pPr marL="2286000" lvl="4" indent="-342900" algn="l">
              <a:lnSpc>
                <a:spcPct val="100000"/>
              </a:lnSpc>
              <a:spcBef>
                <a:spcPts val="360"/>
              </a:spcBef>
              <a:spcAft>
                <a:spcPts val="0"/>
              </a:spcAft>
              <a:buClr>
                <a:schemeClr val="dk1"/>
              </a:buClr>
              <a:buSzPts val="1800"/>
              <a:buFont typeface="Times"/>
              <a:buChar char="»"/>
              <a:defRPr sz="1800"/>
            </a:lvl5pPr>
            <a:lvl6pPr marL="2743200" lvl="5" indent="-342900" algn="l">
              <a:lnSpc>
                <a:spcPct val="100000"/>
              </a:lnSpc>
              <a:spcBef>
                <a:spcPts val="360"/>
              </a:spcBef>
              <a:spcAft>
                <a:spcPts val="0"/>
              </a:spcAft>
              <a:buClr>
                <a:schemeClr val="dk1"/>
              </a:buClr>
              <a:buSzPts val="1800"/>
              <a:buFont typeface="Times"/>
              <a:buChar char="»"/>
              <a:defRPr sz="1800"/>
            </a:lvl6pPr>
            <a:lvl7pPr marL="3200400" lvl="6" indent="-342900" algn="l">
              <a:lnSpc>
                <a:spcPct val="100000"/>
              </a:lnSpc>
              <a:spcBef>
                <a:spcPts val="360"/>
              </a:spcBef>
              <a:spcAft>
                <a:spcPts val="0"/>
              </a:spcAft>
              <a:buClr>
                <a:schemeClr val="dk1"/>
              </a:buClr>
              <a:buSzPts val="1800"/>
              <a:buFont typeface="Times"/>
              <a:buChar char="»"/>
              <a:defRPr sz="1800"/>
            </a:lvl7pPr>
            <a:lvl8pPr marL="3657600" lvl="7" indent="-342900" algn="l">
              <a:lnSpc>
                <a:spcPct val="100000"/>
              </a:lnSpc>
              <a:spcBef>
                <a:spcPts val="360"/>
              </a:spcBef>
              <a:spcAft>
                <a:spcPts val="0"/>
              </a:spcAft>
              <a:buClr>
                <a:schemeClr val="dk1"/>
              </a:buClr>
              <a:buSzPts val="1800"/>
              <a:buFont typeface="Times"/>
              <a:buChar char="»"/>
              <a:defRPr sz="1800"/>
            </a:lvl8pPr>
            <a:lvl9pPr marL="4114800" lvl="8" indent="-342900" algn="l">
              <a:lnSpc>
                <a:spcPct val="100000"/>
              </a:lnSpc>
              <a:spcBef>
                <a:spcPts val="360"/>
              </a:spcBef>
              <a:spcAft>
                <a:spcPts val="0"/>
              </a:spcAft>
              <a:buClr>
                <a:schemeClr val="dk1"/>
              </a:buClr>
              <a:buSzPts val="1800"/>
              <a:buFont typeface="Times"/>
              <a:buChar char="»"/>
              <a:defRPr sz="1800"/>
            </a:lvl9pPr>
          </a:lstStyle>
          <a:p>
            <a:endParaRPr/>
          </a:p>
        </p:txBody>
      </p:sp>
      <p:sp>
        <p:nvSpPr>
          <p:cNvPr id="249" name="Google Shape;249;p34"/>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0" name="Google Shape;250;p34"/>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1" name="Google Shape;251;p34"/>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9"/>
        <p:cNvGrpSpPr/>
        <p:nvPr/>
      </p:nvGrpSpPr>
      <p:grpSpPr>
        <a:xfrm>
          <a:off x="0" y="0"/>
          <a:ext cx="0" cy="0"/>
          <a:chOff x="0" y="0"/>
          <a:chExt cx="0" cy="0"/>
        </a:xfrm>
      </p:grpSpPr>
      <p:sp>
        <p:nvSpPr>
          <p:cNvPr id="180" name="Google Shape;180;p25"/>
          <p:cNvSpPr txBox="1"/>
          <p:nvPr/>
        </p:nvSpPr>
        <p:spPr>
          <a:xfrm>
            <a:off x="360362" y="4019550"/>
            <a:ext cx="9967912" cy="10077450"/>
          </a:xfrm>
          <a:prstGeom prst="rect">
            <a:avLst/>
          </a:prstGeom>
          <a:solidFill>
            <a:srgbClr val="EAEAE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grpSp>
        <p:nvGrpSpPr>
          <p:cNvPr id="181" name="Google Shape;181;p25"/>
          <p:cNvGrpSpPr/>
          <p:nvPr/>
        </p:nvGrpSpPr>
        <p:grpSpPr>
          <a:xfrm>
            <a:off x="358775" y="368300"/>
            <a:ext cx="9969500" cy="2044700"/>
            <a:chOff x="226" y="232"/>
            <a:chExt cx="6280" cy="1288"/>
          </a:xfrm>
        </p:grpSpPr>
        <p:sp>
          <p:nvSpPr>
            <p:cNvPr id="182" name="Google Shape;182;p25"/>
            <p:cNvSpPr txBox="1"/>
            <p:nvPr/>
          </p:nvSpPr>
          <p:spPr>
            <a:xfrm>
              <a:off x="271" y="273"/>
              <a:ext cx="6189" cy="1247"/>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pic>
          <p:nvPicPr>
            <p:cNvPr id="183" name="Google Shape;183;p25"/>
            <p:cNvPicPr preferRelativeResize="0"/>
            <p:nvPr/>
          </p:nvPicPr>
          <p:blipFill rotWithShape="1">
            <a:blip r:embed="rId13">
              <a:alphaModFix/>
            </a:blip>
            <a:srcRect/>
            <a:stretch/>
          </p:blipFill>
          <p:spPr>
            <a:xfrm>
              <a:off x="226" y="232"/>
              <a:ext cx="6280" cy="1247"/>
            </a:xfrm>
            <a:prstGeom prst="rect">
              <a:avLst/>
            </a:prstGeom>
            <a:noFill/>
            <a:ln>
              <a:noFill/>
            </a:ln>
          </p:spPr>
        </p:pic>
      </p:grpSp>
      <p:sp>
        <p:nvSpPr>
          <p:cNvPr id="184" name="Google Shape;184;p25"/>
          <p:cNvSpPr txBox="1"/>
          <p:nvPr/>
        </p:nvSpPr>
        <p:spPr>
          <a:xfrm>
            <a:off x="360362" y="14243050"/>
            <a:ext cx="9967912" cy="539750"/>
          </a:xfrm>
          <a:prstGeom prst="rect">
            <a:avLst/>
          </a:prstGeom>
          <a:solidFill>
            <a:srgbClr val="2EAE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pic>
        <p:nvPicPr>
          <p:cNvPr id="185" name="Google Shape;185;p25"/>
          <p:cNvPicPr preferRelativeResize="0"/>
          <p:nvPr/>
        </p:nvPicPr>
        <p:blipFill rotWithShape="1">
          <a:blip r:embed="rId14">
            <a:alphaModFix/>
          </a:blip>
          <a:srcRect/>
          <a:stretch/>
        </p:blipFill>
        <p:spPr>
          <a:xfrm>
            <a:off x="657225" y="14355762"/>
            <a:ext cx="525462" cy="347662"/>
          </a:xfrm>
          <a:prstGeom prst="rect">
            <a:avLst/>
          </a:prstGeom>
          <a:noFill/>
          <a:ln>
            <a:noFill/>
          </a:ln>
        </p:spPr>
      </p:pic>
      <p:sp>
        <p:nvSpPr>
          <p:cNvPr id="186" name="Google Shape;186;p25"/>
          <p:cNvSpPr/>
          <p:nvPr/>
        </p:nvSpPr>
        <p:spPr>
          <a:xfrm>
            <a:off x="562927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187" name="Google Shape;187;p25"/>
          <p:cNvSpPr/>
          <p:nvPr/>
        </p:nvSpPr>
        <p:spPr>
          <a:xfrm>
            <a:off x="693261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188" name="Google Shape;188;p25"/>
          <p:cNvSpPr/>
          <p:nvPr/>
        </p:nvSpPr>
        <p:spPr>
          <a:xfrm>
            <a:off x="65722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189" name="Google Shape;189;p25"/>
          <p:cNvSpPr/>
          <p:nvPr/>
        </p:nvSpPr>
        <p:spPr>
          <a:xfrm>
            <a:off x="196056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190" name="Google Shape;190;p25"/>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marR="0" lvl="0" algn="ctr" rtl="0">
              <a:lnSpc>
                <a:spcPct val="100000"/>
              </a:lnSpc>
              <a:spcBef>
                <a:spcPts val="0"/>
              </a:spcBef>
              <a:spcAft>
                <a:spcPts val="0"/>
              </a:spcAft>
              <a:buClr>
                <a:srgbClr val="000000"/>
              </a:buClr>
              <a:buSzPts val="1400"/>
              <a:buFont typeface="Arial"/>
              <a:buNone/>
              <a:defRPr sz="7100" b="0" i="0" u="none" strike="noStrike" cap="none">
                <a:solidFill>
                  <a:schemeClr val="dk2"/>
                </a:solidFill>
                <a:latin typeface="Times"/>
                <a:ea typeface="Times"/>
                <a:cs typeface="Times"/>
                <a:sym typeface="Times"/>
              </a:defRPr>
            </a:lvl1pPr>
            <a:lvl2pPr marR="0" lvl="1" algn="ctr" rtl="0">
              <a:lnSpc>
                <a:spcPct val="100000"/>
              </a:lnSpc>
              <a:spcBef>
                <a:spcPts val="0"/>
              </a:spcBef>
              <a:spcAft>
                <a:spcPts val="0"/>
              </a:spcAft>
              <a:buClr>
                <a:srgbClr val="000000"/>
              </a:buClr>
              <a:buSzPts val="1400"/>
              <a:buFont typeface="Arial"/>
              <a:buNone/>
              <a:defRPr sz="7100" b="0" i="0" u="none" strike="noStrike" cap="none">
                <a:solidFill>
                  <a:schemeClr val="dk2"/>
                </a:solidFill>
                <a:latin typeface="Times"/>
                <a:ea typeface="Times"/>
                <a:cs typeface="Times"/>
                <a:sym typeface="Times"/>
              </a:defRPr>
            </a:lvl2pPr>
            <a:lvl3pPr marR="0" lvl="2" algn="ctr" rtl="0">
              <a:lnSpc>
                <a:spcPct val="100000"/>
              </a:lnSpc>
              <a:spcBef>
                <a:spcPts val="0"/>
              </a:spcBef>
              <a:spcAft>
                <a:spcPts val="0"/>
              </a:spcAft>
              <a:buClr>
                <a:srgbClr val="000000"/>
              </a:buClr>
              <a:buSzPts val="1400"/>
              <a:buFont typeface="Arial"/>
              <a:buNone/>
              <a:defRPr sz="7100" b="0" i="0" u="none" strike="noStrike" cap="none">
                <a:solidFill>
                  <a:schemeClr val="dk2"/>
                </a:solidFill>
                <a:latin typeface="Times"/>
                <a:ea typeface="Times"/>
                <a:cs typeface="Times"/>
                <a:sym typeface="Times"/>
              </a:defRPr>
            </a:lvl3pPr>
            <a:lvl4pPr marR="0" lvl="3" algn="ctr" rtl="0">
              <a:lnSpc>
                <a:spcPct val="100000"/>
              </a:lnSpc>
              <a:spcBef>
                <a:spcPts val="0"/>
              </a:spcBef>
              <a:spcAft>
                <a:spcPts val="0"/>
              </a:spcAft>
              <a:buClr>
                <a:srgbClr val="000000"/>
              </a:buClr>
              <a:buSzPts val="1400"/>
              <a:buFont typeface="Arial"/>
              <a:buNone/>
              <a:defRPr sz="7100" b="0" i="0" u="none" strike="noStrike" cap="none">
                <a:solidFill>
                  <a:schemeClr val="dk2"/>
                </a:solidFill>
                <a:latin typeface="Times"/>
                <a:ea typeface="Times"/>
                <a:cs typeface="Times"/>
                <a:sym typeface="Times"/>
              </a:defRPr>
            </a:lvl4pPr>
            <a:lvl5pPr marR="0" lvl="4" algn="ctr" rtl="0">
              <a:lnSpc>
                <a:spcPct val="100000"/>
              </a:lnSpc>
              <a:spcBef>
                <a:spcPts val="0"/>
              </a:spcBef>
              <a:spcAft>
                <a:spcPts val="0"/>
              </a:spcAft>
              <a:buClr>
                <a:srgbClr val="000000"/>
              </a:buClr>
              <a:buSzPts val="1400"/>
              <a:buFont typeface="Arial"/>
              <a:buNone/>
              <a:defRPr sz="7100" b="0" i="0" u="none" strike="noStrike" cap="none">
                <a:solidFill>
                  <a:schemeClr val="dk2"/>
                </a:solidFill>
                <a:latin typeface="Times"/>
                <a:ea typeface="Times"/>
                <a:cs typeface="Times"/>
                <a:sym typeface="Times"/>
              </a:defRPr>
            </a:lvl5pPr>
            <a:lvl6pPr marR="0" lvl="5" algn="ctr" rtl="0">
              <a:lnSpc>
                <a:spcPct val="100000"/>
              </a:lnSpc>
              <a:spcBef>
                <a:spcPts val="0"/>
              </a:spcBef>
              <a:spcAft>
                <a:spcPts val="0"/>
              </a:spcAft>
              <a:buClr>
                <a:srgbClr val="000000"/>
              </a:buClr>
              <a:buSzPts val="1400"/>
              <a:buFont typeface="Arial"/>
              <a:buNone/>
              <a:defRPr sz="7100" b="0" i="0" u="none" strike="noStrike" cap="none">
                <a:solidFill>
                  <a:schemeClr val="dk2"/>
                </a:solidFill>
                <a:latin typeface="Times"/>
                <a:ea typeface="Times"/>
                <a:cs typeface="Times"/>
                <a:sym typeface="Times"/>
              </a:defRPr>
            </a:lvl6pPr>
            <a:lvl7pPr marR="0" lvl="6" algn="ctr" rtl="0">
              <a:lnSpc>
                <a:spcPct val="100000"/>
              </a:lnSpc>
              <a:spcBef>
                <a:spcPts val="0"/>
              </a:spcBef>
              <a:spcAft>
                <a:spcPts val="0"/>
              </a:spcAft>
              <a:buClr>
                <a:srgbClr val="000000"/>
              </a:buClr>
              <a:buSzPts val="1400"/>
              <a:buFont typeface="Arial"/>
              <a:buNone/>
              <a:defRPr sz="7100" b="0" i="0" u="none" strike="noStrike" cap="none">
                <a:solidFill>
                  <a:schemeClr val="dk2"/>
                </a:solidFill>
                <a:latin typeface="Times"/>
                <a:ea typeface="Times"/>
                <a:cs typeface="Times"/>
                <a:sym typeface="Times"/>
              </a:defRPr>
            </a:lvl7pPr>
            <a:lvl8pPr marR="0" lvl="7" algn="ctr" rtl="0">
              <a:lnSpc>
                <a:spcPct val="100000"/>
              </a:lnSpc>
              <a:spcBef>
                <a:spcPts val="0"/>
              </a:spcBef>
              <a:spcAft>
                <a:spcPts val="0"/>
              </a:spcAft>
              <a:buClr>
                <a:srgbClr val="000000"/>
              </a:buClr>
              <a:buSzPts val="1400"/>
              <a:buFont typeface="Arial"/>
              <a:buNone/>
              <a:defRPr sz="7100" b="0" i="0" u="none" strike="noStrike" cap="none">
                <a:solidFill>
                  <a:schemeClr val="dk2"/>
                </a:solidFill>
                <a:latin typeface="Times"/>
                <a:ea typeface="Times"/>
                <a:cs typeface="Times"/>
                <a:sym typeface="Times"/>
              </a:defRPr>
            </a:lvl8pPr>
            <a:lvl9pPr marR="0" lvl="8" algn="ctr" rtl="0">
              <a:lnSpc>
                <a:spcPct val="100000"/>
              </a:lnSpc>
              <a:spcBef>
                <a:spcPts val="0"/>
              </a:spcBef>
              <a:spcAft>
                <a:spcPts val="0"/>
              </a:spcAft>
              <a:buClr>
                <a:srgbClr val="000000"/>
              </a:buClr>
              <a:buSzPts val="1400"/>
              <a:buFont typeface="Arial"/>
              <a:buNone/>
              <a:defRPr sz="7100" b="0" i="0" u="none" strike="noStrike" cap="none">
                <a:solidFill>
                  <a:schemeClr val="dk2"/>
                </a:solidFill>
                <a:latin typeface="Times"/>
                <a:ea typeface="Times"/>
                <a:cs typeface="Times"/>
                <a:sym typeface="Times"/>
              </a:defRPr>
            </a:lvl9pPr>
          </a:lstStyle>
          <a:p>
            <a:endParaRPr/>
          </a:p>
        </p:txBody>
      </p:sp>
      <p:sp>
        <p:nvSpPr>
          <p:cNvPr id="191" name="Google Shape;191;p25"/>
          <p:cNvSpPr txBox="1">
            <a:spLocks noGrp="1"/>
          </p:cNvSpPr>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marR="0" lvl="0" indent="-558800" algn="l" rtl="0">
              <a:lnSpc>
                <a:spcPct val="100000"/>
              </a:lnSpc>
              <a:spcBef>
                <a:spcPts val="1040"/>
              </a:spcBef>
              <a:spcAft>
                <a:spcPts val="0"/>
              </a:spcAft>
              <a:buClr>
                <a:schemeClr val="dk1"/>
              </a:buClr>
              <a:buSzPts val="5200"/>
              <a:buFont typeface="Times"/>
              <a:buChar char="•"/>
              <a:defRPr sz="5200" b="0" i="0" u="none" strike="noStrike" cap="none">
                <a:solidFill>
                  <a:schemeClr val="dk1"/>
                </a:solidFill>
                <a:latin typeface="Times"/>
                <a:ea typeface="Times"/>
                <a:cs typeface="Times"/>
                <a:sym typeface="Times"/>
              </a:defRPr>
            </a:lvl1pPr>
            <a:lvl2pPr marL="914400" marR="0" lvl="1" indent="-514350" algn="l" rtl="0">
              <a:lnSpc>
                <a:spcPct val="100000"/>
              </a:lnSpc>
              <a:spcBef>
                <a:spcPts val="900"/>
              </a:spcBef>
              <a:spcAft>
                <a:spcPts val="0"/>
              </a:spcAft>
              <a:buClr>
                <a:schemeClr val="dk1"/>
              </a:buClr>
              <a:buSzPts val="4500"/>
              <a:buFont typeface="Times"/>
              <a:buChar char="–"/>
              <a:defRPr sz="4500" b="0" i="0" u="none" strike="noStrike" cap="none">
                <a:solidFill>
                  <a:schemeClr val="dk1"/>
                </a:solidFill>
                <a:latin typeface="Times"/>
                <a:ea typeface="Times"/>
                <a:cs typeface="Times"/>
                <a:sym typeface="Times"/>
              </a:defRPr>
            </a:lvl2pPr>
            <a:lvl3pPr marL="1371600" marR="0" lvl="2" indent="-476250" algn="l" rtl="0">
              <a:lnSpc>
                <a:spcPct val="100000"/>
              </a:lnSpc>
              <a:spcBef>
                <a:spcPts val="780"/>
              </a:spcBef>
              <a:spcAft>
                <a:spcPts val="0"/>
              </a:spcAft>
              <a:buClr>
                <a:schemeClr val="dk1"/>
              </a:buClr>
              <a:buSzPts val="3900"/>
              <a:buFont typeface="Times"/>
              <a:buChar char="•"/>
              <a:defRPr sz="3900" b="0" i="0" u="none" strike="noStrike" cap="none">
                <a:solidFill>
                  <a:schemeClr val="dk1"/>
                </a:solidFill>
                <a:latin typeface="Times"/>
                <a:ea typeface="Times"/>
                <a:cs typeface="Times"/>
                <a:sym typeface="Times"/>
              </a:defRPr>
            </a:lvl3pPr>
            <a:lvl4pPr marL="1828800" marR="0" lvl="3" indent="-431800" algn="l" rtl="0">
              <a:lnSpc>
                <a:spcPct val="100000"/>
              </a:lnSpc>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4pPr>
            <a:lvl5pPr marL="2286000" marR="0" lvl="4" indent="-431800" algn="l" rtl="0">
              <a:lnSpc>
                <a:spcPct val="100000"/>
              </a:lnSpc>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5pPr>
            <a:lvl6pPr marL="2743200" marR="0" lvl="5" indent="-431800" algn="l" rtl="0">
              <a:lnSpc>
                <a:spcPct val="100000"/>
              </a:lnSpc>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6pPr>
            <a:lvl7pPr marL="3200400" marR="0" lvl="6" indent="-431800" algn="l" rtl="0">
              <a:lnSpc>
                <a:spcPct val="100000"/>
              </a:lnSpc>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7pPr>
            <a:lvl8pPr marL="3657600" marR="0" lvl="7" indent="-431800" algn="l" rtl="0">
              <a:lnSpc>
                <a:spcPct val="100000"/>
              </a:lnSpc>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8pPr>
            <a:lvl9pPr marL="4114800" marR="0" lvl="8" indent="-431800" algn="l" rtl="0">
              <a:lnSpc>
                <a:spcPct val="100000"/>
              </a:lnSpc>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9pPr>
          </a:lstStyle>
          <a:p>
            <a:endParaRPr/>
          </a:p>
        </p:txBody>
      </p:sp>
      <p:sp>
        <p:nvSpPr>
          <p:cNvPr id="192" name="Google Shape;192;p25"/>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9pPr>
          </a:lstStyle>
          <a:p>
            <a:endParaRPr/>
          </a:p>
        </p:txBody>
      </p:sp>
      <p:sp>
        <p:nvSpPr>
          <p:cNvPr id="193" name="Google Shape;193;p25"/>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9pPr>
          </a:lstStyle>
          <a:p>
            <a:endParaRPr/>
          </a:p>
        </p:txBody>
      </p:sp>
      <p:sp>
        <p:nvSpPr>
          <p:cNvPr id="194" name="Google Shape;194;p25"/>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18520285/CS519_M11" TargetMode="Externa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1"/>
        <p:cNvGrpSpPr/>
        <p:nvPr/>
      </p:nvGrpSpPr>
      <p:grpSpPr>
        <a:xfrm>
          <a:off x="0" y="0"/>
          <a:ext cx="0" cy="0"/>
          <a:chOff x="0" y="0"/>
          <a:chExt cx="0" cy="0"/>
        </a:xfrm>
      </p:grpSpPr>
      <p:grpSp>
        <p:nvGrpSpPr>
          <p:cNvPr id="1662" name="Google Shape;1662;p57"/>
          <p:cNvGrpSpPr/>
          <p:nvPr/>
        </p:nvGrpSpPr>
        <p:grpSpPr>
          <a:xfrm>
            <a:off x="620712" y="7853600"/>
            <a:ext cx="9448800" cy="365125"/>
            <a:chOff x="620713" y="8243888"/>
            <a:chExt cx="9448800" cy="365125"/>
          </a:xfrm>
        </p:grpSpPr>
        <p:pic>
          <p:nvPicPr>
            <p:cNvPr id="1663" name="Google Shape;1663;p57"/>
            <p:cNvPicPr preferRelativeResize="0"/>
            <p:nvPr/>
          </p:nvPicPr>
          <p:blipFill rotWithShape="1">
            <a:blip r:embed="rId3">
              <a:alphaModFix/>
            </a:blip>
            <a:srcRect/>
            <a:stretch/>
          </p:blipFill>
          <p:spPr>
            <a:xfrm>
              <a:off x="658813" y="8243888"/>
              <a:ext cx="9371018" cy="365125"/>
            </a:xfrm>
            <a:prstGeom prst="rect">
              <a:avLst/>
            </a:prstGeom>
            <a:noFill/>
            <a:ln>
              <a:noFill/>
            </a:ln>
          </p:spPr>
        </p:pic>
        <p:sp>
          <p:nvSpPr>
            <p:cNvPr id="1664" name="Google Shape;1664;p57"/>
            <p:cNvSpPr txBox="1"/>
            <p:nvPr/>
          </p:nvSpPr>
          <p:spPr>
            <a:xfrm>
              <a:off x="620713" y="8304213"/>
              <a:ext cx="9448800" cy="2463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i="0" u="none" strike="noStrike" cap="none">
                  <a:solidFill>
                    <a:schemeClr val="lt1"/>
                  </a:solidFill>
                  <a:latin typeface="Arial"/>
                  <a:ea typeface="Arial"/>
                  <a:cs typeface="Arial"/>
                  <a:sym typeface="Arial"/>
                </a:rPr>
                <a:t>Description</a:t>
              </a:r>
              <a:endParaRPr sz="1400" b="0" i="0" u="none" strike="noStrike" cap="none">
                <a:solidFill>
                  <a:srgbClr val="000000"/>
                </a:solidFill>
                <a:latin typeface="Arial"/>
                <a:ea typeface="Arial"/>
                <a:cs typeface="Arial"/>
                <a:sym typeface="Arial"/>
              </a:endParaRPr>
            </a:p>
          </p:txBody>
        </p:sp>
      </p:grpSp>
      <p:sp>
        <p:nvSpPr>
          <p:cNvPr id="1665" name="Google Shape;1665;p57"/>
          <p:cNvSpPr txBox="1">
            <a:spLocks noGrp="1"/>
          </p:cNvSpPr>
          <p:nvPr>
            <p:ph type="ctrTitle"/>
          </p:nvPr>
        </p:nvSpPr>
        <p:spPr>
          <a:xfrm>
            <a:off x="393700" y="395270"/>
            <a:ext cx="9906000" cy="910500"/>
          </a:xfrm>
          <a:prstGeom prst="rect">
            <a:avLst/>
          </a:prstGeom>
          <a:noFill/>
          <a:ln>
            <a:noFill/>
          </a:ln>
        </p:spPr>
        <p:txBody>
          <a:bodyPr spcFirstLastPara="1" wrap="square" lIns="0" tIns="0" rIns="0" bIns="0" anchor="t" anchorCtr="1">
            <a:spAutoFit/>
          </a:bodyPr>
          <a:lstStyle/>
          <a:p>
            <a:pPr marL="228600" lvl="0" indent="-152400" algn="just" rtl="0">
              <a:lnSpc>
                <a:spcPct val="100000"/>
              </a:lnSpc>
              <a:spcBef>
                <a:spcPts val="0"/>
              </a:spcBef>
              <a:spcAft>
                <a:spcPts val="0"/>
              </a:spcAft>
              <a:buClr>
                <a:schemeClr val="dk1"/>
              </a:buClr>
              <a:buSzPts val="1200"/>
              <a:buFont typeface="Tahoma"/>
              <a:buNone/>
            </a:pPr>
            <a:endParaRPr sz="1200">
              <a:solidFill>
                <a:schemeClr val="dk1"/>
              </a:solidFill>
              <a:latin typeface="Tahoma"/>
              <a:ea typeface="Tahoma"/>
              <a:cs typeface="Tahoma"/>
              <a:sym typeface="Tahoma"/>
            </a:endParaRPr>
          </a:p>
          <a:p>
            <a:pPr marL="0" lvl="0" indent="0" algn="ctr" rtl="0">
              <a:lnSpc>
                <a:spcPct val="105000"/>
              </a:lnSpc>
              <a:spcBef>
                <a:spcPts val="0"/>
              </a:spcBef>
              <a:spcAft>
                <a:spcPts val="0"/>
              </a:spcAft>
              <a:buClr>
                <a:schemeClr val="lt1"/>
              </a:buClr>
              <a:buSzPts val="2800"/>
              <a:buFont typeface="Arial"/>
              <a:buNone/>
            </a:pPr>
            <a:r>
              <a:rPr lang="en-US" sz="2300" b="1">
                <a:solidFill>
                  <a:srgbClr val="FFFFFF"/>
                </a:solidFill>
                <a:latin typeface="Arial"/>
                <a:ea typeface="Arial"/>
                <a:cs typeface="Arial"/>
                <a:sym typeface="Arial"/>
              </a:rPr>
              <a:t>DICTIONARY - GUIDED SCENE TEXT RECOGNITION </a:t>
            </a:r>
            <a:endParaRPr sz="2300" b="1">
              <a:solidFill>
                <a:srgbClr val="FFFFFF"/>
              </a:solidFill>
              <a:latin typeface="Arial"/>
              <a:ea typeface="Arial"/>
              <a:cs typeface="Arial"/>
              <a:sym typeface="Arial"/>
            </a:endParaRPr>
          </a:p>
          <a:p>
            <a:pPr marL="0" lvl="0" indent="0" algn="ctr" rtl="0">
              <a:lnSpc>
                <a:spcPct val="105000"/>
              </a:lnSpc>
              <a:spcBef>
                <a:spcPts val="0"/>
              </a:spcBef>
              <a:spcAft>
                <a:spcPts val="0"/>
              </a:spcAft>
              <a:buClr>
                <a:schemeClr val="lt1"/>
              </a:buClr>
              <a:buSzPts val="2800"/>
              <a:buFont typeface="Arial"/>
              <a:buNone/>
            </a:pPr>
            <a:r>
              <a:rPr lang="en-US" sz="2300" b="1">
                <a:solidFill>
                  <a:srgbClr val="FFFFFF"/>
                </a:solidFill>
                <a:latin typeface="Arial"/>
                <a:ea typeface="Arial"/>
                <a:cs typeface="Arial"/>
                <a:sym typeface="Arial"/>
              </a:rPr>
              <a:t>NHẬN DIỆN VĂN BẢN TRONG HÌNH ẢNH KẾT HỢP SỬ DỤNG TỪ ĐIỂN</a:t>
            </a:r>
            <a:endParaRPr sz="2300"/>
          </a:p>
        </p:txBody>
      </p:sp>
      <p:pic>
        <p:nvPicPr>
          <p:cNvPr id="1666" name="Google Shape;1666;p57"/>
          <p:cNvPicPr preferRelativeResize="0"/>
          <p:nvPr/>
        </p:nvPicPr>
        <p:blipFill rotWithShape="1">
          <a:blip r:embed="rId4">
            <a:alphaModFix/>
          </a:blip>
          <a:srcRect/>
          <a:stretch/>
        </p:blipFill>
        <p:spPr>
          <a:xfrm>
            <a:off x="658812" y="5257800"/>
            <a:ext cx="9371012" cy="363537"/>
          </a:xfrm>
          <a:prstGeom prst="rect">
            <a:avLst/>
          </a:prstGeom>
          <a:noFill/>
          <a:ln>
            <a:noFill/>
          </a:ln>
        </p:spPr>
      </p:pic>
      <p:sp>
        <p:nvSpPr>
          <p:cNvPr id="1667" name="Google Shape;1667;p57"/>
          <p:cNvSpPr txBox="1"/>
          <p:nvPr/>
        </p:nvSpPr>
        <p:spPr>
          <a:xfrm>
            <a:off x="620712" y="5318125"/>
            <a:ext cx="9448800" cy="2463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i="0" u="none" strike="noStrike" cap="none">
                <a:solidFill>
                  <a:schemeClr val="lt1"/>
                </a:solidFill>
                <a:latin typeface="Arial"/>
                <a:ea typeface="Arial"/>
                <a:cs typeface="Arial"/>
                <a:sym typeface="Arial"/>
              </a:rPr>
              <a:t>Overview</a:t>
            </a:r>
            <a:endParaRPr sz="1400" b="0" i="0" u="none" strike="noStrike" cap="none">
              <a:solidFill>
                <a:srgbClr val="000000"/>
              </a:solidFill>
              <a:latin typeface="Arial"/>
              <a:ea typeface="Arial"/>
              <a:cs typeface="Arial"/>
              <a:sym typeface="Arial"/>
            </a:endParaRPr>
          </a:p>
        </p:txBody>
      </p:sp>
      <p:sp>
        <p:nvSpPr>
          <p:cNvPr id="1668" name="Google Shape;1668;p57"/>
          <p:cNvSpPr txBox="1"/>
          <p:nvPr/>
        </p:nvSpPr>
        <p:spPr>
          <a:xfrm>
            <a:off x="2089150" y="2720975"/>
            <a:ext cx="1524000" cy="276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en-US" sz="1200" b="1" i="0" u="none" strike="noStrike" cap="none">
                <a:solidFill>
                  <a:srgbClr val="098195"/>
                </a:solidFill>
                <a:latin typeface="Tahoma"/>
                <a:ea typeface="Tahoma"/>
                <a:cs typeface="Tahoma"/>
                <a:sym typeface="Tahoma"/>
              </a:rPr>
              <a:t>What ?</a:t>
            </a:r>
            <a:endParaRPr sz="1400" b="0" i="0" u="none" strike="noStrike" cap="none">
              <a:solidFill>
                <a:srgbClr val="000000"/>
              </a:solidFill>
              <a:latin typeface="Arial"/>
              <a:ea typeface="Arial"/>
              <a:cs typeface="Arial"/>
              <a:sym typeface="Arial"/>
            </a:endParaRPr>
          </a:p>
        </p:txBody>
      </p:sp>
      <p:sp>
        <p:nvSpPr>
          <p:cNvPr id="1669" name="Google Shape;1669;p57"/>
          <p:cNvSpPr txBox="1"/>
          <p:nvPr/>
        </p:nvSpPr>
        <p:spPr>
          <a:xfrm>
            <a:off x="7051675" y="2720975"/>
            <a:ext cx="1524000" cy="276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en-US" sz="1200" b="1" i="0" u="none" strike="noStrike" cap="none">
                <a:solidFill>
                  <a:srgbClr val="098195"/>
                </a:solidFill>
                <a:latin typeface="Tahoma"/>
                <a:ea typeface="Tahoma"/>
                <a:cs typeface="Tahoma"/>
                <a:sym typeface="Tahoma"/>
              </a:rPr>
              <a:t>Why ?</a:t>
            </a:r>
            <a:endParaRPr sz="1400" b="0" i="0" u="none" strike="noStrike" cap="none">
              <a:solidFill>
                <a:srgbClr val="000000"/>
              </a:solidFill>
              <a:latin typeface="Arial"/>
              <a:ea typeface="Arial"/>
              <a:cs typeface="Arial"/>
              <a:sym typeface="Arial"/>
            </a:endParaRPr>
          </a:p>
        </p:txBody>
      </p:sp>
      <p:sp>
        <p:nvSpPr>
          <p:cNvPr id="1670" name="Google Shape;1670;p57"/>
          <p:cNvSpPr txBox="1"/>
          <p:nvPr/>
        </p:nvSpPr>
        <p:spPr>
          <a:xfrm>
            <a:off x="558125" y="1417075"/>
            <a:ext cx="27762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en-US" sz="1600" b="1" i="0" u="none" strike="noStrike" cap="none">
                <a:solidFill>
                  <a:schemeClr val="lt1"/>
                </a:solidFill>
                <a:latin typeface="Arial"/>
                <a:ea typeface="Arial"/>
                <a:cs typeface="Arial"/>
                <a:sym typeface="Arial"/>
              </a:rPr>
              <a:t>Nguyễn Lê Hoàng Hùng </a:t>
            </a:r>
            <a:r>
              <a:rPr lang="en-US" sz="1600" b="1" i="0" u="none" strike="noStrike" cap="none" baseline="30000">
                <a:solidFill>
                  <a:schemeClr val="lt1"/>
                </a:solidFill>
                <a:latin typeface="Arial"/>
                <a:ea typeface="Arial"/>
                <a:cs typeface="Arial"/>
                <a:sym typeface="Arial"/>
              </a:rPr>
              <a:t>1,2</a:t>
            </a:r>
            <a:r>
              <a:rPr lang="en-US" sz="1600" b="1" i="0" u="none" strike="noStrike" cap="none">
                <a:solidFill>
                  <a:schemeClr val="lt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671" name="Google Shape;1671;p57"/>
          <p:cNvSpPr txBox="1"/>
          <p:nvPr/>
        </p:nvSpPr>
        <p:spPr>
          <a:xfrm>
            <a:off x="3744900" y="1415475"/>
            <a:ext cx="28194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en-US" sz="1600" b="1" i="0" u="none" strike="noStrike" cap="none">
                <a:solidFill>
                  <a:schemeClr val="lt1"/>
                </a:solidFill>
                <a:latin typeface="Arial"/>
                <a:ea typeface="Arial"/>
                <a:cs typeface="Arial"/>
                <a:sym typeface="Arial"/>
              </a:rPr>
              <a:t>Trần Nguyễn Quỳnh Anh </a:t>
            </a:r>
            <a:r>
              <a:rPr lang="en-US" sz="1600" b="1" i="0" u="none" strike="noStrike" cap="none" baseline="30000">
                <a:solidFill>
                  <a:schemeClr val="lt1"/>
                </a:solidFill>
                <a:latin typeface="Arial"/>
                <a:ea typeface="Arial"/>
                <a:cs typeface="Arial"/>
                <a:sym typeface="Arial"/>
              </a:rPr>
              <a:t>1,3</a:t>
            </a:r>
            <a:r>
              <a:rPr lang="en-US" sz="1600" b="1" i="0" u="none" strike="noStrike" cap="none">
                <a:solidFill>
                  <a:schemeClr val="lt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672" name="Google Shape;1672;p57"/>
          <p:cNvSpPr txBox="1"/>
          <p:nvPr/>
        </p:nvSpPr>
        <p:spPr>
          <a:xfrm>
            <a:off x="7310079" y="1415475"/>
            <a:ext cx="26670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en-US" sz="1600" b="1" i="0" u="none" strike="noStrike" cap="none">
                <a:solidFill>
                  <a:schemeClr val="lt1"/>
                </a:solidFill>
                <a:latin typeface="Arial"/>
                <a:ea typeface="Arial"/>
                <a:cs typeface="Arial"/>
                <a:sym typeface="Arial"/>
              </a:rPr>
              <a:t>Đinh Hoàng Linh Đan 3 </a:t>
            </a:r>
            <a:r>
              <a:rPr lang="en-US" sz="1600" b="1" i="0" u="none" strike="noStrike" cap="none" baseline="30000">
                <a:solidFill>
                  <a:schemeClr val="lt1"/>
                </a:solidFill>
                <a:latin typeface="Arial"/>
                <a:ea typeface="Arial"/>
                <a:cs typeface="Arial"/>
                <a:sym typeface="Arial"/>
              </a:rPr>
              <a:t>1,4</a:t>
            </a:r>
            <a:r>
              <a:rPr lang="en-US" sz="1600" b="1" i="0" u="none" strike="noStrike" cap="none">
                <a:solidFill>
                  <a:schemeClr val="lt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673" name="Google Shape;1673;p57"/>
          <p:cNvSpPr txBox="1"/>
          <p:nvPr/>
        </p:nvSpPr>
        <p:spPr>
          <a:xfrm>
            <a:off x="658812" y="1747637"/>
            <a:ext cx="2895600" cy="443400"/>
          </a:xfrm>
          <a:prstGeom prst="rect">
            <a:avLst/>
          </a:prstGeom>
          <a:noFill/>
          <a:ln>
            <a:noFill/>
          </a:ln>
        </p:spPr>
        <p:txBody>
          <a:bodyPr spcFirstLastPara="1" wrap="square" lIns="0" tIns="0" rIns="0" bIns="0" anchor="t" anchorCtr="1">
            <a:spAutoFit/>
          </a:bodyPr>
          <a:lstStyle/>
          <a:p>
            <a:pPr marL="342900" marR="0" lvl="0" indent="-342900" algn="ctr" rtl="0">
              <a:lnSpc>
                <a:spcPct val="105000"/>
              </a:lnSpc>
              <a:spcBef>
                <a:spcPts val="0"/>
              </a:spcBef>
              <a:spcAft>
                <a:spcPts val="0"/>
              </a:spcAft>
              <a:buClr>
                <a:schemeClr val="lt1"/>
              </a:buClr>
              <a:buSzPts val="1200"/>
              <a:buFont typeface="Arial"/>
              <a:buNone/>
            </a:pPr>
            <a:r>
              <a:rPr lang="en-US" sz="1200" b="0" i="0" u="none" strike="noStrike" cap="none">
                <a:solidFill>
                  <a:schemeClr val="lt1"/>
                </a:solidFill>
                <a:latin typeface="Arial"/>
                <a:ea typeface="Arial"/>
                <a:cs typeface="Arial"/>
                <a:sym typeface="Arial"/>
              </a:rPr>
              <a:t> </a:t>
            </a:r>
            <a:r>
              <a:rPr lang="en-US" sz="1600" b="1" i="0" u="none" strike="noStrike" cap="none" baseline="30000">
                <a:solidFill>
                  <a:schemeClr val="lt1"/>
                </a:solidFill>
                <a:latin typeface="Arial"/>
                <a:ea typeface="Arial"/>
                <a:cs typeface="Arial"/>
                <a:sym typeface="Arial"/>
              </a:rPr>
              <a:t>1</a:t>
            </a:r>
            <a:r>
              <a:rPr lang="en-US" sz="1200" b="1" i="0" u="none" strike="noStrike" cap="none" baseline="30000">
                <a:solidFill>
                  <a:schemeClr val="lt1"/>
                </a:solidFill>
                <a:latin typeface="Arial"/>
                <a:ea typeface="Arial"/>
                <a:cs typeface="Arial"/>
                <a:sym typeface="Arial"/>
              </a:rPr>
              <a:t> </a:t>
            </a:r>
            <a:r>
              <a:rPr lang="en-US" sz="1200" b="0" i="0" u="none" strike="noStrike" cap="none">
                <a:solidFill>
                  <a:schemeClr val="lt1"/>
                </a:solidFill>
                <a:latin typeface="Arial"/>
                <a:ea typeface="Arial"/>
                <a:cs typeface="Arial"/>
                <a:sym typeface="Arial"/>
              </a:rPr>
              <a:t>Trường Đại học Công nghệ Thông tin ĐHQG TP.HCM</a:t>
            </a:r>
            <a:endParaRPr sz="1400" b="0" i="0" u="none" strike="noStrike" cap="none">
              <a:solidFill>
                <a:srgbClr val="000000"/>
              </a:solidFill>
              <a:latin typeface="Arial"/>
              <a:ea typeface="Arial"/>
              <a:cs typeface="Arial"/>
              <a:sym typeface="Arial"/>
            </a:endParaRPr>
          </a:p>
        </p:txBody>
      </p:sp>
      <p:sp>
        <p:nvSpPr>
          <p:cNvPr id="1674" name="Google Shape;1674;p57"/>
          <p:cNvSpPr txBox="1"/>
          <p:nvPr/>
        </p:nvSpPr>
        <p:spPr>
          <a:xfrm>
            <a:off x="3301975" y="1849375"/>
            <a:ext cx="2417400" cy="246300"/>
          </a:xfrm>
          <a:prstGeom prst="rect">
            <a:avLst/>
          </a:prstGeom>
          <a:noFill/>
          <a:ln>
            <a:noFill/>
          </a:ln>
        </p:spPr>
        <p:txBody>
          <a:bodyPr spcFirstLastPara="1" wrap="square" lIns="0" tIns="0" rIns="0" bIns="0" anchor="t" anchorCtr="1">
            <a:spAutoFit/>
          </a:bodyPr>
          <a:lstStyle/>
          <a:p>
            <a:pPr marL="342900" marR="0" lvl="0" indent="-342900" algn="ctr" rtl="0">
              <a:lnSpc>
                <a:spcPct val="105000"/>
              </a:lnSpc>
              <a:spcBef>
                <a:spcPts val="0"/>
              </a:spcBef>
              <a:spcAft>
                <a:spcPts val="0"/>
              </a:spcAft>
              <a:buClr>
                <a:schemeClr val="lt1"/>
              </a:buClr>
              <a:buSzPts val="1600"/>
              <a:buFont typeface="Arial"/>
              <a:buNone/>
            </a:pPr>
            <a:r>
              <a:rPr lang="en-US" sz="1600" b="1" i="0" u="none" strike="noStrike" cap="none" baseline="30000">
                <a:solidFill>
                  <a:schemeClr val="lt1"/>
                </a:solidFill>
                <a:latin typeface="Arial"/>
                <a:ea typeface="Arial"/>
                <a:cs typeface="Arial"/>
                <a:sym typeface="Arial"/>
              </a:rPr>
              <a:t>2 </a:t>
            </a:r>
            <a:r>
              <a:rPr lang="en-US" sz="1200" b="0" i="0" u="none" strike="noStrike" cap="none">
                <a:solidFill>
                  <a:schemeClr val="lt1"/>
                </a:solidFill>
                <a:latin typeface="Arial"/>
                <a:ea typeface="Arial"/>
                <a:cs typeface="Arial"/>
                <a:sym typeface="Arial"/>
              </a:rPr>
              <a:t>18520285@gm.uit.edu.vn</a:t>
            </a:r>
            <a:endParaRPr sz="1400" b="0" i="0" u="none" strike="noStrike" cap="none">
              <a:solidFill>
                <a:srgbClr val="000000"/>
              </a:solidFill>
              <a:latin typeface="Arial"/>
              <a:ea typeface="Arial"/>
              <a:cs typeface="Arial"/>
              <a:sym typeface="Arial"/>
            </a:endParaRPr>
          </a:p>
        </p:txBody>
      </p:sp>
      <p:sp>
        <p:nvSpPr>
          <p:cNvPr id="1675" name="Google Shape;1675;p57"/>
          <p:cNvSpPr txBox="1"/>
          <p:nvPr/>
        </p:nvSpPr>
        <p:spPr>
          <a:xfrm>
            <a:off x="2717725" y="14334425"/>
            <a:ext cx="2371800" cy="394800"/>
          </a:xfrm>
          <a:prstGeom prst="rect">
            <a:avLst/>
          </a:prstGeom>
          <a:noFill/>
          <a:ln>
            <a:noFill/>
          </a:ln>
        </p:spPr>
        <p:txBody>
          <a:bodyPr spcFirstLastPara="1" wrap="square" lIns="0" tIns="0" rIns="0" bIns="0" anchor="t" anchorCtr="0">
            <a:spAutoFit/>
          </a:bodyPr>
          <a:lstStyle/>
          <a:p>
            <a:pPr marL="0" marR="0" lvl="0" indent="0" algn="just" rtl="0">
              <a:lnSpc>
                <a:spcPct val="105000"/>
              </a:lnSpc>
              <a:spcBef>
                <a:spcPts val="0"/>
              </a:spcBef>
              <a:spcAft>
                <a:spcPts val="0"/>
              </a:spcAft>
              <a:buClr>
                <a:schemeClr val="lt1"/>
              </a:buClr>
              <a:buSzPts val="1300"/>
              <a:buFont typeface="Arial"/>
              <a:buNone/>
            </a:pPr>
            <a:r>
              <a:rPr lang="en-US" sz="1300" b="1" i="0" u="none" strike="noStrike" cap="none">
                <a:solidFill>
                  <a:schemeClr val="lt1"/>
                </a:solidFill>
                <a:latin typeface="Arial"/>
                <a:ea typeface="Arial"/>
                <a:cs typeface="Arial"/>
                <a:sym typeface="Arial"/>
              </a:rPr>
              <a:t>Nguyễn Lê Hoàng Hùng </a:t>
            </a:r>
            <a:r>
              <a:rPr lang="en-US" sz="1300" b="1" i="0" u="none" strike="noStrike" cap="none">
                <a:solidFill>
                  <a:schemeClr val="lt1"/>
                </a:solidFill>
                <a:latin typeface="Times"/>
                <a:ea typeface="Times"/>
                <a:cs typeface="Times"/>
                <a:sym typeface="Times"/>
              </a:rPr>
              <a:t>–</a:t>
            </a:r>
            <a:r>
              <a:rPr lang="en-US" sz="1300" b="1" i="0" u="none" strike="noStrike" cap="none">
                <a:solidFill>
                  <a:schemeClr val="lt1"/>
                </a:solidFill>
                <a:latin typeface="Arial"/>
                <a:ea typeface="Arial"/>
                <a:cs typeface="Arial"/>
                <a:sym typeface="Arial"/>
              </a:rPr>
              <a:t> UIT</a:t>
            </a:r>
            <a:endParaRPr sz="1400" b="0" i="0" u="none" strike="noStrike" cap="none">
              <a:solidFill>
                <a:srgbClr val="000000"/>
              </a:solidFill>
              <a:latin typeface="Arial"/>
              <a:ea typeface="Arial"/>
              <a:cs typeface="Arial"/>
              <a:sym typeface="Arial"/>
            </a:endParaRPr>
          </a:p>
          <a:p>
            <a:pPr marL="0" marR="0" lvl="0" indent="0" algn="just" rtl="0">
              <a:lnSpc>
                <a:spcPct val="105000"/>
              </a:lnSpc>
              <a:spcBef>
                <a:spcPts val="0"/>
              </a:spcBef>
              <a:spcAft>
                <a:spcPts val="0"/>
              </a:spcAft>
              <a:buClr>
                <a:schemeClr val="lt1"/>
              </a:buClr>
              <a:buSzPts val="1200"/>
              <a:buFont typeface="Arial"/>
              <a:buNone/>
            </a:pPr>
            <a:r>
              <a:rPr lang="en-US" sz="1200" b="1" i="0" u="none" strike="noStrike" cap="none">
                <a:solidFill>
                  <a:schemeClr val="lt1"/>
                </a:solidFill>
                <a:latin typeface="Arial"/>
                <a:ea typeface="Arial"/>
                <a:cs typeface="Arial"/>
                <a:sym typeface="Arial"/>
              </a:rPr>
              <a:t>TEL : 0358450344</a:t>
            </a:r>
            <a:endParaRPr sz="1400" b="0" i="0" u="none" strike="noStrike" cap="none">
              <a:solidFill>
                <a:srgbClr val="000000"/>
              </a:solidFill>
              <a:latin typeface="Arial"/>
              <a:ea typeface="Arial"/>
              <a:cs typeface="Arial"/>
              <a:sym typeface="Arial"/>
            </a:endParaRPr>
          </a:p>
        </p:txBody>
      </p:sp>
      <p:sp>
        <p:nvSpPr>
          <p:cNvPr id="1676" name="Google Shape;1676;p57"/>
          <p:cNvSpPr txBox="1"/>
          <p:nvPr/>
        </p:nvSpPr>
        <p:spPr>
          <a:xfrm>
            <a:off x="650811" y="8831363"/>
            <a:ext cx="3810000" cy="461700"/>
          </a:xfrm>
          <a:prstGeom prst="rect">
            <a:avLst/>
          </a:prstGeom>
          <a:noFill/>
          <a:ln>
            <a:noFill/>
          </a:ln>
        </p:spPr>
        <p:txBody>
          <a:bodyPr spcFirstLastPara="1" wrap="square" lIns="91425" tIns="45700" rIns="91425" bIns="45700" anchor="t" anchorCtr="0">
            <a:spAutoFit/>
          </a:bodyPr>
          <a:lstStyle/>
          <a:p>
            <a:pPr marL="228600" marR="0" lvl="0" indent="-228600" algn="just" rtl="0">
              <a:lnSpc>
                <a:spcPct val="100000"/>
              </a:lnSpc>
              <a:spcBef>
                <a:spcPts val="0"/>
              </a:spcBef>
              <a:spcAft>
                <a:spcPts val="0"/>
              </a:spcAft>
              <a:buClr>
                <a:schemeClr val="dk1"/>
              </a:buClr>
              <a:buSzPts val="1200"/>
              <a:buFont typeface="Tahoma"/>
              <a:buChar char="•"/>
            </a:pPr>
            <a:r>
              <a:rPr lang="en-US" sz="1200" b="0" i="0" u="none" strike="noStrike" cap="none">
                <a:solidFill>
                  <a:schemeClr val="dk1"/>
                </a:solidFill>
                <a:latin typeface="Tahoma"/>
                <a:ea typeface="Tahoma"/>
                <a:cs typeface="Tahoma"/>
                <a:sym typeface="Tahoma"/>
              </a:rPr>
              <a:t>Nghiên cứu quá trình giải quyết bài toán </a:t>
            </a:r>
            <a:r>
              <a:rPr lang="en-US" sz="1200" b="1" i="0" u="none" strike="noStrike" cap="none">
                <a:solidFill>
                  <a:schemeClr val="dk1"/>
                </a:solidFill>
                <a:latin typeface="Tahoma"/>
                <a:ea typeface="Tahoma"/>
                <a:cs typeface="Tahoma"/>
                <a:sym typeface="Tahoma"/>
              </a:rPr>
              <a:t>Scene Text Recognition</a:t>
            </a:r>
            <a:r>
              <a:rPr lang="en-US" sz="1200" b="0" i="0" u="none" strike="noStrike" cap="none">
                <a:solidFill>
                  <a:schemeClr val="dk1"/>
                </a:solidFill>
                <a:latin typeface="Tahoma"/>
                <a:ea typeface="Tahoma"/>
                <a:cs typeface="Tahoma"/>
                <a:sym typeface="Tahoma"/>
              </a:rPr>
              <a:t> thông thường.</a:t>
            </a:r>
            <a:endParaRPr sz="1200" b="0" i="0" u="none" strike="noStrike" cap="none">
              <a:solidFill>
                <a:schemeClr val="dk1"/>
              </a:solidFill>
              <a:latin typeface="Tahoma"/>
              <a:ea typeface="Tahoma"/>
              <a:cs typeface="Tahoma"/>
              <a:sym typeface="Tahoma"/>
            </a:endParaRPr>
          </a:p>
        </p:txBody>
      </p:sp>
      <p:sp>
        <p:nvSpPr>
          <p:cNvPr id="1677" name="Google Shape;1677;p57"/>
          <p:cNvSpPr txBox="1"/>
          <p:nvPr/>
        </p:nvSpPr>
        <p:spPr>
          <a:xfrm>
            <a:off x="4279512" y="8546394"/>
            <a:ext cx="5790000" cy="883278"/>
          </a:xfrm>
          <a:prstGeom prst="rect">
            <a:avLst/>
          </a:prstGeom>
          <a:noFill/>
          <a:ln>
            <a:noFill/>
          </a:ln>
        </p:spPr>
        <p:txBody>
          <a:bodyPr spcFirstLastPara="1" wrap="square" lIns="91425" tIns="45700" rIns="91425" bIns="45700" anchor="t" anchorCtr="0">
            <a:spAutoFit/>
          </a:bodyPr>
          <a:lstStyle/>
          <a:p>
            <a:pPr marL="457200" marR="0" lvl="0" indent="-133350" algn="just" rtl="0">
              <a:lnSpc>
                <a:spcPct val="115000"/>
              </a:lnSpc>
              <a:spcBef>
                <a:spcPts val="1200"/>
              </a:spcBef>
              <a:spcAft>
                <a:spcPts val="0"/>
              </a:spcAft>
              <a:buClr>
                <a:schemeClr val="dk1"/>
              </a:buClr>
              <a:buSzPts val="1200"/>
              <a:buFont typeface="Tahoma"/>
              <a:buChar char="•"/>
            </a:pPr>
            <a:r>
              <a:rPr lang="en-US" sz="1200" b="0" i="0" u="none" strike="noStrike" cap="none" dirty="0" err="1">
                <a:solidFill>
                  <a:srgbClr val="000000"/>
                </a:solidFill>
                <a:latin typeface="Tahoma"/>
                <a:ea typeface="Tahoma"/>
                <a:cs typeface="Tahoma"/>
                <a:sym typeface="Tahoma"/>
              </a:rPr>
              <a:t>Từ</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văn</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bản</a:t>
            </a:r>
            <a:r>
              <a:rPr lang="en-US" sz="1200" b="0" i="0" u="none" strike="noStrike" cap="none" dirty="0">
                <a:solidFill>
                  <a:srgbClr val="000000"/>
                </a:solidFill>
                <a:latin typeface="Tahoma"/>
                <a:ea typeface="Tahoma"/>
                <a:cs typeface="Tahoma"/>
                <a:sym typeface="Tahoma"/>
              </a:rPr>
              <a:t> </a:t>
            </a:r>
            <a:r>
              <a:rPr lang="en-US" sz="1200" b="1" i="1" u="none" strike="noStrike" cap="none" dirty="0">
                <a:solidFill>
                  <a:srgbClr val="000000"/>
                </a:solidFill>
                <a:latin typeface="Tahoma"/>
                <a:ea typeface="Tahoma"/>
                <a:cs typeface="Tahoma"/>
                <a:sym typeface="Tahoma"/>
              </a:rPr>
              <a:t>x</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được</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giới</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hạn</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bởi</a:t>
            </a:r>
            <a:r>
              <a:rPr lang="en-US" sz="1200" b="0" i="0" u="none" strike="noStrike" cap="none" dirty="0">
                <a:solidFill>
                  <a:srgbClr val="000000"/>
                </a:solidFill>
                <a:latin typeface="Tahoma"/>
                <a:ea typeface="Tahoma"/>
                <a:cs typeface="Tahoma"/>
                <a:sym typeface="Tahoma"/>
              </a:rPr>
              <a:t> 2 </a:t>
            </a:r>
            <a:r>
              <a:rPr lang="en-US" sz="1200" b="0" i="0" u="none" strike="noStrike" cap="none" dirty="0" err="1">
                <a:solidFill>
                  <a:srgbClr val="000000"/>
                </a:solidFill>
                <a:latin typeface="Tahoma"/>
                <a:ea typeface="Tahoma"/>
                <a:cs typeface="Tahoma"/>
                <a:sym typeface="Tahoma"/>
              </a:rPr>
              <a:t>đường</a:t>
            </a:r>
            <a:r>
              <a:rPr lang="en-US" sz="1200" b="0" i="0" u="none" strike="noStrike" cap="none" dirty="0">
                <a:solidFill>
                  <a:srgbClr val="000000"/>
                </a:solidFill>
                <a:latin typeface="Tahoma"/>
                <a:ea typeface="Tahoma"/>
                <a:cs typeface="Tahoma"/>
                <a:sym typeface="Tahoma"/>
              </a:rPr>
              <a:t> </a:t>
            </a:r>
            <a:r>
              <a:rPr lang="en-US" sz="1200" b="0" i="0" u="none" strike="noStrike" cap="none" dirty="0" err="1" smtClean="0">
                <a:solidFill>
                  <a:srgbClr val="000000"/>
                </a:solidFill>
                <a:latin typeface="Tahoma"/>
                <a:ea typeface="Tahoma"/>
                <a:cs typeface="Tahoma"/>
                <a:sym typeface="Tahoma"/>
              </a:rPr>
              <a:t>tạo</a:t>
            </a:r>
            <a:r>
              <a:rPr lang="en-US" sz="1200" b="0" i="0" u="none" strike="noStrike" cap="none" dirty="0" smtClean="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ra</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danh</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sách</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các</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từ</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có</a:t>
            </a:r>
            <a:r>
              <a:rPr lang="en-US" sz="1200" b="0" i="0" u="none" strike="noStrike" cap="none" dirty="0">
                <a:solidFill>
                  <a:srgbClr val="000000"/>
                </a:solidFill>
                <a:latin typeface="Tahoma"/>
                <a:ea typeface="Tahoma"/>
                <a:cs typeface="Tahoma"/>
                <a:sym typeface="Tahoma"/>
              </a:rPr>
              <a:t> edit distance </a:t>
            </a:r>
            <a:r>
              <a:rPr lang="en-US" sz="1200" b="0" i="0" u="none" strike="noStrike" cap="none" dirty="0" err="1">
                <a:solidFill>
                  <a:srgbClr val="000000"/>
                </a:solidFill>
                <a:latin typeface="Tahoma"/>
                <a:ea typeface="Tahoma"/>
                <a:cs typeface="Tahoma"/>
                <a:sym typeface="Tahoma"/>
              </a:rPr>
              <a:t>nhỏ</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nhất</a:t>
            </a:r>
            <a:r>
              <a:rPr lang="en-US" sz="1200" b="0" i="0" u="none" strike="noStrike" cap="none" dirty="0">
                <a:solidFill>
                  <a:srgbClr val="000000"/>
                </a:solidFill>
                <a:latin typeface="Tahoma"/>
                <a:ea typeface="Tahoma"/>
                <a:cs typeface="Tahoma"/>
                <a:sym typeface="Tahoma"/>
              </a:rPr>
              <a:t> so </a:t>
            </a:r>
            <a:r>
              <a:rPr lang="en-US" sz="1200" b="0" i="0" u="none" strike="noStrike" cap="none" dirty="0" err="1">
                <a:solidFill>
                  <a:srgbClr val="000000"/>
                </a:solidFill>
                <a:latin typeface="Tahoma"/>
                <a:ea typeface="Tahoma"/>
                <a:cs typeface="Tahoma"/>
                <a:sym typeface="Tahoma"/>
              </a:rPr>
              <a:t>với</a:t>
            </a:r>
            <a:r>
              <a:rPr lang="en-US" sz="1200" b="0" i="0" u="none" strike="noStrike" cap="none" dirty="0">
                <a:solidFill>
                  <a:srgbClr val="000000"/>
                </a:solidFill>
                <a:latin typeface="Tahoma"/>
                <a:ea typeface="Tahoma"/>
                <a:cs typeface="Tahoma"/>
                <a:sym typeface="Tahoma"/>
              </a:rPr>
              <a:t> </a:t>
            </a:r>
            <a:r>
              <a:rPr lang="en-US" sz="1200" b="1" i="1" u="none" strike="noStrike" cap="none" dirty="0">
                <a:solidFill>
                  <a:srgbClr val="000000"/>
                </a:solidFill>
                <a:latin typeface="Tahoma"/>
                <a:ea typeface="Tahoma"/>
                <a:cs typeface="Tahoma"/>
                <a:sym typeface="Tahoma"/>
              </a:rPr>
              <a:t>y</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Tính</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độ</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tương</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thích</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giữa</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mỗi</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từ</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với</a:t>
            </a:r>
            <a:r>
              <a:rPr lang="en-US" sz="1200" b="0" i="0" u="none" strike="noStrike" cap="none" dirty="0">
                <a:solidFill>
                  <a:srgbClr val="000000"/>
                </a:solidFill>
                <a:latin typeface="Tahoma"/>
                <a:ea typeface="Tahoma"/>
                <a:cs typeface="Tahoma"/>
                <a:sym typeface="Tahoma"/>
              </a:rPr>
              <a:t> feature map </a:t>
            </a:r>
            <a:r>
              <a:rPr lang="en-US" sz="1200" b="1" i="1" u="none" strike="noStrike" cap="none" dirty="0">
                <a:solidFill>
                  <a:srgbClr val="000000"/>
                </a:solidFill>
                <a:latin typeface="Tahoma"/>
                <a:ea typeface="Tahoma"/>
                <a:cs typeface="Tahoma"/>
                <a:sym typeface="Tahoma"/>
              </a:rPr>
              <a:t>v</a:t>
            </a:r>
            <a:r>
              <a:rPr lang="en-US" sz="1200" b="0" i="0" u="none" strike="noStrike" cap="none" dirty="0">
                <a:solidFill>
                  <a:srgbClr val="000000"/>
                </a:solidFill>
                <a:latin typeface="Tahoma"/>
                <a:ea typeface="Tahoma"/>
                <a:cs typeface="Tahoma"/>
                <a:sym typeface="Tahoma"/>
              </a:rPr>
              <a:t>, output </a:t>
            </a:r>
            <a:r>
              <a:rPr lang="en-US" sz="1200" b="0" i="0" u="none" strike="noStrike" cap="none" dirty="0" err="1">
                <a:solidFill>
                  <a:srgbClr val="000000"/>
                </a:solidFill>
                <a:latin typeface="Tahoma"/>
                <a:ea typeface="Tahoma"/>
                <a:cs typeface="Tahoma"/>
                <a:sym typeface="Tahoma"/>
              </a:rPr>
              <a:t>cuối</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cùng</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sẽ</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là</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từ</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có</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độ</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tương</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thích</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cao</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nhất</a:t>
            </a:r>
            <a:r>
              <a:rPr lang="en-US" sz="1200" b="0" i="0" u="none" strike="noStrike" cap="none" dirty="0" smtClean="0">
                <a:solidFill>
                  <a:srgbClr val="000000"/>
                </a:solidFill>
                <a:latin typeface="Tahoma"/>
                <a:ea typeface="Tahoma"/>
                <a:cs typeface="Tahoma"/>
                <a:sym typeface="Tahoma"/>
              </a:rPr>
              <a:t>.</a:t>
            </a:r>
            <a:endParaRPr sz="1200" b="0" i="0" u="none" strike="noStrike" cap="none" dirty="0">
              <a:solidFill>
                <a:schemeClr val="dk1"/>
              </a:solidFill>
              <a:latin typeface="Tahoma"/>
              <a:ea typeface="Tahoma"/>
              <a:cs typeface="Tahoma"/>
              <a:sym typeface="Tahoma"/>
            </a:endParaRPr>
          </a:p>
        </p:txBody>
      </p:sp>
      <p:sp>
        <p:nvSpPr>
          <p:cNvPr id="1678" name="Google Shape;1678;p57"/>
          <p:cNvSpPr txBox="1"/>
          <p:nvPr/>
        </p:nvSpPr>
        <p:spPr>
          <a:xfrm>
            <a:off x="632436" y="8349593"/>
            <a:ext cx="2209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400" b="1" i="0" u="none" strike="noStrike" cap="none">
                <a:solidFill>
                  <a:srgbClr val="0B4993"/>
                </a:solidFill>
                <a:latin typeface="Tahoma"/>
                <a:ea typeface="Tahoma"/>
                <a:cs typeface="Tahoma"/>
                <a:sym typeface="Tahoma"/>
              </a:rPr>
              <a:t>1.  Nội dung</a:t>
            </a:r>
            <a:endParaRPr sz="1400" b="0" i="0" u="none" strike="noStrike" cap="none">
              <a:solidFill>
                <a:srgbClr val="000000"/>
              </a:solidFill>
              <a:latin typeface="Arial"/>
              <a:ea typeface="Arial"/>
              <a:cs typeface="Arial"/>
              <a:sym typeface="Arial"/>
            </a:endParaRPr>
          </a:p>
        </p:txBody>
      </p:sp>
      <p:sp>
        <p:nvSpPr>
          <p:cNvPr id="1679" name="Google Shape;1679;p57"/>
          <p:cNvSpPr txBox="1"/>
          <p:nvPr/>
        </p:nvSpPr>
        <p:spPr>
          <a:xfrm>
            <a:off x="4571977" y="8330673"/>
            <a:ext cx="2590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400" b="1" i="0" u="none" strike="noStrike" cap="none">
                <a:solidFill>
                  <a:srgbClr val="0B4993"/>
                </a:solidFill>
                <a:latin typeface="Tahoma"/>
                <a:ea typeface="Tahoma"/>
                <a:cs typeface="Tahoma"/>
                <a:sym typeface="Tahoma"/>
              </a:rPr>
              <a:t>2.  Phương pháp:</a:t>
            </a:r>
            <a:endParaRPr sz="1400" b="0" i="0" u="none" strike="noStrike" cap="none">
              <a:solidFill>
                <a:srgbClr val="000000"/>
              </a:solidFill>
              <a:latin typeface="Arial"/>
              <a:ea typeface="Arial"/>
              <a:cs typeface="Arial"/>
              <a:sym typeface="Arial"/>
            </a:endParaRPr>
          </a:p>
        </p:txBody>
      </p:sp>
      <p:sp>
        <p:nvSpPr>
          <p:cNvPr id="1680" name="Google Shape;1680;p57"/>
          <p:cNvSpPr txBox="1"/>
          <p:nvPr/>
        </p:nvSpPr>
        <p:spPr>
          <a:xfrm>
            <a:off x="650824" y="12038425"/>
            <a:ext cx="2590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400" b="1" i="0" u="none" strike="noStrike" cap="none">
                <a:solidFill>
                  <a:srgbClr val="0B4993"/>
                </a:solidFill>
                <a:latin typeface="Tahoma"/>
                <a:ea typeface="Tahoma"/>
                <a:cs typeface="Tahoma"/>
                <a:sym typeface="Tahoma"/>
              </a:rPr>
              <a:t>3.  Kết quả dự kiến:</a:t>
            </a:r>
            <a:endParaRPr sz="1400" b="0" i="0" u="none" strike="noStrike" cap="none">
              <a:solidFill>
                <a:srgbClr val="000000"/>
              </a:solidFill>
              <a:latin typeface="Arial"/>
              <a:ea typeface="Arial"/>
              <a:cs typeface="Arial"/>
              <a:sym typeface="Arial"/>
            </a:endParaRPr>
          </a:p>
        </p:txBody>
      </p:sp>
      <p:sp>
        <p:nvSpPr>
          <p:cNvPr id="1681" name="Google Shape;1681;p57"/>
          <p:cNvSpPr txBox="1"/>
          <p:nvPr/>
        </p:nvSpPr>
        <p:spPr>
          <a:xfrm>
            <a:off x="708635" y="12384213"/>
            <a:ext cx="3771900" cy="1754700"/>
          </a:xfrm>
          <a:prstGeom prst="rect">
            <a:avLst/>
          </a:prstGeom>
          <a:noFill/>
          <a:ln>
            <a:noFill/>
          </a:ln>
        </p:spPr>
        <p:txBody>
          <a:bodyPr spcFirstLastPara="1" wrap="square" lIns="91425" tIns="45700" rIns="91425" bIns="45700" anchor="t" anchorCtr="0">
            <a:spAutoFit/>
          </a:bodyPr>
          <a:lstStyle/>
          <a:p>
            <a:pPr marL="228600" marR="0" lvl="0" indent="-228600" algn="just" rtl="0">
              <a:lnSpc>
                <a:spcPct val="100000"/>
              </a:lnSpc>
              <a:spcBef>
                <a:spcPts val="0"/>
              </a:spcBef>
              <a:spcAft>
                <a:spcPts val="0"/>
              </a:spcAft>
              <a:buClr>
                <a:schemeClr val="dk1"/>
              </a:buClr>
              <a:buSzPts val="1200"/>
              <a:buFont typeface="Tahoma"/>
              <a:buChar char="•"/>
            </a:pPr>
            <a:r>
              <a:rPr lang="en-US" sz="1200" b="0" i="0" u="none" strike="noStrike" cap="none" dirty="0" err="1">
                <a:solidFill>
                  <a:schemeClr val="dk1"/>
                </a:solidFill>
                <a:latin typeface="Tahoma"/>
                <a:ea typeface="Tahoma"/>
                <a:cs typeface="Tahoma"/>
                <a:sym typeface="Tahoma"/>
              </a:rPr>
              <a:t>Chương</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trình</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ứng</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dụng</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có</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giao</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diện</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đơn</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giản</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dễ</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sử</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dụng</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có</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chức</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năng</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nhận</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diện</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văn</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bản</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trong</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hình</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ảnh</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ứng</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dụng</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nghiên</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cứu</a:t>
            </a:r>
            <a:r>
              <a:rPr lang="en-US" sz="1200" b="0" i="0" u="none" strike="noStrike" cap="none">
                <a:solidFill>
                  <a:schemeClr val="dk1"/>
                </a:solidFill>
                <a:latin typeface="Tahoma"/>
                <a:ea typeface="Tahoma"/>
                <a:cs typeface="Tahoma"/>
                <a:sym typeface="Tahoma"/>
              </a:rPr>
              <a:t> </a:t>
            </a:r>
            <a:r>
              <a:rPr lang="en-US" sz="1200" b="1" i="0" u="none" strike="noStrike" cap="none">
                <a:solidFill>
                  <a:schemeClr val="dk1"/>
                </a:solidFill>
                <a:latin typeface="Tahoma"/>
                <a:ea typeface="Tahoma"/>
                <a:cs typeface="Tahoma"/>
                <a:sym typeface="Tahoma"/>
              </a:rPr>
              <a:t>Dictionary - Guided</a:t>
            </a:r>
            <a:r>
              <a:rPr lang="en-US" sz="1200" b="0" i="0" u="none" strike="noStrike" cap="none">
                <a:solidFill>
                  <a:schemeClr val="dk1"/>
                </a:solidFill>
                <a:latin typeface="Tahoma"/>
                <a:ea typeface="Tahoma"/>
                <a:cs typeface="Tahoma"/>
                <a:sym typeface="Tahoma"/>
              </a:rPr>
              <a:t> </a:t>
            </a:r>
            <a:r>
              <a:rPr lang="en-US" sz="1200" b="1" i="0" u="none" strike="noStrike" cap="none">
                <a:solidFill>
                  <a:schemeClr val="dk1"/>
                </a:solidFill>
                <a:latin typeface="Tahoma"/>
                <a:ea typeface="Tahoma"/>
                <a:cs typeface="Tahoma"/>
                <a:sym typeface="Tahoma"/>
              </a:rPr>
              <a:t>Scene Text Recognition.</a:t>
            </a:r>
            <a:endParaRPr sz="1200" b="1" i="0" u="none" strike="noStrike" cap="none">
              <a:solidFill>
                <a:schemeClr val="dk1"/>
              </a:solidFill>
              <a:latin typeface="Tahoma"/>
              <a:ea typeface="Tahoma"/>
              <a:cs typeface="Tahoma"/>
              <a:sym typeface="Tahoma"/>
            </a:endParaRPr>
          </a:p>
          <a:p>
            <a:pPr marL="457200" marR="0" lvl="0" indent="0" algn="just"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Tahoma"/>
              <a:ea typeface="Tahoma"/>
              <a:cs typeface="Tahoma"/>
              <a:sym typeface="Tahoma"/>
            </a:endParaRPr>
          </a:p>
          <a:p>
            <a:pPr marL="228600" marR="0" lvl="0" indent="-228600" algn="just" rtl="0">
              <a:lnSpc>
                <a:spcPct val="100000"/>
              </a:lnSpc>
              <a:spcBef>
                <a:spcPts val="0"/>
              </a:spcBef>
              <a:spcAft>
                <a:spcPts val="0"/>
              </a:spcAft>
              <a:buClr>
                <a:schemeClr val="dk1"/>
              </a:buClr>
              <a:buSzPts val="1200"/>
              <a:buFont typeface="Tahoma"/>
              <a:buChar char="•"/>
            </a:pPr>
            <a:r>
              <a:rPr lang="en-US" sz="1200" b="0" i="0" u="none" strike="noStrike" cap="none" dirty="0" err="1">
                <a:solidFill>
                  <a:schemeClr val="dk1"/>
                </a:solidFill>
                <a:latin typeface="Tahoma"/>
                <a:ea typeface="Tahoma"/>
                <a:cs typeface="Tahoma"/>
                <a:sym typeface="Tahoma"/>
              </a:rPr>
              <a:t>Bộ</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dữ</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liệu</a:t>
            </a:r>
            <a:r>
              <a:rPr lang="en-US" sz="1200" b="0" i="0" u="none" strike="noStrike" cap="none" dirty="0">
                <a:solidFill>
                  <a:schemeClr val="dk1"/>
                </a:solidFill>
                <a:latin typeface="Tahoma"/>
                <a:ea typeface="Tahoma"/>
                <a:cs typeface="Tahoma"/>
                <a:sym typeface="Tahoma"/>
              </a:rPr>
              <a:t> </a:t>
            </a:r>
            <a:r>
              <a:rPr lang="en-US" sz="1200" b="1" i="0" u="none" strike="noStrike" cap="none" dirty="0" err="1">
                <a:solidFill>
                  <a:schemeClr val="dk1"/>
                </a:solidFill>
                <a:latin typeface="Tahoma"/>
                <a:ea typeface="Tahoma"/>
                <a:cs typeface="Tahoma"/>
                <a:sym typeface="Tahoma"/>
              </a:rPr>
              <a:t>VinText</a:t>
            </a:r>
            <a:r>
              <a:rPr lang="en-US" sz="1200" b="1"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cho</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người</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Việt</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có</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thể</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ứng</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dụng</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rộng</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rãi</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trong</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lĩnh</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vực</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Nhận</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diện</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văn</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bản</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trong</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hình</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ảnh</a:t>
            </a:r>
            <a:r>
              <a:rPr lang="en-US" sz="1200" b="0" i="0" u="none" strike="noStrike" cap="none" dirty="0">
                <a:solidFill>
                  <a:schemeClr val="dk1"/>
                </a:solidFill>
                <a:latin typeface="Tahoma"/>
                <a:ea typeface="Tahoma"/>
                <a:cs typeface="Tahoma"/>
                <a:sym typeface="Tahoma"/>
              </a:rPr>
              <a:t>.</a:t>
            </a:r>
            <a:endParaRPr sz="1200" b="0" i="0" u="none" strike="noStrike" cap="none" dirty="0">
              <a:solidFill>
                <a:schemeClr val="dk1"/>
              </a:solidFill>
              <a:latin typeface="Tahoma"/>
              <a:ea typeface="Tahoma"/>
              <a:cs typeface="Tahoma"/>
              <a:sym typeface="Tahoma"/>
            </a:endParaRPr>
          </a:p>
          <a:p>
            <a:pPr marL="457200" marR="0" lvl="0" indent="0" algn="just"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Tahoma"/>
              <a:ea typeface="Tahoma"/>
              <a:cs typeface="Tahoma"/>
              <a:sym typeface="Tahoma"/>
            </a:endParaRPr>
          </a:p>
        </p:txBody>
      </p:sp>
      <p:sp>
        <p:nvSpPr>
          <p:cNvPr id="1682" name="Google Shape;1682;p57"/>
          <p:cNvSpPr txBox="1"/>
          <p:nvPr/>
        </p:nvSpPr>
        <p:spPr>
          <a:xfrm>
            <a:off x="5649912" y="3082925"/>
            <a:ext cx="4267200" cy="646500"/>
          </a:xfrm>
          <a:prstGeom prst="rect">
            <a:avLst/>
          </a:prstGeom>
          <a:noFill/>
          <a:ln>
            <a:noFill/>
          </a:ln>
        </p:spPr>
        <p:txBody>
          <a:bodyPr spcFirstLastPara="1" wrap="square" lIns="91425" tIns="45700" rIns="91425" bIns="45700" anchor="t" anchorCtr="0">
            <a:spAutoFit/>
          </a:bodyPr>
          <a:lstStyle/>
          <a:p>
            <a:pPr marL="171450" marR="0" lvl="0" indent="-158750" algn="just" rtl="0">
              <a:lnSpc>
                <a:spcPct val="100000"/>
              </a:lnSpc>
              <a:spcBef>
                <a:spcPts val="0"/>
              </a:spcBef>
              <a:spcAft>
                <a:spcPts val="0"/>
              </a:spcAft>
              <a:buClr>
                <a:schemeClr val="dk1"/>
              </a:buClr>
              <a:buSzPts val="1000"/>
              <a:buFont typeface="Tahoma"/>
              <a:buChar char="•"/>
            </a:pPr>
            <a:r>
              <a:rPr lang="en-US" sz="1200" b="0" i="0" u="none" strike="noStrike" cap="none">
                <a:solidFill>
                  <a:schemeClr val="dk1"/>
                </a:solidFill>
                <a:latin typeface="Tahoma"/>
                <a:ea typeface="Tahoma"/>
                <a:cs typeface="Tahoma"/>
                <a:sym typeface="Tahoma"/>
              </a:rPr>
              <a:t>Nhận dạng văn bản trong hình ảnh là một vấn đề cần thiết và giúp ích rất nhiều trong cuộc sống. Bài toán này được ứng dụng rộng rãi trong nhiều lĩnh vực.</a:t>
            </a:r>
            <a:endParaRPr sz="1200" b="0" i="0" u="none" strike="noStrike" cap="none">
              <a:solidFill>
                <a:srgbClr val="000000"/>
              </a:solidFill>
              <a:latin typeface="Tahoma"/>
              <a:ea typeface="Tahoma"/>
              <a:cs typeface="Tahoma"/>
              <a:sym typeface="Tahoma"/>
            </a:endParaRPr>
          </a:p>
        </p:txBody>
      </p:sp>
      <p:sp>
        <p:nvSpPr>
          <p:cNvPr id="1683" name="Google Shape;1683;p57"/>
          <p:cNvSpPr txBox="1"/>
          <p:nvPr/>
        </p:nvSpPr>
        <p:spPr>
          <a:xfrm>
            <a:off x="5649912" y="4329112"/>
            <a:ext cx="4267200" cy="461700"/>
          </a:xfrm>
          <a:prstGeom prst="rect">
            <a:avLst/>
          </a:prstGeom>
          <a:noFill/>
          <a:ln>
            <a:noFill/>
          </a:ln>
        </p:spPr>
        <p:txBody>
          <a:bodyPr spcFirstLastPara="1" wrap="square" lIns="91425" tIns="45700" rIns="91425" bIns="45700" anchor="t" anchorCtr="0">
            <a:spAutoFit/>
          </a:bodyPr>
          <a:lstStyle/>
          <a:p>
            <a:pPr marL="171450" marR="0" lvl="0" indent="-158750" algn="just" rtl="0">
              <a:lnSpc>
                <a:spcPct val="100000"/>
              </a:lnSpc>
              <a:spcBef>
                <a:spcPts val="0"/>
              </a:spcBef>
              <a:spcAft>
                <a:spcPts val="0"/>
              </a:spcAft>
              <a:buClr>
                <a:schemeClr val="dk1"/>
              </a:buClr>
              <a:buSzPts val="1000"/>
              <a:buFont typeface="Tahoma"/>
              <a:buChar char="•"/>
            </a:pPr>
            <a:r>
              <a:rPr lang="en-US" sz="1200" b="0" i="0" u="none" strike="noStrike" cap="none" dirty="0" err="1">
                <a:solidFill>
                  <a:srgbClr val="000000"/>
                </a:solidFill>
                <a:latin typeface="Tahoma"/>
                <a:ea typeface="Tahoma"/>
                <a:cs typeface="Tahoma"/>
                <a:sym typeface="Tahoma"/>
              </a:rPr>
              <a:t>Chưa</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có</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bộ</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dữ</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liệu</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tiếng</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Việt</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cho</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bài</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toán</a:t>
            </a:r>
            <a:r>
              <a:rPr lang="en-US" sz="1200" b="0" i="0" u="none" strike="noStrike" cap="none" dirty="0">
                <a:solidFill>
                  <a:srgbClr val="000000"/>
                </a:solidFill>
                <a:latin typeface="Tahoma"/>
                <a:ea typeface="Tahoma"/>
                <a:cs typeface="Tahoma"/>
                <a:sym typeface="Tahoma"/>
              </a:rPr>
              <a:t> </a:t>
            </a:r>
            <a:r>
              <a:rPr lang="en-US" sz="1200" b="1" i="0" u="none" strike="noStrike" cap="none" dirty="0">
                <a:solidFill>
                  <a:schemeClr val="dk1"/>
                </a:solidFill>
                <a:latin typeface="Tahoma"/>
                <a:ea typeface="Tahoma"/>
                <a:cs typeface="Tahoma"/>
                <a:sym typeface="Tahoma"/>
              </a:rPr>
              <a:t>Scene Text Recognition</a:t>
            </a:r>
            <a:endParaRPr sz="1200" b="0" i="0" u="none" strike="noStrike" cap="none" dirty="0">
              <a:solidFill>
                <a:srgbClr val="000000"/>
              </a:solidFill>
              <a:latin typeface="Tahoma"/>
              <a:ea typeface="Tahoma"/>
              <a:cs typeface="Tahoma"/>
              <a:sym typeface="Tahoma"/>
            </a:endParaRPr>
          </a:p>
        </p:txBody>
      </p:sp>
      <p:sp>
        <p:nvSpPr>
          <p:cNvPr id="1684" name="Google Shape;1684;p57"/>
          <p:cNvSpPr txBox="1"/>
          <p:nvPr/>
        </p:nvSpPr>
        <p:spPr>
          <a:xfrm>
            <a:off x="773100" y="3167050"/>
            <a:ext cx="4191000" cy="646500"/>
          </a:xfrm>
          <a:prstGeom prst="rect">
            <a:avLst/>
          </a:prstGeom>
          <a:noFill/>
          <a:ln>
            <a:noFill/>
          </a:ln>
        </p:spPr>
        <p:txBody>
          <a:bodyPr spcFirstLastPara="1" wrap="square" lIns="91425" tIns="45700" rIns="91425" bIns="45700" anchor="t" anchorCtr="0">
            <a:spAutoFit/>
          </a:bodyPr>
          <a:lstStyle/>
          <a:p>
            <a:pPr marL="228600" marR="0" lvl="0" indent="-228600" algn="just" rtl="0">
              <a:lnSpc>
                <a:spcPct val="100000"/>
              </a:lnSpc>
              <a:spcBef>
                <a:spcPts val="0"/>
              </a:spcBef>
              <a:spcAft>
                <a:spcPts val="0"/>
              </a:spcAft>
              <a:buClr>
                <a:schemeClr val="dk1"/>
              </a:buClr>
              <a:buSzPts val="1200"/>
              <a:buFont typeface="Tahoma"/>
              <a:buChar char="●"/>
            </a:pPr>
            <a:r>
              <a:rPr lang="en-US" sz="1200" b="0" i="0" u="none" strike="noStrike" cap="none">
                <a:solidFill>
                  <a:schemeClr val="dk1"/>
                </a:solidFill>
                <a:latin typeface="Tahoma"/>
                <a:ea typeface="Tahoma"/>
                <a:cs typeface="Tahoma"/>
                <a:sym typeface="Tahoma"/>
              </a:rPr>
              <a:t>Nghiên cứu cách tiếp cận mới cho bài toán </a:t>
            </a:r>
            <a:r>
              <a:rPr lang="en-US" sz="1200" b="1" i="0" u="none" strike="noStrike" cap="none">
                <a:solidFill>
                  <a:schemeClr val="dk1"/>
                </a:solidFill>
                <a:latin typeface="Tahoma"/>
                <a:ea typeface="Tahoma"/>
                <a:cs typeface="Tahoma"/>
                <a:sym typeface="Tahoma"/>
              </a:rPr>
              <a:t>Scene Text Recognition </a:t>
            </a:r>
            <a:r>
              <a:rPr lang="en-US" sz="1200" b="0" i="0" u="none" strike="noStrike" cap="none">
                <a:solidFill>
                  <a:schemeClr val="dk1"/>
                </a:solidFill>
                <a:latin typeface="Tahoma"/>
                <a:ea typeface="Tahoma"/>
                <a:cs typeface="Tahoma"/>
                <a:sym typeface="Tahoma"/>
              </a:rPr>
              <a:t>đó</a:t>
            </a:r>
            <a:r>
              <a:rPr lang="en-US" sz="1200" b="1" i="0" u="none" strike="noStrike" cap="none">
                <a:solidFill>
                  <a:schemeClr val="dk1"/>
                </a:solidFill>
                <a:latin typeface="Tahoma"/>
                <a:ea typeface="Tahoma"/>
                <a:cs typeface="Tahoma"/>
                <a:sym typeface="Tahoma"/>
              </a:rPr>
              <a:t> </a:t>
            </a:r>
            <a:r>
              <a:rPr lang="en-US" sz="1200" b="0" i="0" u="none" strike="noStrike" cap="none">
                <a:solidFill>
                  <a:schemeClr val="dk1"/>
                </a:solidFill>
                <a:latin typeface="Tahoma"/>
                <a:ea typeface="Tahoma"/>
                <a:cs typeface="Tahoma"/>
                <a:sym typeface="Tahoma"/>
              </a:rPr>
              <a:t>là </a:t>
            </a:r>
            <a:r>
              <a:rPr lang="en-US" sz="1200" b="1" i="0" u="none" strike="noStrike" cap="none">
                <a:solidFill>
                  <a:schemeClr val="dk1"/>
                </a:solidFill>
                <a:latin typeface="Tahoma"/>
                <a:ea typeface="Tahoma"/>
                <a:cs typeface="Tahoma"/>
                <a:sym typeface="Tahoma"/>
              </a:rPr>
              <a:t>Dictionary - Guided</a:t>
            </a:r>
            <a:r>
              <a:rPr lang="en-US" sz="1200" b="0" i="0" u="none" strike="noStrike" cap="none">
                <a:solidFill>
                  <a:schemeClr val="dk1"/>
                </a:solidFill>
                <a:latin typeface="Tahoma"/>
                <a:ea typeface="Tahoma"/>
                <a:cs typeface="Tahoma"/>
                <a:sym typeface="Tahoma"/>
              </a:rPr>
              <a:t> </a:t>
            </a:r>
            <a:r>
              <a:rPr lang="en-US" sz="1200" b="1" i="0" u="none" strike="noStrike" cap="none">
                <a:solidFill>
                  <a:schemeClr val="dk1"/>
                </a:solidFill>
                <a:latin typeface="Tahoma"/>
                <a:ea typeface="Tahoma"/>
                <a:cs typeface="Tahoma"/>
                <a:sym typeface="Tahoma"/>
              </a:rPr>
              <a:t>Scene Text Recognition</a:t>
            </a:r>
            <a:endParaRPr sz="1200" b="0" i="0" u="none" strike="noStrike" cap="none">
              <a:solidFill>
                <a:srgbClr val="000000"/>
              </a:solidFill>
              <a:latin typeface="Tahoma"/>
              <a:ea typeface="Tahoma"/>
              <a:cs typeface="Tahoma"/>
              <a:sym typeface="Tahoma"/>
            </a:endParaRPr>
          </a:p>
        </p:txBody>
      </p:sp>
      <p:sp>
        <p:nvSpPr>
          <p:cNvPr id="1685" name="Google Shape;1685;p57"/>
          <p:cNvSpPr txBox="1"/>
          <p:nvPr/>
        </p:nvSpPr>
        <p:spPr>
          <a:xfrm>
            <a:off x="773087" y="3814687"/>
            <a:ext cx="4267200" cy="276900"/>
          </a:xfrm>
          <a:prstGeom prst="rect">
            <a:avLst/>
          </a:prstGeom>
          <a:noFill/>
          <a:ln>
            <a:noFill/>
          </a:ln>
        </p:spPr>
        <p:txBody>
          <a:bodyPr spcFirstLastPara="1" wrap="square" lIns="91425" tIns="45700" rIns="91425" bIns="45700" anchor="t" anchorCtr="0">
            <a:spAutoFit/>
          </a:bodyPr>
          <a:lstStyle/>
          <a:p>
            <a:pPr marL="228600" marR="0" lvl="0" indent="-228600" algn="just" rtl="0">
              <a:lnSpc>
                <a:spcPct val="100000"/>
              </a:lnSpc>
              <a:spcBef>
                <a:spcPts val="0"/>
              </a:spcBef>
              <a:spcAft>
                <a:spcPts val="0"/>
              </a:spcAft>
              <a:buClr>
                <a:schemeClr val="dk1"/>
              </a:buClr>
              <a:buSzPts val="1200"/>
              <a:buFont typeface="Tahoma"/>
              <a:buChar char="●"/>
            </a:pPr>
            <a:r>
              <a:rPr lang="en-US" sz="1200" b="0" i="0" u="none" strike="noStrike" cap="none">
                <a:solidFill>
                  <a:schemeClr val="dk1"/>
                </a:solidFill>
                <a:latin typeface="Tahoma"/>
                <a:ea typeface="Tahoma"/>
                <a:cs typeface="Tahoma"/>
                <a:sym typeface="Tahoma"/>
              </a:rPr>
              <a:t>Xây dựng 1 bộ dữ liệu tiếng Việt mới - </a:t>
            </a:r>
            <a:r>
              <a:rPr lang="en-US" sz="1200" b="1" i="0" u="none" strike="noStrike" cap="none">
                <a:solidFill>
                  <a:schemeClr val="dk1"/>
                </a:solidFill>
                <a:latin typeface="Tahoma"/>
                <a:ea typeface="Tahoma"/>
                <a:cs typeface="Tahoma"/>
                <a:sym typeface="Tahoma"/>
              </a:rPr>
              <a:t>VinText </a:t>
            </a:r>
            <a:endParaRPr sz="1200" b="0" i="0" u="none" strike="noStrike" cap="none">
              <a:solidFill>
                <a:srgbClr val="000000"/>
              </a:solidFill>
              <a:latin typeface="Tahoma"/>
              <a:ea typeface="Tahoma"/>
              <a:cs typeface="Tahoma"/>
              <a:sym typeface="Tahoma"/>
            </a:endParaRPr>
          </a:p>
        </p:txBody>
      </p:sp>
      <p:sp>
        <p:nvSpPr>
          <p:cNvPr id="1686" name="Google Shape;1686;p57"/>
          <p:cNvSpPr txBox="1"/>
          <p:nvPr/>
        </p:nvSpPr>
        <p:spPr>
          <a:xfrm>
            <a:off x="5488000" y="1846175"/>
            <a:ext cx="2417400" cy="246300"/>
          </a:xfrm>
          <a:prstGeom prst="rect">
            <a:avLst/>
          </a:prstGeom>
          <a:noFill/>
          <a:ln>
            <a:noFill/>
          </a:ln>
        </p:spPr>
        <p:txBody>
          <a:bodyPr spcFirstLastPara="1" wrap="square" lIns="0" tIns="0" rIns="0" bIns="0" anchor="t" anchorCtr="1">
            <a:spAutoFit/>
          </a:bodyPr>
          <a:lstStyle/>
          <a:p>
            <a:pPr marL="342900" marR="0" lvl="0" indent="-342900" algn="ctr" rtl="0">
              <a:lnSpc>
                <a:spcPct val="105000"/>
              </a:lnSpc>
              <a:spcBef>
                <a:spcPts val="0"/>
              </a:spcBef>
              <a:spcAft>
                <a:spcPts val="0"/>
              </a:spcAft>
              <a:buClr>
                <a:schemeClr val="lt1"/>
              </a:buClr>
              <a:buSzPts val="1600"/>
              <a:buFont typeface="Arial"/>
              <a:buNone/>
            </a:pPr>
            <a:r>
              <a:rPr lang="en-US" sz="1600" b="1" i="0" u="none" strike="noStrike" cap="none" baseline="30000">
                <a:solidFill>
                  <a:schemeClr val="lt1"/>
                </a:solidFill>
                <a:latin typeface="Arial"/>
                <a:ea typeface="Arial"/>
                <a:cs typeface="Arial"/>
                <a:sym typeface="Arial"/>
              </a:rPr>
              <a:t>3 </a:t>
            </a:r>
            <a:r>
              <a:rPr lang="en-US" sz="1200" b="0" i="0" u="none" strike="noStrike" cap="none">
                <a:solidFill>
                  <a:schemeClr val="lt1"/>
                </a:solidFill>
                <a:latin typeface="Arial"/>
                <a:ea typeface="Arial"/>
                <a:cs typeface="Arial"/>
                <a:sym typeface="Arial"/>
              </a:rPr>
              <a:t>19521217@gm.uit.edu.vn</a:t>
            </a:r>
            <a:endParaRPr sz="1400" b="0" i="0" u="none" strike="noStrike" cap="none">
              <a:solidFill>
                <a:srgbClr val="000000"/>
              </a:solidFill>
              <a:latin typeface="Arial"/>
              <a:ea typeface="Arial"/>
              <a:cs typeface="Arial"/>
              <a:sym typeface="Arial"/>
            </a:endParaRPr>
          </a:p>
        </p:txBody>
      </p:sp>
      <p:sp>
        <p:nvSpPr>
          <p:cNvPr id="1687" name="Google Shape;1687;p57"/>
          <p:cNvSpPr txBox="1"/>
          <p:nvPr/>
        </p:nvSpPr>
        <p:spPr>
          <a:xfrm>
            <a:off x="7666500" y="1846175"/>
            <a:ext cx="2417400" cy="246300"/>
          </a:xfrm>
          <a:prstGeom prst="rect">
            <a:avLst/>
          </a:prstGeom>
          <a:noFill/>
          <a:ln>
            <a:noFill/>
          </a:ln>
        </p:spPr>
        <p:txBody>
          <a:bodyPr spcFirstLastPara="1" wrap="square" lIns="0" tIns="0" rIns="0" bIns="0" anchor="t" anchorCtr="1">
            <a:spAutoFit/>
          </a:bodyPr>
          <a:lstStyle/>
          <a:p>
            <a:pPr marL="342900" marR="0" lvl="0" indent="-342900" algn="ctr" rtl="0">
              <a:lnSpc>
                <a:spcPct val="105000"/>
              </a:lnSpc>
              <a:spcBef>
                <a:spcPts val="0"/>
              </a:spcBef>
              <a:spcAft>
                <a:spcPts val="0"/>
              </a:spcAft>
              <a:buClr>
                <a:schemeClr val="lt1"/>
              </a:buClr>
              <a:buSzPts val="1600"/>
              <a:buFont typeface="Arial"/>
              <a:buNone/>
            </a:pPr>
            <a:r>
              <a:rPr lang="en-US" sz="1600" b="1" i="0" u="none" strike="noStrike" cap="none" baseline="30000">
                <a:solidFill>
                  <a:schemeClr val="lt1"/>
                </a:solidFill>
                <a:latin typeface="Arial"/>
                <a:ea typeface="Arial"/>
                <a:cs typeface="Arial"/>
                <a:sym typeface="Arial"/>
              </a:rPr>
              <a:t>4 </a:t>
            </a:r>
            <a:r>
              <a:rPr lang="en-US" sz="1200" b="0" i="0" u="none" strike="noStrike" cap="none">
                <a:solidFill>
                  <a:schemeClr val="lt1"/>
                </a:solidFill>
                <a:latin typeface="Arial"/>
                <a:ea typeface="Arial"/>
                <a:cs typeface="Arial"/>
                <a:sym typeface="Arial"/>
              </a:rPr>
              <a:t>19521309@gm.uit.edu.vn</a:t>
            </a:r>
            <a:endParaRPr sz="1400" b="0" i="0" u="none" strike="noStrike" cap="none">
              <a:solidFill>
                <a:srgbClr val="000000"/>
              </a:solidFill>
              <a:latin typeface="Arial"/>
              <a:ea typeface="Arial"/>
              <a:cs typeface="Arial"/>
              <a:sym typeface="Arial"/>
            </a:endParaRPr>
          </a:p>
        </p:txBody>
      </p:sp>
      <p:sp>
        <p:nvSpPr>
          <p:cNvPr id="1688" name="Google Shape;1688;p57"/>
          <p:cNvSpPr txBox="1"/>
          <p:nvPr/>
        </p:nvSpPr>
        <p:spPr>
          <a:xfrm>
            <a:off x="754725" y="4225115"/>
            <a:ext cx="4267200" cy="461700"/>
          </a:xfrm>
          <a:prstGeom prst="rect">
            <a:avLst/>
          </a:prstGeom>
          <a:noFill/>
          <a:ln>
            <a:noFill/>
          </a:ln>
        </p:spPr>
        <p:txBody>
          <a:bodyPr spcFirstLastPara="1" wrap="square" lIns="91425" tIns="45700" rIns="91425" bIns="45700" anchor="t" anchorCtr="0">
            <a:spAutoFit/>
          </a:bodyPr>
          <a:lstStyle/>
          <a:p>
            <a:pPr marL="228600" marR="0" lvl="0" indent="-228600" algn="just" rtl="0">
              <a:lnSpc>
                <a:spcPct val="100000"/>
              </a:lnSpc>
              <a:spcBef>
                <a:spcPts val="0"/>
              </a:spcBef>
              <a:spcAft>
                <a:spcPts val="0"/>
              </a:spcAft>
              <a:buClr>
                <a:schemeClr val="dk1"/>
              </a:buClr>
              <a:buSzPts val="1200"/>
              <a:buFont typeface="Tahoma"/>
              <a:buChar char="●"/>
            </a:pPr>
            <a:r>
              <a:rPr lang="en-US" sz="1200" b="0" i="0" u="none" strike="noStrike" cap="none">
                <a:solidFill>
                  <a:schemeClr val="dk1"/>
                </a:solidFill>
                <a:latin typeface="Tahoma"/>
                <a:ea typeface="Tahoma"/>
                <a:cs typeface="Tahoma"/>
                <a:sym typeface="Tahoma"/>
              </a:rPr>
              <a:t>Tạo </a:t>
            </a:r>
            <a:r>
              <a:rPr lang="en-US" sz="1200">
                <a:solidFill>
                  <a:schemeClr val="dk1"/>
                </a:solidFill>
                <a:latin typeface="Tahoma"/>
                <a:ea typeface="Tahoma"/>
                <a:cs typeface="Tahoma"/>
                <a:sym typeface="Tahoma"/>
              </a:rPr>
              <a:t>một</a:t>
            </a:r>
            <a:r>
              <a:rPr lang="en-US" sz="1200" b="0" i="0" u="none" strike="noStrike" cap="none">
                <a:solidFill>
                  <a:schemeClr val="dk1"/>
                </a:solidFill>
                <a:latin typeface="Tahoma"/>
                <a:ea typeface="Tahoma"/>
                <a:cs typeface="Tahoma"/>
                <a:sym typeface="Tahoma"/>
              </a:rPr>
              <a:t> chương trình ứng dụng cho phương pháp </a:t>
            </a:r>
            <a:r>
              <a:rPr lang="en-US" sz="1200" b="1" i="0" u="none" strike="noStrike" cap="none">
                <a:solidFill>
                  <a:schemeClr val="dk1"/>
                </a:solidFill>
                <a:latin typeface="Tahoma"/>
                <a:ea typeface="Tahoma"/>
                <a:cs typeface="Tahoma"/>
                <a:sym typeface="Tahoma"/>
              </a:rPr>
              <a:t>Dictionary - Guided</a:t>
            </a:r>
            <a:r>
              <a:rPr lang="en-US" sz="1200" b="0" i="0" u="none" strike="noStrike" cap="none">
                <a:solidFill>
                  <a:schemeClr val="dk1"/>
                </a:solidFill>
                <a:latin typeface="Tahoma"/>
                <a:ea typeface="Tahoma"/>
                <a:cs typeface="Tahoma"/>
                <a:sym typeface="Tahoma"/>
              </a:rPr>
              <a:t> </a:t>
            </a:r>
            <a:r>
              <a:rPr lang="en-US" sz="1200" b="1" i="0" u="none" strike="noStrike" cap="none">
                <a:solidFill>
                  <a:schemeClr val="dk1"/>
                </a:solidFill>
                <a:latin typeface="Tahoma"/>
                <a:ea typeface="Tahoma"/>
                <a:cs typeface="Tahoma"/>
                <a:sym typeface="Tahoma"/>
              </a:rPr>
              <a:t>Scene Text Recognition</a:t>
            </a:r>
            <a:endParaRPr sz="1200" b="0" i="0" u="none" strike="noStrike" cap="none">
              <a:solidFill>
                <a:schemeClr val="dk1"/>
              </a:solidFill>
              <a:latin typeface="Tahoma"/>
              <a:ea typeface="Tahoma"/>
              <a:cs typeface="Tahoma"/>
              <a:sym typeface="Tahoma"/>
            </a:endParaRPr>
          </a:p>
        </p:txBody>
      </p:sp>
      <p:sp>
        <p:nvSpPr>
          <p:cNvPr id="1689" name="Google Shape;1689;p57"/>
          <p:cNvSpPr txBox="1"/>
          <p:nvPr/>
        </p:nvSpPr>
        <p:spPr>
          <a:xfrm>
            <a:off x="5680087" y="3741650"/>
            <a:ext cx="4267200" cy="646500"/>
          </a:xfrm>
          <a:prstGeom prst="rect">
            <a:avLst/>
          </a:prstGeom>
          <a:noFill/>
          <a:ln>
            <a:noFill/>
          </a:ln>
        </p:spPr>
        <p:txBody>
          <a:bodyPr spcFirstLastPara="1" wrap="square" lIns="91425" tIns="45700" rIns="91425" bIns="45700" anchor="t" anchorCtr="0">
            <a:spAutoFit/>
          </a:bodyPr>
          <a:lstStyle/>
          <a:p>
            <a:pPr marL="171450" marR="0" lvl="0" indent="-158750" algn="just" rtl="0">
              <a:lnSpc>
                <a:spcPct val="100000"/>
              </a:lnSpc>
              <a:spcBef>
                <a:spcPts val="0"/>
              </a:spcBef>
              <a:spcAft>
                <a:spcPts val="0"/>
              </a:spcAft>
              <a:buClr>
                <a:schemeClr val="dk1"/>
              </a:buClr>
              <a:buSzPts val="1000"/>
              <a:buFont typeface="Tahoma"/>
              <a:buChar char="•"/>
            </a:pPr>
            <a:r>
              <a:rPr lang="en-US" sz="1200" b="0" i="0" u="none" strike="noStrike" cap="none">
                <a:solidFill>
                  <a:schemeClr val="dk1"/>
                </a:solidFill>
                <a:latin typeface="Tahoma"/>
                <a:ea typeface="Tahoma"/>
                <a:cs typeface="Tahoma"/>
                <a:sym typeface="Tahoma"/>
              </a:rPr>
              <a:t>Đã có nhiều phương pháp cho bài toán này, tuy nhiên vẫn còn nhiều hạn chế dẫn đến kết quả chưa đạt được chính xác cao.</a:t>
            </a:r>
            <a:endParaRPr sz="1200" b="0" i="0" u="none" strike="noStrike" cap="none">
              <a:solidFill>
                <a:srgbClr val="000000"/>
              </a:solidFill>
              <a:latin typeface="Tahoma"/>
              <a:ea typeface="Tahoma"/>
              <a:cs typeface="Tahoma"/>
              <a:sym typeface="Tahoma"/>
            </a:endParaRPr>
          </a:p>
        </p:txBody>
      </p:sp>
      <p:sp>
        <p:nvSpPr>
          <p:cNvPr id="1690" name="Google Shape;1690;p57"/>
          <p:cNvSpPr txBox="1"/>
          <p:nvPr/>
        </p:nvSpPr>
        <p:spPr>
          <a:xfrm>
            <a:off x="5192700" y="14304225"/>
            <a:ext cx="2417400" cy="394800"/>
          </a:xfrm>
          <a:prstGeom prst="rect">
            <a:avLst/>
          </a:prstGeom>
          <a:noFill/>
          <a:ln>
            <a:noFill/>
          </a:ln>
        </p:spPr>
        <p:txBody>
          <a:bodyPr spcFirstLastPara="1" wrap="square" lIns="0" tIns="0" rIns="0" bIns="0" anchor="t" anchorCtr="0">
            <a:spAutoFit/>
          </a:bodyPr>
          <a:lstStyle/>
          <a:p>
            <a:pPr marL="0" marR="0" lvl="0" indent="0" algn="just" rtl="0">
              <a:lnSpc>
                <a:spcPct val="105000"/>
              </a:lnSpc>
              <a:spcBef>
                <a:spcPts val="0"/>
              </a:spcBef>
              <a:spcAft>
                <a:spcPts val="0"/>
              </a:spcAft>
              <a:buClr>
                <a:schemeClr val="lt1"/>
              </a:buClr>
              <a:buSzPts val="1300"/>
              <a:buFont typeface="Arial"/>
              <a:buNone/>
            </a:pPr>
            <a:r>
              <a:rPr lang="en-US" sz="1300" b="1" i="0" u="none" strike="noStrike" cap="none">
                <a:solidFill>
                  <a:schemeClr val="lt1"/>
                </a:solidFill>
                <a:latin typeface="Arial"/>
                <a:ea typeface="Arial"/>
                <a:cs typeface="Arial"/>
                <a:sym typeface="Arial"/>
              </a:rPr>
              <a:t>Trần Nguyễn Quỳnh Anh </a:t>
            </a:r>
            <a:r>
              <a:rPr lang="en-US" sz="1300" b="1" i="0" u="none" strike="noStrike" cap="none">
                <a:solidFill>
                  <a:schemeClr val="lt1"/>
                </a:solidFill>
                <a:latin typeface="Times"/>
                <a:ea typeface="Times"/>
                <a:cs typeface="Times"/>
                <a:sym typeface="Times"/>
              </a:rPr>
              <a:t>–</a:t>
            </a:r>
            <a:r>
              <a:rPr lang="en-US" sz="1300" b="1" i="0" u="none" strike="noStrike" cap="none">
                <a:solidFill>
                  <a:schemeClr val="lt1"/>
                </a:solidFill>
                <a:latin typeface="Arial"/>
                <a:ea typeface="Arial"/>
                <a:cs typeface="Arial"/>
                <a:sym typeface="Arial"/>
              </a:rPr>
              <a:t> UIT</a:t>
            </a:r>
            <a:endParaRPr sz="1400" b="0" i="0" u="none" strike="noStrike" cap="none">
              <a:solidFill>
                <a:srgbClr val="000000"/>
              </a:solidFill>
              <a:latin typeface="Arial"/>
              <a:ea typeface="Arial"/>
              <a:cs typeface="Arial"/>
              <a:sym typeface="Arial"/>
            </a:endParaRPr>
          </a:p>
          <a:p>
            <a:pPr marL="0" marR="0" lvl="0" indent="0" algn="just" rtl="0">
              <a:lnSpc>
                <a:spcPct val="105000"/>
              </a:lnSpc>
              <a:spcBef>
                <a:spcPts val="0"/>
              </a:spcBef>
              <a:spcAft>
                <a:spcPts val="0"/>
              </a:spcAft>
              <a:buClr>
                <a:schemeClr val="lt1"/>
              </a:buClr>
              <a:buSzPts val="1200"/>
              <a:buFont typeface="Arial"/>
              <a:buNone/>
            </a:pPr>
            <a:r>
              <a:rPr lang="en-US" sz="1200" b="1" i="0" u="none" strike="noStrike" cap="none">
                <a:solidFill>
                  <a:schemeClr val="lt1"/>
                </a:solidFill>
                <a:latin typeface="Arial"/>
                <a:ea typeface="Arial"/>
                <a:cs typeface="Arial"/>
                <a:sym typeface="Arial"/>
              </a:rPr>
              <a:t>TEL : 0702897009</a:t>
            </a:r>
            <a:endParaRPr sz="1400" b="0" i="0" u="none" strike="noStrike" cap="none">
              <a:solidFill>
                <a:srgbClr val="000000"/>
              </a:solidFill>
              <a:latin typeface="Arial"/>
              <a:ea typeface="Arial"/>
              <a:cs typeface="Arial"/>
              <a:sym typeface="Arial"/>
            </a:endParaRPr>
          </a:p>
        </p:txBody>
      </p:sp>
      <p:sp>
        <p:nvSpPr>
          <p:cNvPr id="1691" name="Google Shape;1691;p57"/>
          <p:cNvSpPr txBox="1"/>
          <p:nvPr/>
        </p:nvSpPr>
        <p:spPr>
          <a:xfrm>
            <a:off x="7666500" y="14304225"/>
            <a:ext cx="2417400" cy="394800"/>
          </a:xfrm>
          <a:prstGeom prst="rect">
            <a:avLst/>
          </a:prstGeom>
          <a:noFill/>
          <a:ln>
            <a:noFill/>
          </a:ln>
        </p:spPr>
        <p:txBody>
          <a:bodyPr spcFirstLastPara="1" wrap="square" lIns="0" tIns="0" rIns="0" bIns="0" anchor="t" anchorCtr="0">
            <a:spAutoFit/>
          </a:bodyPr>
          <a:lstStyle/>
          <a:p>
            <a:pPr marL="0" marR="0" lvl="0" indent="0" algn="just" rtl="0">
              <a:lnSpc>
                <a:spcPct val="105000"/>
              </a:lnSpc>
              <a:spcBef>
                <a:spcPts val="0"/>
              </a:spcBef>
              <a:spcAft>
                <a:spcPts val="0"/>
              </a:spcAft>
              <a:buClr>
                <a:schemeClr val="lt1"/>
              </a:buClr>
              <a:buSzPts val="1300"/>
              <a:buFont typeface="Arial"/>
              <a:buNone/>
            </a:pPr>
            <a:r>
              <a:rPr lang="en-US" sz="1300" b="1" i="0" u="none" strike="noStrike" cap="none">
                <a:solidFill>
                  <a:schemeClr val="lt1"/>
                </a:solidFill>
                <a:latin typeface="Arial"/>
                <a:ea typeface="Arial"/>
                <a:cs typeface="Arial"/>
                <a:sym typeface="Arial"/>
              </a:rPr>
              <a:t>Đinh Hoàng Linh Đan </a:t>
            </a:r>
            <a:r>
              <a:rPr lang="en-US" sz="1300" b="1" i="0" u="none" strike="noStrike" cap="none">
                <a:solidFill>
                  <a:schemeClr val="lt1"/>
                </a:solidFill>
                <a:latin typeface="Times"/>
                <a:ea typeface="Times"/>
                <a:cs typeface="Times"/>
                <a:sym typeface="Times"/>
              </a:rPr>
              <a:t>–</a:t>
            </a:r>
            <a:r>
              <a:rPr lang="en-US" sz="1300" b="1" i="0" u="none" strike="noStrike" cap="none">
                <a:solidFill>
                  <a:schemeClr val="lt1"/>
                </a:solidFill>
                <a:latin typeface="Arial"/>
                <a:ea typeface="Arial"/>
                <a:cs typeface="Arial"/>
                <a:sym typeface="Arial"/>
              </a:rPr>
              <a:t> UIT</a:t>
            </a:r>
            <a:endParaRPr sz="1400" b="0" i="0" u="none" strike="noStrike" cap="none">
              <a:solidFill>
                <a:srgbClr val="000000"/>
              </a:solidFill>
              <a:latin typeface="Arial"/>
              <a:ea typeface="Arial"/>
              <a:cs typeface="Arial"/>
              <a:sym typeface="Arial"/>
            </a:endParaRPr>
          </a:p>
          <a:p>
            <a:pPr marL="0" marR="0" lvl="0" indent="0" algn="just" rtl="0">
              <a:lnSpc>
                <a:spcPct val="105000"/>
              </a:lnSpc>
              <a:spcBef>
                <a:spcPts val="0"/>
              </a:spcBef>
              <a:spcAft>
                <a:spcPts val="0"/>
              </a:spcAft>
              <a:buClr>
                <a:schemeClr val="lt1"/>
              </a:buClr>
              <a:buSzPts val="1200"/>
              <a:buFont typeface="Arial"/>
              <a:buNone/>
            </a:pPr>
            <a:r>
              <a:rPr lang="en-US" sz="1200" b="1" i="0" u="none" strike="noStrike" cap="none">
                <a:solidFill>
                  <a:schemeClr val="lt1"/>
                </a:solidFill>
                <a:latin typeface="Arial"/>
                <a:ea typeface="Arial"/>
                <a:cs typeface="Arial"/>
                <a:sym typeface="Arial"/>
              </a:rPr>
              <a:t>TEL : 0367635679</a:t>
            </a:r>
            <a:endParaRPr sz="1400" b="0" i="0" u="none" strike="noStrike" cap="none">
              <a:solidFill>
                <a:srgbClr val="000000"/>
              </a:solidFill>
              <a:latin typeface="Arial"/>
              <a:ea typeface="Arial"/>
              <a:cs typeface="Arial"/>
              <a:sym typeface="Arial"/>
            </a:endParaRPr>
          </a:p>
        </p:txBody>
      </p:sp>
      <p:sp>
        <p:nvSpPr>
          <p:cNvPr id="1692" name="Google Shape;1692;p57"/>
          <p:cNvSpPr txBox="1"/>
          <p:nvPr/>
        </p:nvSpPr>
        <p:spPr>
          <a:xfrm>
            <a:off x="650811" y="9281138"/>
            <a:ext cx="3810000" cy="646500"/>
          </a:xfrm>
          <a:prstGeom prst="rect">
            <a:avLst/>
          </a:prstGeom>
          <a:noFill/>
          <a:ln>
            <a:noFill/>
          </a:ln>
        </p:spPr>
        <p:txBody>
          <a:bodyPr spcFirstLastPara="1" wrap="square" lIns="91425" tIns="45700" rIns="91425" bIns="45700" anchor="t" anchorCtr="0">
            <a:spAutoFit/>
          </a:bodyPr>
          <a:lstStyle/>
          <a:p>
            <a:pPr marL="228600" marR="0" lvl="0" indent="-228600" algn="just" rtl="0">
              <a:lnSpc>
                <a:spcPct val="100000"/>
              </a:lnSpc>
              <a:spcBef>
                <a:spcPts val="0"/>
              </a:spcBef>
              <a:spcAft>
                <a:spcPts val="0"/>
              </a:spcAft>
              <a:buClr>
                <a:schemeClr val="dk1"/>
              </a:buClr>
              <a:buSzPts val="1200"/>
              <a:buFont typeface="Tahoma"/>
              <a:buChar char="•"/>
            </a:pPr>
            <a:r>
              <a:rPr lang="en-US" sz="1200" b="0" i="0" u="none" strike="noStrike" cap="none">
                <a:solidFill>
                  <a:schemeClr val="dk1"/>
                </a:solidFill>
                <a:latin typeface="Tahoma"/>
                <a:ea typeface="Tahoma"/>
                <a:cs typeface="Tahoma"/>
                <a:sym typeface="Tahoma"/>
              </a:rPr>
              <a:t>Đề xuất phương pháp mới cho bài toán </a:t>
            </a:r>
            <a:r>
              <a:rPr lang="en-US" sz="1200" b="1" i="0" u="none" strike="noStrike" cap="none">
                <a:solidFill>
                  <a:schemeClr val="dk1"/>
                </a:solidFill>
                <a:latin typeface="Tahoma"/>
                <a:ea typeface="Tahoma"/>
                <a:cs typeface="Tahoma"/>
                <a:sym typeface="Tahoma"/>
              </a:rPr>
              <a:t>Scene Text Recognition</a:t>
            </a:r>
            <a:r>
              <a:rPr lang="en-US" sz="1200" b="0" i="0" u="none" strike="noStrike" cap="none">
                <a:solidFill>
                  <a:schemeClr val="dk1"/>
                </a:solidFill>
                <a:latin typeface="Tahoma"/>
                <a:ea typeface="Tahoma"/>
                <a:cs typeface="Tahoma"/>
                <a:sym typeface="Tahoma"/>
              </a:rPr>
              <a:t> bằng cách sử dụng từ điển vào giai đoạn training và inference.</a:t>
            </a:r>
            <a:endParaRPr sz="1200" b="0" i="0" u="none" strike="noStrike" cap="none">
              <a:solidFill>
                <a:schemeClr val="dk1"/>
              </a:solidFill>
              <a:latin typeface="Tahoma"/>
              <a:ea typeface="Tahoma"/>
              <a:cs typeface="Tahoma"/>
              <a:sym typeface="Tahoma"/>
            </a:endParaRPr>
          </a:p>
        </p:txBody>
      </p:sp>
      <p:sp>
        <p:nvSpPr>
          <p:cNvPr id="1693" name="Google Shape;1693;p57"/>
          <p:cNvSpPr/>
          <p:nvPr/>
        </p:nvSpPr>
        <p:spPr>
          <a:xfrm>
            <a:off x="539425" y="14283100"/>
            <a:ext cx="709500" cy="461700"/>
          </a:xfrm>
          <a:prstGeom prst="rect">
            <a:avLst/>
          </a:prstGeom>
          <a:solidFill>
            <a:srgbClr val="2EAECF"/>
          </a:solidFill>
          <a:ln w="9525" cap="flat" cmpd="sng">
            <a:solidFill>
              <a:srgbClr val="2EAEC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57"/>
          <p:cNvSpPr txBox="1"/>
          <p:nvPr/>
        </p:nvSpPr>
        <p:spPr>
          <a:xfrm>
            <a:off x="650811" y="9862600"/>
            <a:ext cx="3810000" cy="461700"/>
          </a:xfrm>
          <a:prstGeom prst="rect">
            <a:avLst/>
          </a:prstGeom>
          <a:noFill/>
          <a:ln>
            <a:noFill/>
          </a:ln>
        </p:spPr>
        <p:txBody>
          <a:bodyPr spcFirstLastPara="1" wrap="square" lIns="91425" tIns="45700" rIns="91425" bIns="45700" anchor="t" anchorCtr="0">
            <a:spAutoFit/>
          </a:bodyPr>
          <a:lstStyle/>
          <a:p>
            <a:pPr marL="228600" marR="0" lvl="0" indent="-228600" algn="just" rtl="0">
              <a:lnSpc>
                <a:spcPct val="100000"/>
              </a:lnSpc>
              <a:spcBef>
                <a:spcPts val="0"/>
              </a:spcBef>
              <a:spcAft>
                <a:spcPts val="0"/>
              </a:spcAft>
              <a:buClr>
                <a:schemeClr val="dk1"/>
              </a:buClr>
              <a:buSzPts val="1200"/>
              <a:buFont typeface="Tahoma"/>
              <a:buChar char="•"/>
            </a:pPr>
            <a:r>
              <a:rPr lang="en-US" sz="1200" b="0" i="0" u="none" strike="noStrike" cap="none">
                <a:solidFill>
                  <a:schemeClr val="dk1"/>
                </a:solidFill>
                <a:latin typeface="Tahoma"/>
                <a:ea typeface="Tahoma"/>
                <a:cs typeface="Tahoma"/>
                <a:sym typeface="Tahoma"/>
              </a:rPr>
              <a:t>Nghiên cứu thuật toán </a:t>
            </a:r>
            <a:r>
              <a:rPr lang="en-US" sz="1200" b="1" i="0" u="none" strike="noStrike" cap="none">
                <a:solidFill>
                  <a:schemeClr val="dk1"/>
                </a:solidFill>
                <a:latin typeface="Tahoma"/>
                <a:ea typeface="Tahoma"/>
                <a:cs typeface="Tahoma"/>
                <a:sym typeface="Tahoma"/>
              </a:rPr>
              <a:t>ABCNet</a:t>
            </a:r>
            <a:r>
              <a:rPr lang="en-US" sz="1200" b="0" i="0" u="none" strike="noStrike" cap="none">
                <a:solidFill>
                  <a:schemeClr val="dk1"/>
                </a:solidFill>
                <a:latin typeface="Tahoma"/>
                <a:ea typeface="Tahoma"/>
                <a:cs typeface="Tahoma"/>
                <a:sym typeface="Tahoma"/>
              </a:rPr>
              <a:t> và </a:t>
            </a:r>
            <a:r>
              <a:rPr lang="en-US" sz="1200" b="1" i="0" u="none" strike="noStrike" cap="none">
                <a:solidFill>
                  <a:schemeClr val="dk1"/>
                </a:solidFill>
                <a:latin typeface="Tahoma"/>
                <a:ea typeface="Tahoma"/>
                <a:cs typeface="Tahoma"/>
                <a:sym typeface="Tahoma"/>
              </a:rPr>
              <a:t>MaskTextSpotterV3</a:t>
            </a:r>
            <a:r>
              <a:rPr lang="en-US" sz="1200" b="0" i="0" u="none" strike="noStrike" cap="none">
                <a:solidFill>
                  <a:schemeClr val="dk1"/>
                </a:solidFill>
                <a:latin typeface="Tahoma"/>
                <a:ea typeface="Tahoma"/>
                <a:cs typeface="Tahoma"/>
                <a:sym typeface="Tahoma"/>
              </a:rPr>
              <a:t>.</a:t>
            </a:r>
            <a:endParaRPr sz="1200" b="0" i="0" u="none" strike="noStrike" cap="none">
              <a:solidFill>
                <a:schemeClr val="dk1"/>
              </a:solidFill>
              <a:latin typeface="Tahoma"/>
              <a:ea typeface="Tahoma"/>
              <a:cs typeface="Tahoma"/>
              <a:sym typeface="Tahoma"/>
            </a:endParaRPr>
          </a:p>
        </p:txBody>
      </p:sp>
      <p:sp>
        <p:nvSpPr>
          <p:cNvPr id="1695" name="Google Shape;1695;p57"/>
          <p:cNvSpPr txBox="1"/>
          <p:nvPr/>
        </p:nvSpPr>
        <p:spPr>
          <a:xfrm>
            <a:off x="658812" y="10313612"/>
            <a:ext cx="3733800" cy="461700"/>
          </a:xfrm>
          <a:prstGeom prst="rect">
            <a:avLst/>
          </a:prstGeom>
          <a:noFill/>
          <a:ln>
            <a:noFill/>
          </a:ln>
        </p:spPr>
        <p:txBody>
          <a:bodyPr spcFirstLastPara="1" wrap="square" lIns="91425" tIns="45700" rIns="91425" bIns="45700" anchor="t" anchorCtr="0">
            <a:spAutoFit/>
          </a:bodyPr>
          <a:lstStyle/>
          <a:p>
            <a:pPr marL="228600" marR="0" lvl="0" indent="-228600" algn="just" rtl="0">
              <a:lnSpc>
                <a:spcPct val="100000"/>
              </a:lnSpc>
              <a:spcBef>
                <a:spcPts val="0"/>
              </a:spcBef>
              <a:spcAft>
                <a:spcPts val="0"/>
              </a:spcAft>
              <a:buClr>
                <a:schemeClr val="dk1"/>
              </a:buClr>
              <a:buSzPts val="1200"/>
              <a:buFont typeface="Tahoma"/>
              <a:buChar char="•"/>
            </a:pPr>
            <a:r>
              <a:rPr lang="en-US" sz="1200" b="0" i="0" u="none" strike="noStrike" cap="none">
                <a:solidFill>
                  <a:schemeClr val="dk1"/>
                </a:solidFill>
                <a:latin typeface="Tahoma"/>
                <a:ea typeface="Tahoma"/>
                <a:cs typeface="Tahoma"/>
                <a:sym typeface="Tahoma"/>
              </a:rPr>
              <a:t>Xây dựng bộ dữ liệu tiếng Việt - </a:t>
            </a:r>
            <a:r>
              <a:rPr lang="en-US" sz="1200" b="1" i="0" u="none" strike="noStrike" cap="none">
                <a:solidFill>
                  <a:schemeClr val="dk1"/>
                </a:solidFill>
                <a:latin typeface="Tahoma"/>
                <a:ea typeface="Tahoma"/>
                <a:cs typeface="Tahoma"/>
                <a:sym typeface="Tahoma"/>
              </a:rPr>
              <a:t>VinText</a:t>
            </a:r>
            <a:r>
              <a:rPr lang="en-US" sz="1200" b="0" i="0" u="none" strike="noStrike" cap="none">
                <a:solidFill>
                  <a:schemeClr val="dk1"/>
                </a:solidFill>
                <a:latin typeface="Tahoma"/>
                <a:ea typeface="Tahoma"/>
                <a:cs typeface="Tahoma"/>
                <a:sym typeface="Tahoma"/>
              </a:rPr>
              <a:t> gồm 2000 ảnh.</a:t>
            </a:r>
            <a:endParaRPr sz="1200" b="0" i="0" u="none" strike="noStrike" cap="none">
              <a:solidFill>
                <a:schemeClr val="dk1"/>
              </a:solidFill>
              <a:latin typeface="Tahoma"/>
              <a:ea typeface="Tahoma"/>
              <a:cs typeface="Tahoma"/>
              <a:sym typeface="Tahoma"/>
            </a:endParaRPr>
          </a:p>
        </p:txBody>
      </p:sp>
      <p:sp>
        <p:nvSpPr>
          <p:cNvPr id="1696" name="Google Shape;1696;p57"/>
          <p:cNvSpPr txBox="1"/>
          <p:nvPr/>
        </p:nvSpPr>
        <p:spPr>
          <a:xfrm>
            <a:off x="658812" y="10752444"/>
            <a:ext cx="3771900" cy="1200600"/>
          </a:xfrm>
          <a:prstGeom prst="rect">
            <a:avLst/>
          </a:prstGeom>
          <a:noFill/>
          <a:ln>
            <a:noFill/>
          </a:ln>
        </p:spPr>
        <p:txBody>
          <a:bodyPr spcFirstLastPara="1" wrap="square" lIns="91425" tIns="45700" rIns="91425" bIns="45700" anchor="t" anchorCtr="0">
            <a:spAutoFit/>
          </a:bodyPr>
          <a:lstStyle/>
          <a:p>
            <a:pPr marL="228600" marR="0" lvl="0" indent="-228600" algn="just" rtl="0">
              <a:lnSpc>
                <a:spcPct val="100000"/>
              </a:lnSpc>
              <a:spcBef>
                <a:spcPts val="0"/>
              </a:spcBef>
              <a:spcAft>
                <a:spcPts val="0"/>
              </a:spcAft>
              <a:buClr>
                <a:schemeClr val="dk1"/>
              </a:buClr>
              <a:buSzPts val="1200"/>
              <a:buFont typeface="Tahoma"/>
              <a:buChar char="•"/>
            </a:pPr>
            <a:r>
              <a:rPr lang="en-US" sz="1200" b="0" i="0" u="none" strike="noStrike" cap="none">
                <a:solidFill>
                  <a:schemeClr val="dk1"/>
                </a:solidFill>
                <a:latin typeface="Tahoma"/>
                <a:ea typeface="Tahoma"/>
                <a:cs typeface="Tahoma"/>
                <a:sym typeface="Tahoma"/>
              </a:rPr>
              <a:t>Huấn luyện mô hình </a:t>
            </a:r>
            <a:r>
              <a:rPr lang="en-US" sz="1200" b="1" i="0" u="none" strike="noStrike" cap="none">
                <a:solidFill>
                  <a:schemeClr val="dk1"/>
                </a:solidFill>
                <a:latin typeface="Tahoma"/>
                <a:ea typeface="Tahoma"/>
                <a:cs typeface="Tahoma"/>
                <a:sym typeface="Tahoma"/>
              </a:rPr>
              <a:t>ABCNet</a:t>
            </a:r>
            <a:r>
              <a:rPr lang="en-US" sz="1200" b="0" i="0" u="none" strike="noStrike" cap="none">
                <a:solidFill>
                  <a:schemeClr val="dk1"/>
                </a:solidFill>
                <a:latin typeface="Tahoma"/>
                <a:ea typeface="Tahoma"/>
                <a:cs typeface="Tahoma"/>
                <a:sym typeface="Tahoma"/>
              </a:rPr>
              <a:t> và </a:t>
            </a:r>
            <a:r>
              <a:rPr lang="en-US" sz="1200" b="1" i="0" u="none" strike="noStrike" cap="none">
                <a:solidFill>
                  <a:schemeClr val="dk1"/>
                </a:solidFill>
                <a:latin typeface="Tahoma"/>
                <a:ea typeface="Tahoma"/>
                <a:cs typeface="Tahoma"/>
                <a:sym typeface="Tahoma"/>
              </a:rPr>
              <a:t>MaskTextSpotterV3 </a:t>
            </a:r>
            <a:r>
              <a:rPr lang="en-US" sz="1200" b="0" i="0" u="none" strike="noStrike" cap="none">
                <a:solidFill>
                  <a:schemeClr val="dk1"/>
                </a:solidFill>
                <a:latin typeface="Tahoma"/>
                <a:ea typeface="Tahoma"/>
                <a:cs typeface="Tahoma"/>
                <a:sym typeface="Tahoma"/>
              </a:rPr>
              <a:t>trên bộ dữ liệu </a:t>
            </a:r>
            <a:r>
              <a:rPr lang="en-US" sz="1200" b="1" i="0" u="none" strike="noStrike" cap="none">
                <a:solidFill>
                  <a:schemeClr val="dk1"/>
                </a:solidFill>
                <a:latin typeface="Tahoma"/>
                <a:ea typeface="Tahoma"/>
                <a:cs typeface="Tahoma"/>
                <a:sym typeface="Tahoma"/>
              </a:rPr>
              <a:t>TotalText</a:t>
            </a:r>
            <a:r>
              <a:rPr lang="en-US" sz="1200" b="0" i="0" u="none" strike="noStrike" cap="none">
                <a:solidFill>
                  <a:schemeClr val="dk1"/>
                </a:solidFill>
                <a:latin typeface="Tahoma"/>
                <a:ea typeface="Tahoma"/>
                <a:cs typeface="Tahoma"/>
                <a:sym typeface="Tahoma"/>
              </a:rPr>
              <a:t>,</a:t>
            </a:r>
            <a:r>
              <a:rPr lang="en-US" sz="1200" b="1" i="0" u="none" strike="noStrike" cap="none">
                <a:solidFill>
                  <a:schemeClr val="dk1"/>
                </a:solidFill>
                <a:latin typeface="Tahoma"/>
                <a:ea typeface="Tahoma"/>
                <a:cs typeface="Tahoma"/>
                <a:sym typeface="Tahoma"/>
              </a:rPr>
              <a:t> ICDAR2013</a:t>
            </a:r>
            <a:r>
              <a:rPr lang="en-US" sz="1200" b="0" i="0" u="none" strike="noStrike" cap="none">
                <a:solidFill>
                  <a:schemeClr val="dk1"/>
                </a:solidFill>
                <a:latin typeface="Tahoma"/>
                <a:ea typeface="Tahoma"/>
                <a:cs typeface="Tahoma"/>
                <a:sym typeface="Tahoma"/>
              </a:rPr>
              <a:t>,</a:t>
            </a:r>
            <a:r>
              <a:rPr lang="en-US" sz="1200" b="1" i="0" u="none" strike="noStrike" cap="none">
                <a:solidFill>
                  <a:schemeClr val="dk1"/>
                </a:solidFill>
                <a:latin typeface="Tahoma"/>
                <a:ea typeface="Tahoma"/>
                <a:cs typeface="Tahoma"/>
                <a:sym typeface="Tahoma"/>
              </a:rPr>
              <a:t> ICDAR2015 </a:t>
            </a:r>
            <a:r>
              <a:rPr lang="en-US" sz="1200" b="0" i="0" u="none" strike="noStrike" cap="none">
                <a:solidFill>
                  <a:schemeClr val="dk1"/>
                </a:solidFill>
                <a:latin typeface="Tahoma"/>
                <a:ea typeface="Tahoma"/>
                <a:cs typeface="Tahoma"/>
                <a:sym typeface="Tahoma"/>
              </a:rPr>
              <a:t>và </a:t>
            </a:r>
            <a:r>
              <a:rPr lang="en-US" sz="1200" b="1" i="0" u="none" strike="noStrike" cap="none">
                <a:solidFill>
                  <a:schemeClr val="dk1"/>
                </a:solidFill>
                <a:latin typeface="Tahoma"/>
                <a:ea typeface="Tahoma"/>
                <a:cs typeface="Tahoma"/>
                <a:sym typeface="Tahoma"/>
              </a:rPr>
              <a:t>VinText</a:t>
            </a:r>
            <a:r>
              <a:rPr lang="en-US" sz="1200" b="0" i="0" u="none" strike="noStrike" cap="none">
                <a:solidFill>
                  <a:schemeClr val="dk1"/>
                </a:solidFill>
                <a:latin typeface="Tahoma"/>
                <a:ea typeface="Tahoma"/>
                <a:cs typeface="Tahoma"/>
                <a:sym typeface="Tahoma"/>
              </a:rPr>
              <a:t> bằng phương pháp thông thường và phương pháp được cải tiến. Sau đó so sánh và đánh giá kết quả giữa các mô hình.</a:t>
            </a:r>
            <a:endParaRPr sz="1200" b="0" i="0" u="none" strike="noStrike" cap="none">
              <a:solidFill>
                <a:schemeClr val="dk1"/>
              </a:solidFill>
              <a:latin typeface="Tahoma"/>
              <a:ea typeface="Tahoma"/>
              <a:cs typeface="Tahoma"/>
              <a:sym typeface="Tahoma"/>
            </a:endParaRPr>
          </a:p>
        </p:txBody>
      </p:sp>
      <p:pic>
        <p:nvPicPr>
          <p:cNvPr id="1697" name="Google Shape;1697;p57"/>
          <p:cNvPicPr preferRelativeResize="0"/>
          <p:nvPr/>
        </p:nvPicPr>
        <p:blipFill rotWithShape="1">
          <a:blip r:embed="rId5">
            <a:alphaModFix/>
          </a:blip>
          <a:srcRect/>
          <a:stretch/>
        </p:blipFill>
        <p:spPr>
          <a:xfrm>
            <a:off x="4840026" y="9449889"/>
            <a:ext cx="5072424" cy="1497235"/>
          </a:xfrm>
          <a:prstGeom prst="rect">
            <a:avLst/>
          </a:prstGeom>
          <a:noFill/>
          <a:ln>
            <a:noFill/>
          </a:ln>
        </p:spPr>
      </p:pic>
      <p:sp>
        <p:nvSpPr>
          <p:cNvPr id="1698" name="Google Shape;1698;p57"/>
          <p:cNvSpPr txBox="1"/>
          <p:nvPr/>
        </p:nvSpPr>
        <p:spPr>
          <a:xfrm>
            <a:off x="450775" y="14324650"/>
            <a:ext cx="2243100" cy="378600"/>
          </a:xfrm>
          <a:prstGeom prst="rect">
            <a:avLst/>
          </a:prstGeom>
          <a:noFill/>
          <a:ln>
            <a:noFill/>
          </a:ln>
        </p:spPr>
        <p:txBody>
          <a:bodyPr spcFirstLastPara="1" wrap="square" lIns="0" tIns="0" rIns="0" bIns="0" anchor="t" anchorCtr="0">
            <a:spAutoFit/>
          </a:bodyPr>
          <a:lstStyle/>
          <a:p>
            <a:pPr marL="0" marR="0" lvl="0" indent="0" algn="just" rtl="0">
              <a:lnSpc>
                <a:spcPct val="105000"/>
              </a:lnSpc>
              <a:spcBef>
                <a:spcPts val="0"/>
              </a:spcBef>
              <a:spcAft>
                <a:spcPts val="0"/>
              </a:spcAft>
              <a:buClr>
                <a:schemeClr val="lt1"/>
              </a:buClr>
              <a:buSzPts val="1300"/>
              <a:buFont typeface="Arial"/>
              <a:buNone/>
            </a:pPr>
            <a:r>
              <a:rPr lang="en-US" sz="1200" b="1" i="0" u="none" strike="noStrike" cap="none">
                <a:solidFill>
                  <a:schemeClr val="lt1"/>
                </a:solidFill>
                <a:latin typeface="Arial"/>
                <a:ea typeface="Arial"/>
                <a:cs typeface="Arial"/>
                <a:sym typeface="Arial"/>
              </a:rPr>
              <a:t>Nhóm: HAD</a:t>
            </a:r>
            <a:br>
              <a:rPr lang="en-US" sz="1200" b="1" i="0" u="none" strike="noStrike" cap="none">
                <a:solidFill>
                  <a:schemeClr val="lt1"/>
                </a:solidFill>
                <a:latin typeface="Arial"/>
                <a:ea typeface="Arial"/>
                <a:cs typeface="Arial"/>
                <a:sym typeface="Arial"/>
              </a:rPr>
            </a:br>
            <a:r>
              <a:rPr lang="en-US" sz="1200" b="1" i="0" u="none" strike="noStrike" cap="none">
                <a:solidFill>
                  <a:schemeClr val="lt1"/>
                </a:solidFill>
                <a:latin typeface="Arial"/>
                <a:ea typeface="Arial"/>
                <a:cs typeface="Arial"/>
                <a:sym typeface="Arial"/>
              </a:rPr>
              <a:t>Github:</a:t>
            </a:r>
            <a:r>
              <a:rPr lang="en-US" sz="800" b="0" i="0" u="sng" strike="noStrike" cap="none">
                <a:solidFill>
                  <a:schemeClr val="hlink"/>
                </a:solidFill>
                <a:latin typeface="Arial"/>
                <a:ea typeface="Arial"/>
                <a:cs typeface="Arial"/>
                <a:sym typeface="Arial"/>
                <a:hlinkClick r:id="rId6"/>
              </a:rPr>
              <a:t>18520285/CS519_M11 (github.com)</a:t>
            </a:r>
            <a:endParaRPr sz="700" b="0" i="0" u="none" strike="noStrike" cap="none">
              <a:solidFill>
                <a:srgbClr val="F8F8F8"/>
              </a:solidFill>
              <a:latin typeface="Arial"/>
              <a:ea typeface="Arial"/>
              <a:cs typeface="Arial"/>
              <a:sym typeface="Arial"/>
            </a:endParaRPr>
          </a:p>
        </p:txBody>
      </p:sp>
      <p:sp>
        <p:nvSpPr>
          <p:cNvPr id="1699" name="Google Shape;1699;p57"/>
          <p:cNvSpPr txBox="1"/>
          <p:nvPr/>
        </p:nvSpPr>
        <p:spPr>
          <a:xfrm>
            <a:off x="4279512" y="10873626"/>
            <a:ext cx="5790000" cy="276900"/>
          </a:xfrm>
          <a:prstGeom prst="rect">
            <a:avLst/>
          </a:prstGeom>
          <a:noFill/>
          <a:ln>
            <a:noFill/>
          </a:ln>
        </p:spPr>
        <p:txBody>
          <a:bodyPr spcFirstLastPara="1" wrap="square" lIns="91425" tIns="45700" rIns="91425" bIns="45700" anchor="t" anchorCtr="0">
            <a:spAutoFit/>
          </a:bodyPr>
          <a:lstStyle/>
          <a:p>
            <a:pPr marL="457200" marR="66675" lvl="0" indent="-133350" algn="just" rtl="0">
              <a:lnSpc>
                <a:spcPct val="115000"/>
              </a:lnSpc>
              <a:spcBef>
                <a:spcPts val="1200"/>
              </a:spcBef>
              <a:spcAft>
                <a:spcPts val="0"/>
              </a:spcAft>
              <a:buClr>
                <a:schemeClr val="dk1"/>
              </a:buClr>
              <a:buSzPts val="1200"/>
              <a:buFont typeface="Tahoma"/>
              <a:buChar char="•"/>
            </a:pPr>
            <a:r>
              <a:rPr lang="en-US" sz="1200" b="0" i="0" u="none" strike="noStrike" cap="none" dirty="0" err="1">
                <a:solidFill>
                  <a:srgbClr val="000000"/>
                </a:solidFill>
                <a:latin typeface="Tahoma"/>
                <a:ea typeface="Tahoma"/>
                <a:cs typeface="Tahoma"/>
                <a:sym typeface="Tahoma"/>
              </a:rPr>
              <a:t>Tạo</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ra</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bộ</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dữ</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liệu</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mới</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gồm</a:t>
            </a:r>
            <a:r>
              <a:rPr lang="en-US" sz="1200" b="0" i="0" u="none" strike="noStrike" cap="none" dirty="0">
                <a:solidFill>
                  <a:srgbClr val="000000"/>
                </a:solidFill>
                <a:latin typeface="Tahoma"/>
                <a:ea typeface="Tahoma"/>
                <a:cs typeface="Tahoma"/>
                <a:sym typeface="Tahoma"/>
              </a:rPr>
              <a:t> </a:t>
            </a:r>
            <a:r>
              <a:rPr lang="en-US" sz="1200" b="0" i="0" u="none" strike="noStrike" cap="none" dirty="0">
                <a:solidFill>
                  <a:schemeClr val="dk1"/>
                </a:solidFill>
                <a:latin typeface="Tahoma"/>
                <a:ea typeface="Tahoma"/>
                <a:cs typeface="Tahoma"/>
                <a:sym typeface="Tahoma"/>
              </a:rPr>
              <a:t>764 </a:t>
            </a:r>
            <a:r>
              <a:rPr lang="en-US" sz="1200" b="0" i="0" u="none" strike="noStrike" cap="none" dirty="0" err="1">
                <a:solidFill>
                  <a:schemeClr val="dk1"/>
                </a:solidFill>
                <a:latin typeface="Tahoma"/>
                <a:ea typeface="Tahoma"/>
                <a:cs typeface="Tahoma"/>
                <a:sym typeface="Tahoma"/>
              </a:rPr>
              <a:t>tấm</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tải</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từ</a:t>
            </a:r>
            <a:r>
              <a:rPr lang="en-US" sz="1200" b="0" i="0" u="none" strike="noStrike" cap="none" dirty="0">
                <a:solidFill>
                  <a:schemeClr val="dk1"/>
                </a:solidFill>
                <a:latin typeface="Tahoma"/>
                <a:ea typeface="Tahoma"/>
                <a:cs typeface="Tahoma"/>
                <a:sym typeface="Tahoma"/>
              </a:rPr>
              <a:t> Internet </a:t>
            </a:r>
            <a:r>
              <a:rPr lang="en-US" sz="1200" b="0" i="0" u="none" strike="noStrike" cap="none" dirty="0" err="1">
                <a:solidFill>
                  <a:schemeClr val="dk1"/>
                </a:solidFill>
                <a:latin typeface="Tahoma"/>
                <a:ea typeface="Tahoma"/>
                <a:cs typeface="Tahoma"/>
                <a:sym typeface="Tahoma"/>
              </a:rPr>
              <a:t>và</a:t>
            </a:r>
            <a:r>
              <a:rPr lang="en-US" sz="1200" b="0" i="0" u="none" strike="noStrike" cap="none" dirty="0">
                <a:solidFill>
                  <a:schemeClr val="dk1"/>
                </a:solidFill>
                <a:latin typeface="Tahoma"/>
                <a:ea typeface="Tahoma"/>
                <a:cs typeface="Tahoma"/>
                <a:sym typeface="Tahoma"/>
              </a:rPr>
              <a:t> 1236 </a:t>
            </a:r>
            <a:r>
              <a:rPr lang="en-US" sz="1200" b="0" i="0" u="none" strike="noStrike" cap="none" dirty="0" err="1">
                <a:solidFill>
                  <a:schemeClr val="dk1"/>
                </a:solidFill>
                <a:latin typeface="Tahoma"/>
                <a:ea typeface="Tahoma"/>
                <a:cs typeface="Tahoma"/>
                <a:sym typeface="Tahoma"/>
              </a:rPr>
              <a:t>tấm</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được</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chụp</a:t>
            </a:r>
            <a:r>
              <a:rPr lang="en-US" sz="1200" b="0" i="0" u="none" strike="noStrike" cap="none" dirty="0">
                <a:solidFill>
                  <a:schemeClr val="dk1"/>
                </a:solidFill>
                <a:latin typeface="Tahoma"/>
                <a:ea typeface="Tahoma"/>
                <a:cs typeface="Tahoma"/>
                <a:sym typeface="Tahoma"/>
              </a:rPr>
              <a:t>.</a:t>
            </a:r>
            <a:endParaRPr sz="1200" b="0" i="0" u="none" strike="noStrike" cap="none" dirty="0">
              <a:solidFill>
                <a:schemeClr val="dk1"/>
              </a:solidFill>
              <a:latin typeface="Tahoma"/>
              <a:ea typeface="Tahoma"/>
              <a:cs typeface="Tahoma"/>
              <a:sym typeface="Tahoma"/>
            </a:endParaRPr>
          </a:p>
        </p:txBody>
      </p:sp>
      <p:sp>
        <p:nvSpPr>
          <p:cNvPr id="1700" name="Google Shape;1700;p57"/>
          <p:cNvSpPr txBox="1"/>
          <p:nvPr/>
        </p:nvSpPr>
        <p:spPr>
          <a:xfrm>
            <a:off x="4264398" y="12222489"/>
            <a:ext cx="3810000" cy="276900"/>
          </a:xfrm>
          <a:prstGeom prst="rect">
            <a:avLst/>
          </a:prstGeom>
          <a:noFill/>
          <a:ln>
            <a:noFill/>
          </a:ln>
        </p:spPr>
        <p:txBody>
          <a:bodyPr spcFirstLastPara="1" wrap="square" lIns="91425" tIns="45700" rIns="91425" bIns="45700" anchor="t" anchorCtr="0">
            <a:spAutoFit/>
          </a:bodyPr>
          <a:lstStyle/>
          <a:p>
            <a:pPr marL="457200" marR="0" lvl="0" indent="-133350" algn="just" rtl="0">
              <a:lnSpc>
                <a:spcPct val="115000"/>
              </a:lnSpc>
              <a:spcBef>
                <a:spcPts val="1200"/>
              </a:spcBef>
              <a:spcAft>
                <a:spcPts val="0"/>
              </a:spcAft>
              <a:buClr>
                <a:schemeClr val="dk1"/>
              </a:buClr>
              <a:buSzPts val="1200"/>
              <a:buFont typeface="Tahoma"/>
              <a:buChar char="•"/>
            </a:pP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Xây</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dựng</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chương</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trình</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ứng</a:t>
            </a:r>
            <a:r>
              <a:rPr lang="en-US" sz="1200" b="0" i="0" u="none" strike="noStrike" cap="none" dirty="0">
                <a:solidFill>
                  <a:srgbClr val="000000"/>
                </a:solidFill>
                <a:latin typeface="Tahoma"/>
                <a:ea typeface="Tahoma"/>
                <a:cs typeface="Tahoma"/>
                <a:sym typeface="Tahoma"/>
              </a:rPr>
              <a:t> </a:t>
            </a:r>
            <a:r>
              <a:rPr lang="en-US" sz="1200" b="0" i="0" u="none" strike="noStrike" cap="none" dirty="0" err="1">
                <a:solidFill>
                  <a:srgbClr val="000000"/>
                </a:solidFill>
                <a:latin typeface="Tahoma"/>
                <a:ea typeface="Tahoma"/>
                <a:cs typeface="Tahoma"/>
                <a:sym typeface="Tahoma"/>
              </a:rPr>
              <a:t>dụng</a:t>
            </a:r>
            <a:r>
              <a:rPr lang="en-US" sz="1200" b="0" i="0" u="none" strike="noStrike" cap="none" dirty="0">
                <a:solidFill>
                  <a:srgbClr val="000000"/>
                </a:solidFill>
                <a:latin typeface="Tahoma"/>
                <a:ea typeface="Tahoma"/>
                <a:cs typeface="Tahoma"/>
                <a:sym typeface="Tahoma"/>
              </a:rPr>
              <a:t>. </a:t>
            </a:r>
            <a:endParaRPr sz="1200" b="0" i="0" u="none" strike="noStrike" cap="none" dirty="0">
              <a:solidFill>
                <a:schemeClr val="dk1"/>
              </a:solidFill>
              <a:latin typeface="Tahoma"/>
              <a:ea typeface="Tahoma"/>
              <a:cs typeface="Tahoma"/>
              <a:sym typeface="Tahoma"/>
            </a:endParaRPr>
          </a:p>
        </p:txBody>
      </p:sp>
      <p:sp>
        <p:nvSpPr>
          <p:cNvPr id="1701" name="Google Shape;1701;p57"/>
          <p:cNvSpPr txBox="1"/>
          <p:nvPr/>
        </p:nvSpPr>
        <p:spPr>
          <a:xfrm>
            <a:off x="4575312" y="12677558"/>
            <a:ext cx="2590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400" b="1" i="0" u="none" strike="noStrike" cap="none" dirty="0">
                <a:solidFill>
                  <a:srgbClr val="0B4993"/>
                </a:solidFill>
                <a:latin typeface="Tahoma"/>
                <a:ea typeface="Tahoma"/>
                <a:cs typeface="Tahoma"/>
                <a:sym typeface="Tahoma"/>
              </a:rPr>
              <a:t>4.  </a:t>
            </a:r>
            <a:r>
              <a:rPr lang="en-US" sz="1400" b="1" i="0" u="none" strike="noStrike" cap="none" dirty="0" err="1">
                <a:solidFill>
                  <a:srgbClr val="0B4993"/>
                </a:solidFill>
                <a:latin typeface="Tahoma"/>
                <a:ea typeface="Tahoma"/>
                <a:cs typeface="Tahoma"/>
                <a:sym typeface="Tahoma"/>
              </a:rPr>
              <a:t>Kế</a:t>
            </a:r>
            <a:r>
              <a:rPr lang="en-US" sz="1400" b="1" i="0" u="none" strike="noStrike" cap="none" dirty="0">
                <a:solidFill>
                  <a:srgbClr val="0B4993"/>
                </a:solidFill>
                <a:latin typeface="Tahoma"/>
                <a:ea typeface="Tahoma"/>
                <a:cs typeface="Tahoma"/>
                <a:sym typeface="Tahoma"/>
              </a:rPr>
              <a:t> </a:t>
            </a:r>
            <a:r>
              <a:rPr lang="en-US" sz="1400" b="1" i="0" u="none" strike="noStrike" cap="none" dirty="0" err="1">
                <a:solidFill>
                  <a:srgbClr val="0B4993"/>
                </a:solidFill>
                <a:latin typeface="Tahoma"/>
                <a:ea typeface="Tahoma"/>
                <a:cs typeface="Tahoma"/>
                <a:sym typeface="Tahoma"/>
              </a:rPr>
              <a:t>hoạch</a:t>
            </a:r>
            <a:r>
              <a:rPr lang="en-US" sz="1400" b="1" i="0" u="none" strike="noStrike" cap="none" dirty="0">
                <a:solidFill>
                  <a:srgbClr val="0B4993"/>
                </a:solidFill>
                <a:latin typeface="Tahoma"/>
                <a:ea typeface="Tahoma"/>
                <a:cs typeface="Tahoma"/>
                <a:sym typeface="Tahoma"/>
              </a:rPr>
              <a:t> </a:t>
            </a:r>
            <a:r>
              <a:rPr lang="en-US" sz="1400" b="1" i="0" u="none" strike="noStrike" cap="none" dirty="0" err="1">
                <a:solidFill>
                  <a:srgbClr val="0B4993"/>
                </a:solidFill>
                <a:latin typeface="Tahoma"/>
                <a:ea typeface="Tahoma"/>
                <a:cs typeface="Tahoma"/>
                <a:sym typeface="Tahoma"/>
              </a:rPr>
              <a:t>thực</a:t>
            </a:r>
            <a:r>
              <a:rPr lang="en-US" sz="1400" b="1" i="0" u="none" strike="noStrike" cap="none" dirty="0">
                <a:solidFill>
                  <a:srgbClr val="0B4993"/>
                </a:solidFill>
                <a:latin typeface="Tahoma"/>
                <a:ea typeface="Tahoma"/>
                <a:cs typeface="Tahoma"/>
                <a:sym typeface="Tahoma"/>
              </a:rPr>
              <a:t> </a:t>
            </a:r>
            <a:r>
              <a:rPr lang="en-US" sz="1400" b="1" i="0" u="none" strike="noStrike" cap="none" dirty="0" err="1">
                <a:solidFill>
                  <a:srgbClr val="0B4993"/>
                </a:solidFill>
                <a:latin typeface="Tahoma"/>
                <a:ea typeface="Tahoma"/>
                <a:cs typeface="Tahoma"/>
                <a:sym typeface="Tahoma"/>
              </a:rPr>
              <a:t>hiện</a:t>
            </a:r>
            <a:r>
              <a:rPr lang="en-US" sz="1400" b="1" i="0" u="none" strike="noStrike" cap="none" dirty="0">
                <a:solidFill>
                  <a:srgbClr val="0B4993"/>
                </a:solidFill>
                <a:latin typeface="Tahoma"/>
                <a:ea typeface="Tahoma"/>
                <a:cs typeface="Tahoma"/>
                <a:sym typeface="Tahoma"/>
              </a:rPr>
              <a:t>:</a:t>
            </a:r>
            <a:endParaRPr sz="1400" b="0" i="0" u="none" strike="noStrike" cap="none" dirty="0">
              <a:solidFill>
                <a:srgbClr val="000000"/>
              </a:solidFill>
              <a:latin typeface="Arial"/>
              <a:ea typeface="Arial"/>
              <a:cs typeface="Arial"/>
              <a:sym typeface="Arial"/>
            </a:endParaRPr>
          </a:p>
        </p:txBody>
      </p:sp>
      <p:sp>
        <p:nvSpPr>
          <p:cNvPr id="1702" name="Google Shape;1702;p57"/>
          <p:cNvSpPr txBox="1"/>
          <p:nvPr/>
        </p:nvSpPr>
        <p:spPr>
          <a:xfrm>
            <a:off x="4435200" y="11555947"/>
            <a:ext cx="5504100" cy="831000"/>
          </a:xfrm>
          <a:prstGeom prst="rect">
            <a:avLst/>
          </a:prstGeom>
          <a:noFill/>
          <a:ln>
            <a:noFill/>
          </a:ln>
        </p:spPr>
        <p:txBody>
          <a:bodyPr spcFirstLastPara="1" wrap="square" lIns="91425" tIns="45700" rIns="91425" bIns="45700" anchor="t" anchorCtr="0">
            <a:spAutoFit/>
          </a:bodyPr>
          <a:lstStyle/>
          <a:p>
            <a:pPr marL="342900" marR="0" lvl="0" indent="-190500" algn="just" rtl="0">
              <a:lnSpc>
                <a:spcPct val="100000"/>
              </a:lnSpc>
              <a:spcBef>
                <a:spcPts val="0"/>
              </a:spcBef>
              <a:spcAft>
                <a:spcPts val="0"/>
              </a:spcAft>
              <a:buClr>
                <a:schemeClr val="dk1"/>
              </a:buClr>
              <a:buSzPts val="1200"/>
              <a:buFont typeface="Tahoma"/>
              <a:buChar char="•"/>
            </a:pPr>
            <a:r>
              <a:rPr lang="en-US" sz="1200" b="0" i="0" u="none" strike="noStrike" cap="none" dirty="0" err="1">
                <a:solidFill>
                  <a:schemeClr val="dk1"/>
                </a:solidFill>
                <a:latin typeface="Tahoma"/>
                <a:ea typeface="Tahoma"/>
                <a:cs typeface="Tahoma"/>
                <a:sym typeface="Tahoma"/>
              </a:rPr>
              <a:t>Huấn</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luyện</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mô</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hình</a:t>
            </a:r>
            <a:r>
              <a:rPr lang="en-US" sz="1200" b="0" i="0" u="none" strike="noStrike" cap="none" dirty="0">
                <a:solidFill>
                  <a:schemeClr val="dk1"/>
                </a:solidFill>
                <a:latin typeface="Tahoma"/>
                <a:ea typeface="Tahoma"/>
                <a:cs typeface="Tahoma"/>
                <a:sym typeface="Tahoma"/>
              </a:rPr>
              <a:t> </a:t>
            </a:r>
            <a:r>
              <a:rPr lang="en-US" sz="1200" b="1" i="0" u="none" strike="noStrike" cap="none" dirty="0" err="1">
                <a:solidFill>
                  <a:schemeClr val="dk1"/>
                </a:solidFill>
                <a:latin typeface="Tahoma"/>
                <a:ea typeface="Tahoma"/>
                <a:cs typeface="Tahoma"/>
                <a:sym typeface="Tahoma"/>
              </a:rPr>
              <a:t>ABCNet</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và</a:t>
            </a:r>
            <a:r>
              <a:rPr lang="en-US" sz="1200" b="0" i="0" u="none" strike="noStrike" cap="none" dirty="0">
                <a:solidFill>
                  <a:schemeClr val="dk1"/>
                </a:solidFill>
                <a:latin typeface="Tahoma"/>
                <a:ea typeface="Tahoma"/>
                <a:cs typeface="Tahoma"/>
                <a:sym typeface="Tahoma"/>
              </a:rPr>
              <a:t> </a:t>
            </a:r>
            <a:r>
              <a:rPr lang="en-US" sz="1200" b="1" i="0" u="none" strike="noStrike" cap="none" dirty="0">
                <a:solidFill>
                  <a:schemeClr val="dk1"/>
                </a:solidFill>
                <a:latin typeface="Tahoma"/>
                <a:ea typeface="Tahoma"/>
                <a:cs typeface="Tahoma"/>
                <a:sym typeface="Tahoma"/>
              </a:rPr>
              <a:t>MaskTextSpotterV3 </a:t>
            </a:r>
            <a:r>
              <a:rPr lang="en-US" sz="1200" b="0" i="0" u="none" strike="noStrike" cap="none" dirty="0" err="1">
                <a:solidFill>
                  <a:schemeClr val="dk1"/>
                </a:solidFill>
                <a:latin typeface="Tahoma"/>
                <a:ea typeface="Tahoma"/>
                <a:cs typeface="Tahoma"/>
                <a:sym typeface="Tahoma"/>
              </a:rPr>
              <a:t>trên</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bộ</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dữ</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liệu</a:t>
            </a:r>
            <a:r>
              <a:rPr lang="en-US" sz="1200" b="0" i="0" u="none" strike="noStrike" cap="none" dirty="0">
                <a:solidFill>
                  <a:schemeClr val="dk1"/>
                </a:solidFill>
                <a:latin typeface="Tahoma"/>
                <a:ea typeface="Tahoma"/>
                <a:cs typeface="Tahoma"/>
                <a:sym typeface="Tahoma"/>
              </a:rPr>
              <a:t> </a:t>
            </a:r>
            <a:r>
              <a:rPr lang="en-US" sz="1200" b="1" i="0" u="none" strike="noStrike" cap="none" dirty="0" err="1">
                <a:solidFill>
                  <a:schemeClr val="dk1"/>
                </a:solidFill>
                <a:latin typeface="Tahoma"/>
                <a:ea typeface="Tahoma"/>
                <a:cs typeface="Tahoma"/>
                <a:sym typeface="Tahoma"/>
              </a:rPr>
              <a:t>TotalText</a:t>
            </a:r>
            <a:r>
              <a:rPr lang="en-US" sz="1200" b="0" i="0" u="none" strike="noStrike" cap="none" dirty="0">
                <a:solidFill>
                  <a:schemeClr val="dk1"/>
                </a:solidFill>
                <a:latin typeface="Tahoma"/>
                <a:ea typeface="Tahoma"/>
                <a:cs typeface="Tahoma"/>
                <a:sym typeface="Tahoma"/>
              </a:rPr>
              <a:t>,</a:t>
            </a:r>
            <a:r>
              <a:rPr lang="en-US" sz="1200" b="1" i="0" u="none" strike="noStrike" cap="none" dirty="0">
                <a:solidFill>
                  <a:schemeClr val="dk1"/>
                </a:solidFill>
                <a:latin typeface="Tahoma"/>
                <a:ea typeface="Tahoma"/>
                <a:cs typeface="Tahoma"/>
                <a:sym typeface="Tahoma"/>
              </a:rPr>
              <a:t> ICDAR2013</a:t>
            </a:r>
            <a:r>
              <a:rPr lang="en-US" sz="1200" b="0" i="0" u="none" strike="noStrike" cap="none" dirty="0">
                <a:solidFill>
                  <a:schemeClr val="dk1"/>
                </a:solidFill>
                <a:latin typeface="Tahoma"/>
                <a:ea typeface="Tahoma"/>
                <a:cs typeface="Tahoma"/>
                <a:sym typeface="Tahoma"/>
              </a:rPr>
              <a:t>,</a:t>
            </a:r>
            <a:r>
              <a:rPr lang="en-US" sz="1200" b="1" i="0" u="none" strike="noStrike" cap="none" dirty="0">
                <a:solidFill>
                  <a:schemeClr val="dk1"/>
                </a:solidFill>
                <a:latin typeface="Tahoma"/>
                <a:ea typeface="Tahoma"/>
                <a:cs typeface="Tahoma"/>
                <a:sym typeface="Tahoma"/>
              </a:rPr>
              <a:t> ICDAR2015 </a:t>
            </a:r>
            <a:r>
              <a:rPr lang="en-US" sz="1200" b="0" i="0" u="none" strike="noStrike" cap="none" dirty="0" err="1">
                <a:solidFill>
                  <a:schemeClr val="dk1"/>
                </a:solidFill>
                <a:latin typeface="Tahoma"/>
                <a:ea typeface="Tahoma"/>
                <a:cs typeface="Tahoma"/>
                <a:sym typeface="Tahoma"/>
              </a:rPr>
              <a:t>và</a:t>
            </a:r>
            <a:r>
              <a:rPr lang="en-US" sz="1200" b="0" i="0" u="none" strike="noStrike" cap="none" dirty="0">
                <a:solidFill>
                  <a:schemeClr val="dk1"/>
                </a:solidFill>
                <a:latin typeface="Tahoma"/>
                <a:ea typeface="Tahoma"/>
                <a:cs typeface="Tahoma"/>
                <a:sym typeface="Tahoma"/>
              </a:rPr>
              <a:t> </a:t>
            </a:r>
            <a:r>
              <a:rPr lang="en-US" sz="1200" b="1" i="0" u="none" strike="noStrike" cap="none" dirty="0" err="1">
                <a:solidFill>
                  <a:schemeClr val="dk1"/>
                </a:solidFill>
                <a:latin typeface="Tahoma"/>
                <a:ea typeface="Tahoma"/>
                <a:cs typeface="Tahoma"/>
                <a:sym typeface="Tahoma"/>
              </a:rPr>
              <a:t>VinText</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bằng</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phương</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pháp</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thông</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thường</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và</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phương</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pháp</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mới</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được</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cải</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tiến</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Sau</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đó</a:t>
            </a:r>
            <a:r>
              <a:rPr lang="en-US" sz="1200" b="0" i="0" u="none" strike="noStrike" cap="none" dirty="0">
                <a:solidFill>
                  <a:schemeClr val="dk1"/>
                </a:solidFill>
                <a:latin typeface="Tahoma"/>
                <a:ea typeface="Tahoma"/>
                <a:cs typeface="Tahoma"/>
                <a:sym typeface="Tahoma"/>
              </a:rPr>
              <a:t> so </a:t>
            </a:r>
            <a:r>
              <a:rPr lang="en-US" sz="1200" b="0" i="0" u="none" strike="noStrike" cap="none" dirty="0" err="1">
                <a:solidFill>
                  <a:schemeClr val="dk1"/>
                </a:solidFill>
                <a:latin typeface="Tahoma"/>
                <a:ea typeface="Tahoma"/>
                <a:cs typeface="Tahoma"/>
                <a:sym typeface="Tahoma"/>
              </a:rPr>
              <a:t>sánh</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và</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đánh</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giá</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kết</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quả</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giữa</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các</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mô</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hình</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dựa</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trên</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độ</a:t>
            </a:r>
            <a:r>
              <a:rPr lang="en-US" sz="1200" b="0" i="0" u="none" strike="noStrike" cap="none" dirty="0">
                <a:solidFill>
                  <a:schemeClr val="dk1"/>
                </a:solidFill>
                <a:latin typeface="Tahoma"/>
                <a:ea typeface="Tahoma"/>
                <a:cs typeface="Tahoma"/>
                <a:sym typeface="Tahoma"/>
              </a:rPr>
              <a:t> </a:t>
            </a:r>
            <a:r>
              <a:rPr lang="en-US" sz="1200" b="0" i="0" u="none" strike="noStrike" cap="none" dirty="0" err="1">
                <a:solidFill>
                  <a:schemeClr val="dk1"/>
                </a:solidFill>
                <a:latin typeface="Tahoma"/>
                <a:ea typeface="Tahoma"/>
                <a:cs typeface="Tahoma"/>
                <a:sym typeface="Tahoma"/>
              </a:rPr>
              <a:t>đo</a:t>
            </a:r>
            <a:r>
              <a:rPr lang="en-US" sz="1200" b="0" i="0" u="none" strike="noStrike" cap="none" dirty="0">
                <a:solidFill>
                  <a:schemeClr val="dk1"/>
                </a:solidFill>
                <a:latin typeface="Tahoma"/>
                <a:ea typeface="Tahoma"/>
                <a:cs typeface="Tahoma"/>
                <a:sym typeface="Tahoma"/>
              </a:rPr>
              <a:t> F1 score.</a:t>
            </a:r>
            <a:endParaRPr sz="1200" dirty="0">
              <a:solidFill>
                <a:schemeClr val="dk1"/>
              </a:solidFill>
              <a:latin typeface="Tahoma"/>
              <a:ea typeface="Tahoma"/>
              <a:cs typeface="Tahoma"/>
              <a:sym typeface="Tahoma"/>
            </a:endParaRPr>
          </a:p>
        </p:txBody>
      </p:sp>
      <p:grpSp>
        <p:nvGrpSpPr>
          <p:cNvPr id="1703" name="Google Shape;1703;p57"/>
          <p:cNvGrpSpPr/>
          <p:nvPr/>
        </p:nvGrpSpPr>
        <p:grpSpPr>
          <a:xfrm>
            <a:off x="4738058" y="12948825"/>
            <a:ext cx="4853035" cy="432459"/>
            <a:chOff x="1015041" y="7888153"/>
            <a:chExt cx="9677039" cy="1086854"/>
          </a:xfrm>
        </p:grpSpPr>
        <p:grpSp>
          <p:nvGrpSpPr>
            <p:cNvPr id="1704" name="Google Shape;1704;p57"/>
            <p:cNvGrpSpPr/>
            <p:nvPr/>
          </p:nvGrpSpPr>
          <p:grpSpPr>
            <a:xfrm>
              <a:off x="5607222" y="8166755"/>
              <a:ext cx="2337882" cy="482816"/>
              <a:chOff x="4808316" y="2800065"/>
              <a:chExt cx="1999386" cy="412910"/>
            </a:xfrm>
          </p:grpSpPr>
          <p:sp>
            <p:nvSpPr>
              <p:cNvPr id="1705" name="Google Shape;1705;p57"/>
              <p:cNvSpPr/>
              <p:nvPr/>
            </p:nvSpPr>
            <p:spPr>
              <a:xfrm>
                <a:off x="4849302" y="3079475"/>
                <a:ext cx="1958400" cy="133500"/>
              </a:xfrm>
              <a:prstGeom prst="rect">
                <a:avLst/>
              </a:prstGeom>
              <a:solidFill>
                <a:srgbClr val="307BF3"/>
              </a:solidFill>
              <a:ln>
                <a:noFill/>
              </a:ln>
            </p:spPr>
            <p:txBody>
              <a:bodyPr spcFirstLastPara="1" wrap="square" lIns="106900" tIns="106900" rIns="106900" bIns="106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06" name="Google Shape;1706;p57"/>
              <p:cNvGrpSpPr/>
              <p:nvPr/>
            </p:nvGrpSpPr>
            <p:grpSpPr>
              <a:xfrm>
                <a:off x="4808316" y="2800065"/>
                <a:ext cx="92400" cy="411825"/>
                <a:chOff x="845575" y="2563700"/>
                <a:chExt cx="92400" cy="411825"/>
              </a:xfrm>
            </p:grpSpPr>
            <p:cxnSp>
              <p:nvCxnSpPr>
                <p:cNvPr id="1707" name="Google Shape;1707;p57"/>
                <p:cNvCxnSpPr/>
                <p:nvPr/>
              </p:nvCxnSpPr>
              <p:spPr>
                <a:xfrm>
                  <a:off x="891775" y="2616125"/>
                  <a:ext cx="0" cy="359400"/>
                </a:xfrm>
                <a:prstGeom prst="straightConnector1">
                  <a:avLst/>
                </a:prstGeom>
                <a:noFill/>
                <a:ln w="9525" cap="flat" cmpd="sng">
                  <a:solidFill>
                    <a:srgbClr val="000000"/>
                  </a:solidFill>
                  <a:prstDash val="solid"/>
                  <a:round/>
                  <a:headEnd type="none" w="sm" len="sm"/>
                  <a:tailEnd type="none" w="sm" len="sm"/>
                </a:ln>
              </p:spPr>
            </p:cxnSp>
            <p:sp>
              <p:nvSpPr>
                <p:cNvPr id="1708" name="Google Shape;1708;p57"/>
                <p:cNvSpPr/>
                <p:nvPr/>
              </p:nvSpPr>
              <p:spPr>
                <a:xfrm>
                  <a:off x="845575" y="2563700"/>
                  <a:ext cx="92400" cy="92400"/>
                </a:xfrm>
                <a:prstGeom prst="ellipse">
                  <a:avLst/>
                </a:prstGeom>
                <a:solidFill>
                  <a:srgbClr val="000000"/>
                </a:solidFill>
                <a:ln>
                  <a:noFill/>
                </a:ln>
              </p:spPr>
              <p:txBody>
                <a:bodyPr spcFirstLastPara="1" wrap="square" lIns="106900" tIns="106900" rIns="106900" bIns="106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709" name="Google Shape;1709;p57"/>
            <p:cNvGrpSpPr/>
            <p:nvPr/>
          </p:nvGrpSpPr>
          <p:grpSpPr>
            <a:xfrm>
              <a:off x="7889367" y="8493460"/>
              <a:ext cx="2802713" cy="481547"/>
              <a:chOff x="6760035" y="3079467"/>
              <a:chExt cx="2396915" cy="411825"/>
            </a:xfrm>
          </p:grpSpPr>
          <p:sp>
            <p:nvSpPr>
              <p:cNvPr id="1710" name="Google Shape;1710;p57"/>
              <p:cNvSpPr/>
              <p:nvPr/>
            </p:nvSpPr>
            <p:spPr>
              <a:xfrm>
                <a:off x="6807650" y="3079475"/>
                <a:ext cx="2349300" cy="133500"/>
              </a:xfrm>
              <a:prstGeom prst="rect">
                <a:avLst/>
              </a:prstGeom>
              <a:solidFill>
                <a:srgbClr val="0944A1"/>
              </a:solidFill>
              <a:ln>
                <a:noFill/>
              </a:ln>
            </p:spPr>
            <p:txBody>
              <a:bodyPr spcFirstLastPara="1" wrap="square" lIns="106900" tIns="106900" rIns="106900" bIns="106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11" name="Google Shape;1711;p57"/>
              <p:cNvGrpSpPr/>
              <p:nvPr/>
            </p:nvGrpSpPr>
            <p:grpSpPr>
              <a:xfrm rot="10800000">
                <a:off x="6760035" y="3079467"/>
                <a:ext cx="92400" cy="411825"/>
                <a:chOff x="2070100" y="2563700"/>
                <a:chExt cx="92400" cy="411825"/>
              </a:xfrm>
            </p:grpSpPr>
            <p:cxnSp>
              <p:nvCxnSpPr>
                <p:cNvPr id="1712" name="Google Shape;1712;p57"/>
                <p:cNvCxnSpPr/>
                <p:nvPr/>
              </p:nvCxnSpPr>
              <p:spPr>
                <a:xfrm>
                  <a:off x="2116300" y="2616125"/>
                  <a:ext cx="0" cy="359400"/>
                </a:xfrm>
                <a:prstGeom prst="straightConnector1">
                  <a:avLst/>
                </a:prstGeom>
                <a:noFill/>
                <a:ln w="9525" cap="flat" cmpd="sng">
                  <a:solidFill>
                    <a:srgbClr val="000000"/>
                  </a:solidFill>
                  <a:prstDash val="solid"/>
                  <a:round/>
                  <a:headEnd type="none" w="sm" len="sm"/>
                  <a:tailEnd type="none" w="sm" len="sm"/>
                </a:ln>
              </p:spPr>
            </p:cxnSp>
            <p:sp>
              <p:nvSpPr>
                <p:cNvPr id="1713" name="Google Shape;1713;p57"/>
                <p:cNvSpPr/>
                <p:nvPr/>
              </p:nvSpPr>
              <p:spPr>
                <a:xfrm>
                  <a:off x="2070100" y="2563700"/>
                  <a:ext cx="92400" cy="92400"/>
                </a:xfrm>
                <a:prstGeom prst="ellipse">
                  <a:avLst/>
                </a:prstGeom>
                <a:solidFill>
                  <a:srgbClr val="000000"/>
                </a:solidFill>
                <a:ln>
                  <a:noFill/>
                </a:ln>
              </p:spPr>
              <p:txBody>
                <a:bodyPr spcFirstLastPara="1" wrap="square" lIns="106900" tIns="106900" rIns="106900" bIns="106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714" name="Google Shape;1714;p57"/>
            <p:cNvGrpSpPr/>
            <p:nvPr/>
          </p:nvGrpSpPr>
          <p:grpSpPr>
            <a:xfrm>
              <a:off x="1015041" y="7888153"/>
              <a:ext cx="2350264" cy="761418"/>
              <a:chOff x="881025" y="2561801"/>
              <a:chExt cx="2009975" cy="651174"/>
            </a:xfrm>
          </p:grpSpPr>
          <p:sp>
            <p:nvSpPr>
              <p:cNvPr id="1715" name="Google Shape;1715;p57"/>
              <p:cNvSpPr/>
              <p:nvPr/>
            </p:nvSpPr>
            <p:spPr>
              <a:xfrm>
                <a:off x="932600" y="3079475"/>
                <a:ext cx="1958400" cy="133500"/>
              </a:xfrm>
              <a:prstGeom prst="rect">
                <a:avLst/>
              </a:prstGeom>
              <a:solidFill>
                <a:srgbClr val="307BF3"/>
              </a:solidFill>
              <a:ln>
                <a:noFill/>
              </a:ln>
            </p:spPr>
            <p:txBody>
              <a:bodyPr spcFirstLastPara="1" wrap="square" lIns="106900" tIns="106900" rIns="106900" bIns="106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16" name="Google Shape;1716;p57"/>
              <p:cNvGrpSpPr/>
              <p:nvPr/>
            </p:nvGrpSpPr>
            <p:grpSpPr>
              <a:xfrm>
                <a:off x="881025" y="2561801"/>
                <a:ext cx="1271702" cy="650089"/>
                <a:chOff x="881025" y="2561801"/>
                <a:chExt cx="1271702" cy="650089"/>
              </a:xfrm>
            </p:grpSpPr>
            <p:sp>
              <p:nvSpPr>
                <p:cNvPr id="1717" name="Google Shape;1717;p57"/>
                <p:cNvSpPr txBox="1"/>
                <p:nvPr/>
              </p:nvSpPr>
              <p:spPr>
                <a:xfrm>
                  <a:off x="927227" y="2561801"/>
                  <a:ext cx="1225500" cy="276000"/>
                </a:xfrm>
                <a:prstGeom prst="rect">
                  <a:avLst/>
                </a:prstGeom>
                <a:noFill/>
                <a:ln>
                  <a:noFill/>
                </a:ln>
              </p:spPr>
              <p:txBody>
                <a:bodyPr spcFirstLastPara="1" wrap="square" lIns="106900" tIns="106900" rIns="106900" bIns="106900" anchor="t" anchorCtr="0">
                  <a:noAutofit/>
                </a:bodyPr>
                <a:lstStyle/>
                <a:p>
                  <a:pPr marL="0" marR="0" lvl="0" indent="0" algn="ctr" rtl="0">
                    <a:lnSpc>
                      <a:spcPct val="115000"/>
                    </a:lnSpc>
                    <a:spcBef>
                      <a:spcPts val="0"/>
                    </a:spcBef>
                    <a:spcAft>
                      <a:spcPts val="1900"/>
                    </a:spcAft>
                    <a:buClr>
                      <a:srgbClr val="000000"/>
                    </a:buClr>
                    <a:buSzPts val="800"/>
                    <a:buFont typeface="Arial"/>
                    <a:buNone/>
                  </a:pPr>
                  <a:r>
                    <a:rPr lang="en-US" sz="800" b="1" i="0" u="none" strike="noStrike" cap="none">
                      <a:solidFill>
                        <a:srgbClr val="000000"/>
                      </a:solidFill>
                      <a:latin typeface="Roboto"/>
                      <a:ea typeface="Roboto"/>
                      <a:cs typeface="Roboto"/>
                      <a:sym typeface="Roboto"/>
                    </a:rPr>
                    <a:t>Tuần 1-5</a:t>
                  </a:r>
                  <a:endParaRPr sz="800" b="1" i="0" u="none" strike="noStrike" cap="none">
                    <a:solidFill>
                      <a:srgbClr val="000000"/>
                    </a:solidFill>
                    <a:latin typeface="Roboto"/>
                    <a:ea typeface="Roboto"/>
                    <a:cs typeface="Roboto"/>
                    <a:sym typeface="Roboto"/>
                  </a:endParaRPr>
                </a:p>
              </p:txBody>
            </p:sp>
            <p:grpSp>
              <p:nvGrpSpPr>
                <p:cNvPr id="1718" name="Google Shape;1718;p57"/>
                <p:cNvGrpSpPr/>
                <p:nvPr/>
              </p:nvGrpSpPr>
              <p:grpSpPr>
                <a:xfrm>
                  <a:off x="881025" y="2800065"/>
                  <a:ext cx="92400" cy="411825"/>
                  <a:chOff x="845575" y="2563700"/>
                  <a:chExt cx="92400" cy="411825"/>
                </a:xfrm>
              </p:grpSpPr>
              <p:cxnSp>
                <p:nvCxnSpPr>
                  <p:cNvPr id="1719" name="Google Shape;1719;p57"/>
                  <p:cNvCxnSpPr/>
                  <p:nvPr/>
                </p:nvCxnSpPr>
                <p:spPr>
                  <a:xfrm>
                    <a:off x="891775" y="2616125"/>
                    <a:ext cx="0" cy="359400"/>
                  </a:xfrm>
                  <a:prstGeom prst="straightConnector1">
                    <a:avLst/>
                  </a:prstGeom>
                  <a:noFill/>
                  <a:ln w="9525" cap="flat" cmpd="sng">
                    <a:solidFill>
                      <a:srgbClr val="000000"/>
                    </a:solidFill>
                    <a:prstDash val="solid"/>
                    <a:round/>
                    <a:headEnd type="none" w="sm" len="sm"/>
                    <a:tailEnd type="none" w="sm" len="sm"/>
                  </a:ln>
                </p:spPr>
              </p:cxnSp>
              <p:sp>
                <p:nvSpPr>
                  <p:cNvPr id="1720" name="Google Shape;1720;p57"/>
                  <p:cNvSpPr/>
                  <p:nvPr/>
                </p:nvSpPr>
                <p:spPr>
                  <a:xfrm>
                    <a:off x="845575" y="2563700"/>
                    <a:ext cx="92400" cy="92400"/>
                  </a:xfrm>
                  <a:prstGeom prst="ellipse">
                    <a:avLst/>
                  </a:prstGeom>
                  <a:solidFill>
                    <a:srgbClr val="000000"/>
                  </a:solidFill>
                  <a:ln>
                    <a:noFill/>
                  </a:ln>
                </p:spPr>
                <p:txBody>
                  <a:bodyPr spcFirstLastPara="1" wrap="square" lIns="106900" tIns="106900" rIns="106900" bIns="106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nvGrpSpPr>
            <p:cNvPr id="1721" name="Google Shape;1721;p57"/>
            <p:cNvGrpSpPr/>
            <p:nvPr/>
          </p:nvGrpSpPr>
          <p:grpSpPr>
            <a:xfrm>
              <a:off x="3316279" y="8493460"/>
              <a:ext cx="2338927" cy="481547"/>
              <a:chOff x="2849073" y="3079467"/>
              <a:chExt cx="2000279" cy="411825"/>
            </a:xfrm>
          </p:grpSpPr>
          <p:sp>
            <p:nvSpPr>
              <p:cNvPr id="1722" name="Google Shape;1722;p57"/>
              <p:cNvSpPr/>
              <p:nvPr/>
            </p:nvSpPr>
            <p:spPr>
              <a:xfrm>
                <a:off x="2890952" y="3079475"/>
                <a:ext cx="1958400" cy="133500"/>
              </a:xfrm>
              <a:prstGeom prst="rect">
                <a:avLst/>
              </a:prstGeom>
              <a:solidFill>
                <a:srgbClr val="0944A1"/>
              </a:solidFill>
              <a:ln>
                <a:noFill/>
              </a:ln>
            </p:spPr>
            <p:txBody>
              <a:bodyPr spcFirstLastPara="1" wrap="square" lIns="106900" tIns="106900" rIns="106900" bIns="106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23" name="Google Shape;1723;p57"/>
              <p:cNvGrpSpPr/>
              <p:nvPr/>
            </p:nvGrpSpPr>
            <p:grpSpPr>
              <a:xfrm rot="10800000">
                <a:off x="2849073" y="3079467"/>
                <a:ext cx="92400" cy="411825"/>
                <a:chOff x="2070100" y="2563700"/>
                <a:chExt cx="92400" cy="411825"/>
              </a:xfrm>
            </p:grpSpPr>
            <p:cxnSp>
              <p:nvCxnSpPr>
                <p:cNvPr id="1724" name="Google Shape;1724;p57"/>
                <p:cNvCxnSpPr/>
                <p:nvPr/>
              </p:nvCxnSpPr>
              <p:spPr>
                <a:xfrm>
                  <a:off x="2116300" y="2616125"/>
                  <a:ext cx="0" cy="359400"/>
                </a:xfrm>
                <a:prstGeom prst="straightConnector1">
                  <a:avLst/>
                </a:prstGeom>
                <a:noFill/>
                <a:ln w="9525" cap="flat" cmpd="sng">
                  <a:solidFill>
                    <a:srgbClr val="000000"/>
                  </a:solidFill>
                  <a:prstDash val="solid"/>
                  <a:round/>
                  <a:headEnd type="none" w="sm" len="sm"/>
                  <a:tailEnd type="none" w="sm" len="sm"/>
                </a:ln>
              </p:spPr>
            </p:cxnSp>
            <p:sp>
              <p:nvSpPr>
                <p:cNvPr id="1725" name="Google Shape;1725;p57"/>
                <p:cNvSpPr/>
                <p:nvPr/>
              </p:nvSpPr>
              <p:spPr>
                <a:xfrm>
                  <a:off x="2070100" y="2563700"/>
                  <a:ext cx="92400" cy="92400"/>
                </a:xfrm>
                <a:prstGeom prst="ellipse">
                  <a:avLst/>
                </a:prstGeom>
                <a:solidFill>
                  <a:srgbClr val="000000"/>
                </a:solidFill>
                <a:ln>
                  <a:noFill/>
                </a:ln>
              </p:spPr>
              <p:txBody>
                <a:bodyPr spcFirstLastPara="1" wrap="square" lIns="106900" tIns="106900" rIns="106900" bIns="106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
        <p:nvSpPr>
          <p:cNvPr id="1726" name="Google Shape;1726;p57"/>
          <p:cNvSpPr txBox="1"/>
          <p:nvPr/>
        </p:nvSpPr>
        <p:spPr>
          <a:xfrm>
            <a:off x="4717525" y="13232575"/>
            <a:ext cx="1181700" cy="864300"/>
          </a:xfrm>
          <a:prstGeom prst="rect">
            <a:avLst/>
          </a:prstGeom>
          <a:noFill/>
          <a:ln>
            <a:noFill/>
          </a:ln>
        </p:spPr>
        <p:txBody>
          <a:bodyPr spcFirstLastPara="1" wrap="square" lIns="106900" tIns="106900" rIns="106900" bIns="106900" anchor="t" anchorCtr="0">
            <a:noAutofit/>
          </a:bodyPr>
          <a:lstStyle/>
          <a:p>
            <a:pPr marL="0" marR="0" lvl="0" indent="0" algn="just"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Roboto"/>
                <a:ea typeface="Roboto"/>
                <a:cs typeface="Roboto"/>
                <a:sym typeface="Roboto"/>
              </a:rPr>
              <a:t>Tìm hiểu phương pháp thực hiện</a:t>
            </a:r>
            <a:endParaRPr sz="800" b="0" i="0" u="none" strike="noStrike" cap="none">
              <a:solidFill>
                <a:srgbClr val="000000"/>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Roboto"/>
                <a:ea typeface="Roboto"/>
                <a:cs typeface="Roboto"/>
                <a:sym typeface="Roboto"/>
              </a:rPr>
              <a:t>Bắt đầu thu thập dữ liệu cho bộ dữ liệu VinText</a:t>
            </a:r>
            <a:endParaRPr sz="800" b="0" i="0" u="none" strike="noStrike" cap="none">
              <a:solidFill>
                <a:srgbClr val="000000"/>
              </a:solidFill>
              <a:latin typeface="Roboto"/>
              <a:ea typeface="Roboto"/>
              <a:cs typeface="Roboto"/>
              <a:sym typeface="Roboto"/>
            </a:endParaRPr>
          </a:p>
        </p:txBody>
      </p:sp>
      <p:sp>
        <p:nvSpPr>
          <p:cNvPr id="1727" name="Google Shape;1727;p57"/>
          <p:cNvSpPr txBox="1"/>
          <p:nvPr/>
        </p:nvSpPr>
        <p:spPr>
          <a:xfrm>
            <a:off x="5837225" y="13244675"/>
            <a:ext cx="1299300" cy="914400"/>
          </a:xfrm>
          <a:prstGeom prst="rect">
            <a:avLst/>
          </a:prstGeom>
          <a:noFill/>
          <a:ln>
            <a:noFill/>
          </a:ln>
        </p:spPr>
        <p:txBody>
          <a:bodyPr spcFirstLastPara="1" wrap="square" lIns="106900" tIns="106900" rIns="106900" bIns="10690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dirty="0" err="1">
                <a:solidFill>
                  <a:srgbClr val="000000"/>
                </a:solidFill>
                <a:latin typeface="Roboto"/>
                <a:ea typeface="Roboto"/>
                <a:cs typeface="Roboto"/>
                <a:sym typeface="Roboto"/>
              </a:rPr>
              <a:t>Huấn</a:t>
            </a:r>
            <a:r>
              <a:rPr lang="en-US" sz="800" b="0" i="0" u="none" strike="noStrike" cap="none" dirty="0">
                <a:solidFill>
                  <a:srgbClr val="000000"/>
                </a:solidFill>
                <a:latin typeface="Roboto"/>
                <a:ea typeface="Roboto"/>
                <a:cs typeface="Roboto"/>
                <a:sym typeface="Roboto"/>
              </a:rPr>
              <a:t> </a:t>
            </a:r>
            <a:r>
              <a:rPr lang="en-US" sz="800" b="0" i="0" u="none" strike="noStrike" cap="none" dirty="0" err="1">
                <a:solidFill>
                  <a:srgbClr val="000000"/>
                </a:solidFill>
                <a:latin typeface="Roboto"/>
                <a:ea typeface="Roboto"/>
                <a:cs typeface="Roboto"/>
                <a:sym typeface="Roboto"/>
              </a:rPr>
              <a:t>luyện</a:t>
            </a:r>
            <a:r>
              <a:rPr lang="en-US" sz="800" b="0" i="0" u="none" strike="noStrike" cap="none" dirty="0">
                <a:solidFill>
                  <a:srgbClr val="000000"/>
                </a:solidFill>
                <a:latin typeface="Roboto"/>
                <a:ea typeface="Roboto"/>
                <a:cs typeface="Roboto"/>
                <a:sym typeface="Roboto"/>
              </a:rPr>
              <a:t> </a:t>
            </a:r>
            <a:r>
              <a:rPr lang="en-US" sz="800" b="0" i="0" u="none" strike="noStrike" cap="none" dirty="0" err="1">
                <a:solidFill>
                  <a:srgbClr val="000000"/>
                </a:solidFill>
                <a:latin typeface="Roboto"/>
                <a:ea typeface="Roboto"/>
                <a:cs typeface="Roboto"/>
                <a:sym typeface="Roboto"/>
              </a:rPr>
              <a:t>mô</a:t>
            </a:r>
            <a:r>
              <a:rPr lang="en-US" sz="800" b="0" i="0" u="none" strike="noStrike" cap="none" dirty="0">
                <a:solidFill>
                  <a:srgbClr val="000000"/>
                </a:solidFill>
                <a:latin typeface="Roboto"/>
                <a:ea typeface="Roboto"/>
                <a:cs typeface="Roboto"/>
                <a:sym typeface="Roboto"/>
              </a:rPr>
              <a:t> </a:t>
            </a:r>
            <a:r>
              <a:rPr lang="en-US" sz="800" b="0" i="0" u="none" strike="noStrike" cap="none" dirty="0" err="1">
                <a:solidFill>
                  <a:srgbClr val="000000"/>
                </a:solidFill>
                <a:latin typeface="Roboto"/>
                <a:ea typeface="Roboto"/>
                <a:cs typeface="Roboto"/>
                <a:sym typeface="Roboto"/>
              </a:rPr>
              <a:t>hình</a:t>
            </a:r>
            <a:r>
              <a:rPr lang="en-US" sz="800" dirty="0">
                <a:latin typeface="Roboto"/>
                <a:ea typeface="Roboto"/>
                <a:cs typeface="Roboto"/>
                <a:sym typeface="Roboto"/>
              </a:rPr>
              <a:t> </a:t>
            </a:r>
            <a:r>
              <a:rPr lang="en-US" sz="800" dirty="0" err="1">
                <a:latin typeface="Roboto"/>
                <a:ea typeface="Roboto"/>
                <a:cs typeface="Roboto"/>
                <a:sym typeface="Roboto"/>
              </a:rPr>
              <a:t>trên</a:t>
            </a:r>
            <a:r>
              <a:rPr lang="en-US" sz="800" dirty="0">
                <a:latin typeface="Roboto"/>
                <a:ea typeface="Roboto"/>
                <a:cs typeface="Roboto"/>
                <a:sym typeface="Roboto"/>
              </a:rPr>
              <a:t> </a:t>
            </a:r>
            <a:r>
              <a:rPr lang="en-US" sz="800" dirty="0" err="1">
                <a:solidFill>
                  <a:schemeClr val="dk1"/>
                </a:solidFill>
                <a:latin typeface="Roboto"/>
                <a:ea typeface="Roboto"/>
                <a:cs typeface="Roboto"/>
                <a:sym typeface="Roboto"/>
              </a:rPr>
              <a:t>TotalText</a:t>
            </a:r>
            <a:r>
              <a:rPr lang="en-US" sz="800" dirty="0">
                <a:solidFill>
                  <a:schemeClr val="dk1"/>
                </a:solidFill>
                <a:latin typeface="Roboto"/>
                <a:ea typeface="Roboto"/>
                <a:cs typeface="Roboto"/>
                <a:sym typeface="Roboto"/>
              </a:rPr>
              <a:t>, ICDAR2013, ICDAR2015  -&gt; </a:t>
            </a:r>
            <a:r>
              <a:rPr lang="en-US" sz="800" dirty="0" err="1">
                <a:latin typeface="Roboto"/>
                <a:ea typeface="Roboto"/>
                <a:cs typeface="Roboto"/>
                <a:sym typeface="Roboto"/>
              </a:rPr>
              <a:t>Đ</a:t>
            </a:r>
            <a:r>
              <a:rPr lang="en-US" sz="800" b="0" i="0" u="none" strike="noStrike" cap="none" dirty="0" err="1">
                <a:solidFill>
                  <a:srgbClr val="000000"/>
                </a:solidFill>
                <a:latin typeface="Roboto"/>
                <a:ea typeface="Roboto"/>
                <a:cs typeface="Roboto"/>
                <a:sym typeface="Roboto"/>
              </a:rPr>
              <a:t>ánh</a:t>
            </a:r>
            <a:r>
              <a:rPr lang="en-US" sz="800" b="0" i="0" u="none" strike="noStrike" cap="none" dirty="0">
                <a:solidFill>
                  <a:srgbClr val="000000"/>
                </a:solidFill>
                <a:latin typeface="Roboto"/>
                <a:ea typeface="Roboto"/>
                <a:cs typeface="Roboto"/>
                <a:sym typeface="Roboto"/>
              </a:rPr>
              <a:t> </a:t>
            </a:r>
            <a:r>
              <a:rPr lang="en-US" sz="800" b="0" i="0" u="none" strike="noStrike" cap="none" dirty="0" err="1">
                <a:solidFill>
                  <a:srgbClr val="000000"/>
                </a:solidFill>
                <a:latin typeface="Roboto"/>
                <a:ea typeface="Roboto"/>
                <a:cs typeface="Roboto"/>
                <a:sym typeface="Roboto"/>
              </a:rPr>
              <a:t>giá</a:t>
            </a:r>
            <a:r>
              <a:rPr lang="en-US" sz="800" b="0" i="0" u="none" strike="noStrike" cap="none" dirty="0">
                <a:solidFill>
                  <a:srgbClr val="000000"/>
                </a:solidFill>
                <a:latin typeface="Roboto"/>
                <a:ea typeface="Roboto"/>
                <a:cs typeface="Roboto"/>
                <a:sym typeface="Roboto"/>
              </a:rPr>
              <a:t>, so </a:t>
            </a:r>
            <a:r>
              <a:rPr lang="en-US" sz="800" b="0" i="0" u="none" strike="noStrike" cap="none" dirty="0" err="1">
                <a:solidFill>
                  <a:srgbClr val="000000"/>
                </a:solidFill>
                <a:latin typeface="Roboto"/>
                <a:ea typeface="Roboto"/>
                <a:cs typeface="Roboto"/>
                <a:sym typeface="Roboto"/>
              </a:rPr>
              <a:t>sánh</a:t>
            </a:r>
            <a:endParaRPr sz="800" b="0" i="0" u="none" strike="noStrike" cap="none" dirty="0">
              <a:solidFill>
                <a:srgbClr val="000000"/>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300"/>
              <a:buFont typeface="Arial"/>
              <a:buNone/>
            </a:pPr>
            <a:endParaRPr sz="300" b="0" i="0" u="none" strike="noStrike" cap="none" dirty="0">
              <a:solidFill>
                <a:srgbClr val="000000"/>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800"/>
              <a:buFont typeface="Arial"/>
              <a:buNone/>
            </a:pPr>
            <a:r>
              <a:rPr lang="en-US" sz="800" b="0" i="0" u="none" strike="noStrike" cap="none" dirty="0" err="1">
                <a:solidFill>
                  <a:srgbClr val="000000"/>
                </a:solidFill>
                <a:latin typeface="Roboto"/>
                <a:ea typeface="Roboto"/>
                <a:cs typeface="Roboto"/>
                <a:sym typeface="Roboto"/>
              </a:rPr>
              <a:t>Hoàn</a:t>
            </a:r>
            <a:r>
              <a:rPr lang="en-US" sz="800" b="0" i="0" u="none" strike="noStrike" cap="none" dirty="0">
                <a:solidFill>
                  <a:srgbClr val="000000"/>
                </a:solidFill>
                <a:latin typeface="Roboto"/>
                <a:ea typeface="Roboto"/>
                <a:cs typeface="Roboto"/>
                <a:sym typeface="Roboto"/>
              </a:rPr>
              <a:t> </a:t>
            </a:r>
            <a:r>
              <a:rPr lang="en-US" sz="800" b="0" i="0" u="none" strike="noStrike" cap="none" dirty="0" err="1">
                <a:solidFill>
                  <a:srgbClr val="000000"/>
                </a:solidFill>
                <a:latin typeface="Roboto"/>
                <a:ea typeface="Roboto"/>
                <a:cs typeface="Roboto"/>
                <a:sym typeface="Roboto"/>
              </a:rPr>
              <a:t>thành</a:t>
            </a:r>
            <a:r>
              <a:rPr lang="en-US" sz="800" b="0" i="0" u="none" strike="noStrike" cap="none" dirty="0">
                <a:solidFill>
                  <a:srgbClr val="000000"/>
                </a:solidFill>
                <a:latin typeface="Roboto"/>
                <a:ea typeface="Roboto"/>
                <a:cs typeface="Roboto"/>
                <a:sym typeface="Roboto"/>
              </a:rPr>
              <a:t> </a:t>
            </a:r>
            <a:r>
              <a:rPr lang="en-US" sz="800" b="0" i="0" u="none" strike="noStrike" cap="none" dirty="0" err="1">
                <a:solidFill>
                  <a:srgbClr val="000000"/>
                </a:solidFill>
                <a:latin typeface="Roboto"/>
                <a:ea typeface="Roboto"/>
                <a:cs typeface="Roboto"/>
                <a:sym typeface="Roboto"/>
              </a:rPr>
              <a:t>bộ</a:t>
            </a:r>
            <a:r>
              <a:rPr lang="en-US" sz="800" b="0" i="0" u="none" strike="noStrike" cap="none" dirty="0">
                <a:solidFill>
                  <a:srgbClr val="000000"/>
                </a:solidFill>
                <a:latin typeface="Roboto"/>
                <a:ea typeface="Roboto"/>
                <a:cs typeface="Roboto"/>
                <a:sym typeface="Roboto"/>
              </a:rPr>
              <a:t> </a:t>
            </a:r>
            <a:r>
              <a:rPr lang="en-US" sz="800" b="0" i="0" u="none" strike="noStrike" cap="none" dirty="0" err="1">
                <a:solidFill>
                  <a:srgbClr val="000000"/>
                </a:solidFill>
                <a:latin typeface="Roboto"/>
                <a:ea typeface="Roboto"/>
                <a:cs typeface="Roboto"/>
                <a:sym typeface="Roboto"/>
              </a:rPr>
              <a:t>dữ</a:t>
            </a:r>
            <a:r>
              <a:rPr lang="en-US" sz="800" b="0" i="0" u="none" strike="noStrike" cap="none" dirty="0">
                <a:solidFill>
                  <a:srgbClr val="000000"/>
                </a:solidFill>
                <a:latin typeface="Roboto"/>
                <a:ea typeface="Roboto"/>
                <a:cs typeface="Roboto"/>
                <a:sym typeface="Roboto"/>
              </a:rPr>
              <a:t> </a:t>
            </a:r>
            <a:r>
              <a:rPr lang="en-US" sz="800" b="0" i="0" u="none" strike="noStrike" cap="none" dirty="0" err="1">
                <a:solidFill>
                  <a:srgbClr val="000000"/>
                </a:solidFill>
                <a:latin typeface="Roboto"/>
                <a:ea typeface="Roboto"/>
                <a:cs typeface="Roboto"/>
                <a:sym typeface="Roboto"/>
              </a:rPr>
              <a:t>liệu</a:t>
            </a:r>
            <a:r>
              <a:rPr lang="en-US" sz="800" b="0" i="0" u="none" strike="noStrike" cap="none" dirty="0">
                <a:solidFill>
                  <a:srgbClr val="000000"/>
                </a:solidFill>
                <a:latin typeface="Roboto"/>
                <a:ea typeface="Roboto"/>
                <a:cs typeface="Roboto"/>
                <a:sym typeface="Roboto"/>
              </a:rPr>
              <a:t> </a:t>
            </a:r>
            <a:r>
              <a:rPr lang="en-US" sz="800" b="0" i="0" u="none" strike="noStrike" cap="none" dirty="0" err="1">
                <a:solidFill>
                  <a:srgbClr val="000000"/>
                </a:solidFill>
                <a:latin typeface="Roboto"/>
                <a:ea typeface="Roboto"/>
                <a:cs typeface="Roboto"/>
                <a:sym typeface="Roboto"/>
              </a:rPr>
              <a:t>VinText</a:t>
            </a:r>
            <a:endParaRPr sz="800" b="0" i="0" u="none" strike="noStrike" cap="none" dirty="0">
              <a:solidFill>
                <a:srgbClr val="000000"/>
              </a:solidFill>
              <a:latin typeface="Roboto"/>
              <a:ea typeface="Roboto"/>
              <a:cs typeface="Roboto"/>
              <a:sym typeface="Roboto"/>
            </a:endParaRPr>
          </a:p>
        </p:txBody>
      </p:sp>
      <p:sp>
        <p:nvSpPr>
          <p:cNvPr id="1728" name="Google Shape;1728;p57"/>
          <p:cNvSpPr txBox="1"/>
          <p:nvPr/>
        </p:nvSpPr>
        <p:spPr>
          <a:xfrm>
            <a:off x="5976300" y="12948825"/>
            <a:ext cx="718500" cy="228600"/>
          </a:xfrm>
          <a:prstGeom prst="rect">
            <a:avLst/>
          </a:prstGeom>
          <a:noFill/>
          <a:ln>
            <a:noFill/>
          </a:ln>
        </p:spPr>
        <p:txBody>
          <a:bodyPr spcFirstLastPara="1" wrap="square" lIns="106900" tIns="106900" rIns="106900" bIns="106900" anchor="t" anchorCtr="0">
            <a:noAutofit/>
          </a:bodyPr>
          <a:lstStyle/>
          <a:p>
            <a:pPr marL="0" marR="0" lvl="0" indent="0" algn="ctr" rtl="0">
              <a:lnSpc>
                <a:spcPct val="115000"/>
              </a:lnSpc>
              <a:spcBef>
                <a:spcPts val="0"/>
              </a:spcBef>
              <a:spcAft>
                <a:spcPts val="1900"/>
              </a:spcAft>
              <a:buClr>
                <a:srgbClr val="000000"/>
              </a:buClr>
              <a:buSzPts val="800"/>
              <a:buFont typeface="Arial"/>
              <a:buNone/>
            </a:pPr>
            <a:r>
              <a:rPr lang="en-US" sz="800" b="1" i="0" u="none" strike="noStrike" cap="none">
                <a:solidFill>
                  <a:srgbClr val="000000"/>
                </a:solidFill>
                <a:latin typeface="Roboto"/>
                <a:ea typeface="Roboto"/>
                <a:cs typeface="Roboto"/>
                <a:sym typeface="Roboto"/>
              </a:rPr>
              <a:t>Tuần 6-10</a:t>
            </a:r>
            <a:endParaRPr sz="800" b="1" i="0" u="none" strike="noStrike" cap="none">
              <a:solidFill>
                <a:srgbClr val="000000"/>
              </a:solidFill>
              <a:latin typeface="Roboto"/>
              <a:ea typeface="Roboto"/>
              <a:cs typeface="Roboto"/>
              <a:sym typeface="Roboto"/>
            </a:endParaRPr>
          </a:p>
        </p:txBody>
      </p:sp>
      <p:sp>
        <p:nvSpPr>
          <p:cNvPr id="1729" name="Google Shape;1729;p57"/>
          <p:cNvSpPr txBox="1"/>
          <p:nvPr/>
        </p:nvSpPr>
        <p:spPr>
          <a:xfrm>
            <a:off x="7102300" y="12948825"/>
            <a:ext cx="803100" cy="228600"/>
          </a:xfrm>
          <a:prstGeom prst="rect">
            <a:avLst/>
          </a:prstGeom>
          <a:noFill/>
          <a:ln>
            <a:noFill/>
          </a:ln>
        </p:spPr>
        <p:txBody>
          <a:bodyPr spcFirstLastPara="1" wrap="square" lIns="106900" tIns="106900" rIns="106900" bIns="106900" anchor="t" anchorCtr="0">
            <a:noAutofit/>
          </a:bodyPr>
          <a:lstStyle/>
          <a:p>
            <a:pPr marL="0" marR="0" lvl="0" indent="0" algn="ctr" rtl="0">
              <a:lnSpc>
                <a:spcPct val="115000"/>
              </a:lnSpc>
              <a:spcBef>
                <a:spcPts val="0"/>
              </a:spcBef>
              <a:spcAft>
                <a:spcPts val="1900"/>
              </a:spcAft>
              <a:buClr>
                <a:srgbClr val="000000"/>
              </a:buClr>
              <a:buSzPts val="800"/>
              <a:buFont typeface="Arial"/>
              <a:buNone/>
            </a:pPr>
            <a:r>
              <a:rPr lang="en-US" sz="800" b="1" i="0" u="none" strike="noStrike" cap="none">
                <a:solidFill>
                  <a:srgbClr val="000000"/>
                </a:solidFill>
                <a:latin typeface="Roboto"/>
                <a:ea typeface="Roboto"/>
                <a:cs typeface="Roboto"/>
                <a:sym typeface="Roboto"/>
              </a:rPr>
              <a:t>Tuần 11-13</a:t>
            </a:r>
            <a:endParaRPr sz="800" b="1" i="0" u="none" strike="noStrike" cap="none">
              <a:solidFill>
                <a:srgbClr val="000000"/>
              </a:solidFill>
              <a:latin typeface="Roboto"/>
              <a:ea typeface="Roboto"/>
              <a:cs typeface="Roboto"/>
              <a:sym typeface="Roboto"/>
            </a:endParaRPr>
          </a:p>
        </p:txBody>
      </p:sp>
      <p:sp>
        <p:nvSpPr>
          <p:cNvPr id="1730" name="Google Shape;1730;p57"/>
          <p:cNvSpPr txBox="1"/>
          <p:nvPr/>
        </p:nvSpPr>
        <p:spPr>
          <a:xfrm>
            <a:off x="8190575" y="12948825"/>
            <a:ext cx="906000" cy="228600"/>
          </a:xfrm>
          <a:prstGeom prst="rect">
            <a:avLst/>
          </a:prstGeom>
          <a:noFill/>
          <a:ln>
            <a:noFill/>
          </a:ln>
        </p:spPr>
        <p:txBody>
          <a:bodyPr spcFirstLastPara="1" wrap="square" lIns="106900" tIns="106900" rIns="106900" bIns="106900" anchor="t" anchorCtr="0">
            <a:noAutofit/>
          </a:bodyPr>
          <a:lstStyle/>
          <a:p>
            <a:pPr marL="0" marR="0" lvl="0" indent="0" algn="ctr" rtl="0">
              <a:lnSpc>
                <a:spcPct val="115000"/>
              </a:lnSpc>
              <a:spcBef>
                <a:spcPts val="0"/>
              </a:spcBef>
              <a:spcAft>
                <a:spcPts val="1900"/>
              </a:spcAft>
              <a:buClr>
                <a:srgbClr val="000000"/>
              </a:buClr>
              <a:buSzPts val="800"/>
              <a:buFont typeface="Arial"/>
              <a:buNone/>
            </a:pPr>
            <a:r>
              <a:rPr lang="en-US" sz="800" b="1" i="0" u="none" strike="noStrike" cap="none">
                <a:solidFill>
                  <a:srgbClr val="000000"/>
                </a:solidFill>
                <a:latin typeface="Roboto"/>
                <a:ea typeface="Roboto"/>
                <a:cs typeface="Roboto"/>
                <a:sym typeface="Roboto"/>
              </a:rPr>
              <a:t>Tuần 14-16</a:t>
            </a:r>
            <a:endParaRPr sz="800" b="1" i="0" u="none" strike="noStrike" cap="none">
              <a:solidFill>
                <a:srgbClr val="000000"/>
              </a:solidFill>
              <a:latin typeface="Roboto"/>
              <a:ea typeface="Roboto"/>
              <a:cs typeface="Roboto"/>
              <a:sym typeface="Roboto"/>
            </a:endParaRPr>
          </a:p>
        </p:txBody>
      </p:sp>
      <p:sp>
        <p:nvSpPr>
          <p:cNvPr id="1731" name="Google Shape;1731;p57"/>
          <p:cNvSpPr txBox="1"/>
          <p:nvPr/>
        </p:nvSpPr>
        <p:spPr>
          <a:xfrm>
            <a:off x="7051675" y="13236525"/>
            <a:ext cx="1181700" cy="756000"/>
          </a:xfrm>
          <a:prstGeom prst="rect">
            <a:avLst/>
          </a:prstGeom>
          <a:noFill/>
          <a:ln>
            <a:noFill/>
          </a:ln>
        </p:spPr>
        <p:txBody>
          <a:bodyPr spcFirstLastPara="1" wrap="square" lIns="106900" tIns="106900" rIns="106900" bIns="106900" anchor="t" anchorCtr="0">
            <a:noAutofit/>
          </a:bodyPr>
          <a:lstStyle/>
          <a:p>
            <a:pPr marL="0" marR="0" lvl="0" indent="0" algn="just"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Roboto"/>
                <a:ea typeface="Roboto"/>
                <a:cs typeface="Roboto"/>
                <a:sym typeface="Roboto"/>
              </a:rPr>
              <a:t>Huấn luyện mô hình trên bộ dữ liệu VinText</a:t>
            </a:r>
            <a:endParaRPr sz="800" b="0" i="0" u="none" strike="noStrike" cap="none">
              <a:solidFill>
                <a:srgbClr val="000000"/>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400"/>
              <a:buFont typeface="Arial"/>
              <a:buNone/>
            </a:pPr>
            <a:endParaRPr sz="400" b="0" i="0" u="none" strike="noStrike" cap="none">
              <a:solidFill>
                <a:srgbClr val="000000"/>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Roboto"/>
                <a:ea typeface="Roboto"/>
                <a:cs typeface="Roboto"/>
                <a:sym typeface="Roboto"/>
              </a:rPr>
              <a:t>Đánh giá kết quả, so sánh</a:t>
            </a:r>
            <a:endParaRPr sz="800" b="0" i="0" u="none" strike="noStrike" cap="none">
              <a:solidFill>
                <a:srgbClr val="000000"/>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Roboto"/>
              <a:ea typeface="Roboto"/>
              <a:cs typeface="Roboto"/>
              <a:sym typeface="Roboto"/>
            </a:endParaRPr>
          </a:p>
        </p:txBody>
      </p:sp>
      <p:sp>
        <p:nvSpPr>
          <p:cNvPr id="1732" name="Google Shape;1732;p57"/>
          <p:cNvSpPr txBox="1"/>
          <p:nvPr/>
        </p:nvSpPr>
        <p:spPr>
          <a:xfrm>
            <a:off x="8284350" y="13232575"/>
            <a:ext cx="1181700" cy="756000"/>
          </a:xfrm>
          <a:prstGeom prst="rect">
            <a:avLst/>
          </a:prstGeom>
          <a:noFill/>
          <a:ln>
            <a:noFill/>
          </a:ln>
        </p:spPr>
        <p:txBody>
          <a:bodyPr spcFirstLastPara="1" wrap="square" lIns="106900" tIns="106900" rIns="106900" bIns="106900" anchor="t" anchorCtr="0">
            <a:noAutofit/>
          </a:bodyPr>
          <a:lstStyle/>
          <a:p>
            <a:pPr marL="0" marR="0" lvl="0" indent="0" algn="just" rtl="0">
              <a:lnSpc>
                <a:spcPct val="100000"/>
              </a:lnSpc>
              <a:spcBef>
                <a:spcPts val="0"/>
              </a:spcBef>
              <a:spcAft>
                <a:spcPts val="0"/>
              </a:spcAft>
              <a:buClr>
                <a:srgbClr val="000000"/>
              </a:buClr>
              <a:buSzPts val="800"/>
              <a:buFont typeface="Arial"/>
              <a:buNone/>
            </a:pPr>
            <a:r>
              <a:rPr lang="en-US" sz="800" b="0" i="0" u="none" strike="noStrike" cap="none" dirty="0" err="1">
                <a:solidFill>
                  <a:srgbClr val="000000"/>
                </a:solidFill>
                <a:latin typeface="Roboto"/>
                <a:ea typeface="Roboto"/>
                <a:cs typeface="Roboto"/>
                <a:sym typeface="Roboto"/>
              </a:rPr>
              <a:t>Xây</a:t>
            </a:r>
            <a:r>
              <a:rPr lang="en-US" sz="800" b="0" i="0" u="none" strike="noStrike" cap="none" dirty="0">
                <a:solidFill>
                  <a:srgbClr val="000000"/>
                </a:solidFill>
                <a:latin typeface="Roboto"/>
                <a:ea typeface="Roboto"/>
                <a:cs typeface="Roboto"/>
                <a:sym typeface="Roboto"/>
              </a:rPr>
              <a:t> </a:t>
            </a:r>
            <a:r>
              <a:rPr lang="en-US" sz="800" b="0" i="0" u="none" strike="noStrike" cap="none" dirty="0" err="1">
                <a:solidFill>
                  <a:srgbClr val="000000"/>
                </a:solidFill>
                <a:latin typeface="Roboto"/>
                <a:ea typeface="Roboto"/>
                <a:cs typeface="Roboto"/>
                <a:sym typeface="Roboto"/>
              </a:rPr>
              <a:t>dựng</a:t>
            </a:r>
            <a:r>
              <a:rPr lang="en-US" sz="800" b="0" i="0" u="none" strike="noStrike" cap="none" dirty="0">
                <a:solidFill>
                  <a:srgbClr val="000000"/>
                </a:solidFill>
                <a:latin typeface="Roboto"/>
                <a:ea typeface="Roboto"/>
                <a:cs typeface="Roboto"/>
                <a:sym typeface="Roboto"/>
              </a:rPr>
              <a:t> </a:t>
            </a:r>
            <a:r>
              <a:rPr lang="en-US" sz="800" b="0" i="0" u="none" strike="noStrike" cap="none" dirty="0" err="1">
                <a:solidFill>
                  <a:srgbClr val="000000"/>
                </a:solidFill>
                <a:latin typeface="Roboto"/>
                <a:ea typeface="Roboto"/>
                <a:cs typeface="Roboto"/>
                <a:sym typeface="Roboto"/>
              </a:rPr>
              <a:t>mô</a:t>
            </a:r>
            <a:r>
              <a:rPr lang="en-US" sz="800" b="0" i="0" u="none" strike="noStrike" cap="none" dirty="0">
                <a:solidFill>
                  <a:srgbClr val="000000"/>
                </a:solidFill>
                <a:latin typeface="Roboto"/>
                <a:ea typeface="Roboto"/>
                <a:cs typeface="Roboto"/>
                <a:sym typeface="Roboto"/>
              </a:rPr>
              <a:t> </a:t>
            </a:r>
            <a:r>
              <a:rPr lang="en-US" sz="800" b="0" i="0" u="none" strike="noStrike" cap="none" dirty="0" err="1">
                <a:solidFill>
                  <a:srgbClr val="000000"/>
                </a:solidFill>
                <a:latin typeface="Roboto"/>
                <a:ea typeface="Roboto"/>
                <a:cs typeface="Roboto"/>
                <a:sym typeface="Roboto"/>
              </a:rPr>
              <a:t>hình</a:t>
            </a:r>
            <a:r>
              <a:rPr lang="en-US" sz="800" b="0" i="0" u="none" strike="noStrike" cap="none" dirty="0">
                <a:solidFill>
                  <a:srgbClr val="000000"/>
                </a:solidFill>
                <a:latin typeface="Roboto"/>
                <a:ea typeface="Roboto"/>
                <a:cs typeface="Roboto"/>
                <a:sym typeface="Roboto"/>
              </a:rPr>
              <a:t> </a:t>
            </a:r>
            <a:r>
              <a:rPr lang="en-US" sz="800" b="0" i="0" u="none" strike="noStrike" cap="none" dirty="0" err="1">
                <a:solidFill>
                  <a:srgbClr val="000000"/>
                </a:solidFill>
                <a:latin typeface="Roboto"/>
                <a:ea typeface="Roboto"/>
                <a:cs typeface="Roboto"/>
                <a:sym typeface="Roboto"/>
              </a:rPr>
              <a:t>ứng</a:t>
            </a:r>
            <a:r>
              <a:rPr lang="en-US" sz="800" b="0" i="0" u="none" strike="noStrike" cap="none" dirty="0">
                <a:solidFill>
                  <a:srgbClr val="000000"/>
                </a:solidFill>
                <a:latin typeface="Roboto"/>
                <a:ea typeface="Roboto"/>
                <a:cs typeface="Roboto"/>
                <a:sym typeface="Roboto"/>
              </a:rPr>
              <a:t> </a:t>
            </a:r>
            <a:r>
              <a:rPr lang="en-US" sz="800" b="0" i="0" u="none" strike="noStrike" cap="none" dirty="0" err="1">
                <a:solidFill>
                  <a:srgbClr val="000000"/>
                </a:solidFill>
                <a:latin typeface="Roboto"/>
                <a:ea typeface="Roboto"/>
                <a:cs typeface="Roboto"/>
                <a:sym typeface="Roboto"/>
              </a:rPr>
              <a:t>dụng</a:t>
            </a:r>
            <a:endParaRPr sz="8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dirty="0">
              <a:solidFill>
                <a:srgbClr val="000000"/>
              </a:solidFill>
              <a:latin typeface="Roboto"/>
              <a:ea typeface="Roboto"/>
              <a:cs typeface="Roboto"/>
              <a:sym typeface="Roboto"/>
            </a:endParaRPr>
          </a:p>
        </p:txBody>
      </p:sp>
      <p:pic>
        <p:nvPicPr>
          <p:cNvPr id="1733" name="Google Shape;1733;p57"/>
          <p:cNvPicPr preferRelativeResize="0"/>
          <p:nvPr/>
        </p:nvPicPr>
        <p:blipFill rotWithShape="1">
          <a:blip r:embed="rId7">
            <a:alphaModFix/>
          </a:blip>
          <a:srcRect/>
          <a:stretch/>
        </p:blipFill>
        <p:spPr>
          <a:xfrm>
            <a:off x="620713" y="5700541"/>
            <a:ext cx="9409112" cy="1999541"/>
          </a:xfrm>
          <a:prstGeom prst="rect">
            <a:avLst/>
          </a:prstGeom>
          <a:noFill/>
          <a:ln>
            <a:noFill/>
          </a:ln>
        </p:spPr>
      </p:pic>
    </p:spTree>
  </p:cSld>
  <p:clrMapOvr>
    <a:masterClrMapping/>
  </p:clrMapOvr>
</p:sld>
</file>

<file path=ppt/theme/theme1.xml><?xml version="1.0" encoding="utf-8"?>
<a:theme xmlns:a="http://schemas.openxmlformats.org/drawingml/2006/main"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B0F0"/>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591</Words>
  <Application>Microsoft Office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Roboto</vt:lpstr>
      <vt:lpstr>Arial</vt:lpstr>
      <vt:lpstr>Tahoma</vt:lpstr>
      <vt:lpstr>Times</vt:lpstr>
      <vt:lpstr>新しいプレゼンテーション</vt:lpstr>
      <vt:lpstr> DICTIONARY - GUIDED SCENE TEXT RECOGNITION  NHẬN DIỆN VĂN BẢN TRONG HÌNH ẢNH KẾT HỢP SỬ DỤNG TỪ ĐIỂN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DICTIONARY - GUIDED SCENE TEXT RECOGNITION  NHẬN DIỆN VĂN BẢN TRONG HÌNH ẢNH KẾT HỢP SỬ DỤNG TỪ ĐIỂN</dc:title>
  <cp:lastModifiedBy>Admin</cp:lastModifiedBy>
  <cp:revision>2</cp:revision>
  <dcterms:modified xsi:type="dcterms:W3CDTF">2022-01-30T14:42:00Z</dcterms:modified>
</cp:coreProperties>
</file>