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96" r:id="rId4"/>
    <p:sldId id="295" r:id="rId5"/>
    <p:sldId id="297" r:id="rId6"/>
    <p:sldId id="320" r:id="rId7"/>
    <p:sldId id="321" r:id="rId8"/>
    <p:sldId id="259" r:id="rId9"/>
    <p:sldId id="269" r:id="rId10"/>
    <p:sldId id="322" r:id="rId11"/>
    <p:sldId id="271" r:id="rId12"/>
    <p:sldId id="316" r:id="rId13"/>
    <p:sldId id="270" r:id="rId14"/>
    <p:sldId id="272" r:id="rId15"/>
    <p:sldId id="318" r:id="rId16"/>
    <p:sldId id="317" r:id="rId17"/>
    <p:sldId id="274" r:id="rId18"/>
    <p:sldId id="319" r:id="rId19"/>
    <p:sldId id="273" r:id="rId20"/>
    <p:sldId id="260" r:id="rId21"/>
    <p:sldId id="287" r:id="rId22"/>
    <p:sldId id="261" r:id="rId23"/>
    <p:sldId id="276" r:id="rId24"/>
    <p:sldId id="277" r:id="rId25"/>
    <p:sldId id="279" r:id="rId26"/>
    <p:sldId id="299" r:id="rId27"/>
    <p:sldId id="300" r:id="rId28"/>
    <p:sldId id="301" r:id="rId29"/>
    <p:sldId id="302" r:id="rId30"/>
    <p:sldId id="303" r:id="rId31"/>
    <p:sldId id="304" r:id="rId32"/>
    <p:sldId id="306" r:id="rId33"/>
    <p:sldId id="280" r:id="rId34"/>
    <p:sldId id="307" r:id="rId35"/>
    <p:sldId id="308" r:id="rId36"/>
    <p:sldId id="309" r:id="rId37"/>
    <p:sldId id="313" r:id="rId38"/>
    <p:sldId id="310" r:id="rId39"/>
    <p:sldId id="311" r:id="rId40"/>
    <p:sldId id="281" r:id="rId41"/>
    <p:sldId id="312" r:id="rId42"/>
    <p:sldId id="314" r:id="rId43"/>
    <p:sldId id="315" r:id="rId44"/>
    <p:sldId id="262" r:id="rId45"/>
    <p:sldId id="288" r:id="rId46"/>
    <p:sldId id="263" r:id="rId47"/>
    <p:sldId id="286" r:id="rId48"/>
    <p:sldId id="264" r:id="rId49"/>
    <p:sldId id="289" r:id="rId50"/>
    <p:sldId id="265" r:id="rId51"/>
    <p:sldId id="282" r:id="rId52"/>
    <p:sldId id="266" r:id="rId53"/>
    <p:sldId id="290" r:id="rId54"/>
    <p:sldId id="291" r:id="rId55"/>
    <p:sldId id="292" r:id="rId56"/>
    <p:sldId id="293" r:id="rId57"/>
    <p:sldId id="294" r:id="rId58"/>
    <p:sldId id="267" r:id="rId59"/>
    <p:sldId id="258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Client - Server" id="{CDF2DE3A-93C1-4033-95EF-DD5730FA02F5}">
          <p14:sldIdLst>
            <p14:sldId id="256"/>
            <p14:sldId id="257"/>
            <p14:sldId id="296"/>
            <p14:sldId id="295"/>
            <p14:sldId id="297"/>
            <p14:sldId id="320"/>
            <p14:sldId id="321"/>
          </p14:sldIdLst>
        </p14:section>
        <p14:section name="2. Domain - DNS" id="{B671A4E1-258A-405E-8390-61AC1DB83EAB}">
          <p14:sldIdLst>
            <p14:sldId id="259"/>
            <p14:sldId id="269"/>
            <p14:sldId id="322"/>
            <p14:sldId id="271"/>
          </p14:sldIdLst>
        </p14:section>
        <p14:section name="3. HTTP" id="{E0A053E5-BA58-46BE-9550-166C2B832967}">
          <p14:sldIdLst>
            <p14:sldId id="316"/>
            <p14:sldId id="270"/>
            <p14:sldId id="272"/>
            <p14:sldId id="318"/>
            <p14:sldId id="317"/>
            <p14:sldId id="274"/>
            <p14:sldId id="319"/>
            <p14:sldId id="273"/>
          </p14:sldIdLst>
        </p14:section>
        <p14:section name="4. Runtime - Compile time" id="{608826F0-C3CF-47FE-BFF6-54F4959B1C98}">
          <p14:sldIdLst>
            <p14:sldId id="260"/>
            <p14:sldId id="287"/>
          </p14:sldIdLst>
        </p14:section>
        <p14:section name="5. JVM" id="{F288FFDC-B5F6-42B5-8CD8-A0AB9C62F4B3}">
          <p14:sldIdLst>
            <p14:sldId id="261"/>
            <p14:sldId id="276"/>
            <p14:sldId id="277"/>
            <p14:sldId id="279"/>
            <p14:sldId id="299"/>
            <p14:sldId id="300"/>
            <p14:sldId id="301"/>
            <p14:sldId id="302"/>
            <p14:sldId id="303"/>
            <p14:sldId id="304"/>
            <p14:sldId id="306"/>
            <p14:sldId id="280"/>
            <p14:sldId id="307"/>
            <p14:sldId id="308"/>
            <p14:sldId id="309"/>
            <p14:sldId id="313"/>
            <p14:sldId id="310"/>
            <p14:sldId id="311"/>
            <p14:sldId id="281"/>
            <p14:sldId id="312"/>
            <p14:sldId id="314"/>
            <p14:sldId id="315"/>
          </p14:sldIdLst>
        </p14:section>
        <p14:section name="6. JDK - JRE" id="{EEC8ECA1-7E4A-4A39-BBD5-99959017A19B}">
          <p14:sldIdLst>
            <p14:sldId id="262"/>
            <p14:sldId id="288"/>
          </p14:sldIdLst>
        </p14:section>
        <p14:section name="7. Compiler - Interpreter" id="{B6D11582-E87D-4944-99C5-BE2375543B25}">
          <p14:sldIdLst>
            <p14:sldId id="263"/>
            <p14:sldId id="286"/>
          </p14:sldIdLst>
        </p14:section>
        <p14:section name="8. OpenJDK - OracleJDK" id="{881C8A9D-9982-40C2-A686-B4D5EFE368D3}">
          <p14:sldIdLst>
            <p14:sldId id="264"/>
            <p14:sldId id="289"/>
          </p14:sldIdLst>
        </p14:section>
        <p14:section name="9. JAVA_HOME" id="{5413CB99-4DE2-4C94-87A4-2EEEBC380CE0}">
          <p14:sldIdLst>
            <p14:sldId id="265"/>
            <p14:sldId id="282"/>
          </p14:sldIdLst>
        </p14:section>
        <p14:section name="10. Java Platforms" id="{9492C0F7-B79F-45B6-9416-3F115B9DFD4E}">
          <p14:sldIdLst>
            <p14:sldId id="266"/>
            <p14:sldId id="290"/>
            <p14:sldId id="291"/>
            <p14:sldId id="292"/>
            <p14:sldId id="293"/>
            <p14:sldId id="294"/>
          </p14:sldIdLst>
        </p14:section>
        <p14:section name="11. Unicode" id="{7464904B-B5AA-4CDB-8523-5B867D935057}">
          <p14:sldIdLst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ỳnh Diêm" initials="QD" lastIdx="1" clrIdx="0">
    <p:extLst>
      <p:ext uri="{19B8F6BF-5375-455C-9EA6-DF929625EA0E}">
        <p15:presenceInfo xmlns:p15="http://schemas.microsoft.com/office/powerpoint/2012/main" userId="a05814a74071b6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08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6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63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7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2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1086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2.2,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sub_domain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domain_name.suffix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[SLD.]TLD</a:t>
            </a:r>
          </a:p>
          <a:p>
            <a:pPr marL="400050" lvl="1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31635284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2.3,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(Domain Name System):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  </a:t>
            </a:r>
          </a:p>
        </p:txBody>
      </p:sp>
    </p:spTree>
    <p:extLst>
      <p:ext uri="{BB962C8B-B14F-4D97-AF65-F5344CB8AC3E}">
        <p14:creationId xmlns:p14="http://schemas.microsoft.com/office/powerpoint/2010/main" val="24154207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326A1-F764-4D31-BC02-35E42800B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HTTP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6F7800-DA77-4198-BC4B-CF2D8CDB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209"/>
            <a:ext cx="8596668" cy="5208104"/>
          </a:xfrm>
        </p:spPr>
        <p:txBody>
          <a:bodyPr>
            <a:normAutofit fontScale="85000" lnSpcReduction="20000"/>
          </a:bodyPr>
          <a:lstStyle/>
          <a:p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tin).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TCP/IP.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 transaction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 Request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 Response.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 request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request,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HTTP response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 response,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lang="vi-VN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8039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3.1,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456"/>
            <a:ext cx="8596668" cy="4862944"/>
          </a:xfrm>
        </p:spPr>
        <p:txBody>
          <a:bodyPr>
            <a:normAutofit/>
          </a:bodyPr>
          <a:lstStyle/>
          <a:p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method: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URI: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trên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version: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HTTP.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Header: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 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-* (cho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(cung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..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Body: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498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3.1, HTTP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E8F5-842E-4001-8889-0F63F157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32339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F6B40-0C33-428C-B9BC-2C658575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7" y="2330452"/>
            <a:ext cx="7920182" cy="26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925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3.1.1, HTTP Request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8072"/>
            <a:ext cx="8596668" cy="4350327"/>
          </a:xfrm>
        </p:spPr>
        <p:txBody>
          <a:bodyPr>
            <a:normAutofit/>
          </a:bodyPr>
          <a:lstStyle/>
          <a:p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GET: yêu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POST: yêu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nguyên.  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PUT: yêu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nguyên.  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PATCH: yêu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nguyên.  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DELETE: yêu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HEAD: Tương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GET, nhưng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40186408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3.2, HTTP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745"/>
            <a:ext cx="8596668" cy="4683617"/>
          </a:xfrm>
        </p:spPr>
        <p:txBody>
          <a:bodyPr>
            <a:normAutofit/>
          </a:bodyPr>
          <a:lstStyle/>
          <a:p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Version: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HTTP;  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Code: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request;  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Text (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Reason Phrase):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Header: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như: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Content-Type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dung), ...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Body: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client.  </a:t>
            </a:r>
            <a:endParaRPr lang="vi-VN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7799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3.2, HTTP Response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D1C9-3A0C-4393-A719-6052EAF4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1B702-BC47-4A1F-8BF3-0EF98ECF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50" y="2314964"/>
            <a:ext cx="8152786" cy="30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362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3.2.1,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HTTP Response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1xx: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2xx: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3xx: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4xx: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5xx: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vi-VN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576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BB2-B55C-4E5E-92B2-427DBCA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92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E39-ADD8-48C3-AE92-E81E3876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7"/>
            <a:ext cx="8596668" cy="42390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video, …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(server)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152998107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Runtime – Compile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4193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9AF9-F0F7-444D-BFEB-5AFDDA5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Runtime – Compile time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A7B43AC-5774-4AC1-821E-36DA3A6EA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159784"/>
              </p:ext>
            </p:extLst>
          </p:nvPr>
        </p:nvGraphicFramePr>
        <p:xfrm>
          <a:off x="677690" y="1371600"/>
          <a:ext cx="8480166" cy="5178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083">
                  <a:extLst>
                    <a:ext uri="{9D8B030D-6E8A-4147-A177-3AD203B41FA5}">
                      <a16:colId xmlns:a16="http://schemas.microsoft.com/office/drawing/2014/main" val="2655655538"/>
                    </a:ext>
                  </a:extLst>
                </a:gridCol>
                <a:gridCol w="4240083">
                  <a:extLst>
                    <a:ext uri="{9D8B030D-6E8A-4147-A177-3AD203B41FA5}">
                      <a16:colId xmlns:a16="http://schemas.microsoft.com/office/drawing/2014/main" val="3255375712"/>
                    </a:ext>
                  </a:extLst>
                </a:gridCol>
              </a:tblGrid>
              <a:tr h="55942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68965"/>
                  </a:ext>
                </a:extLst>
              </a:tr>
              <a:tr h="8931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15737"/>
                  </a:ext>
                </a:extLst>
              </a:tr>
              <a:tr h="8515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compiler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77078"/>
                  </a:ext>
                </a:extLst>
              </a:tr>
              <a:tr h="287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cú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54864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Unchecked exception:</a:t>
                      </a:r>
                    </a:p>
                    <a:p>
                      <a:pPr marL="73152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NullPointerException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73152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OutOfMemoryError</a:t>
                      </a:r>
                      <a:endParaRPr lang="en-US" sz="2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4864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Checked exception:</a:t>
                      </a:r>
                    </a:p>
                    <a:p>
                      <a:pPr marL="73152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IOException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4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790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75356862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8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FA90-EEA9-4BF7-8295-EA20EAE4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1927"/>
            <a:ext cx="8596668" cy="4129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môi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JRE (Java Runtime Environment).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code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Verifies code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Executes code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2555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JVM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4E271D-15A3-4C31-9F0C-BB416C223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093" y="1925231"/>
            <a:ext cx="6433150" cy="4323169"/>
          </a:xfrm>
        </p:spPr>
      </p:pic>
    </p:spTree>
    <p:extLst>
      <p:ext uri="{BB962C8B-B14F-4D97-AF65-F5344CB8AC3E}">
        <p14:creationId xmlns:p14="http://schemas.microsoft.com/office/powerpoint/2010/main" val="238899111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71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5.1, Class Loader Subsystem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207C-1EE3-4E9F-B7B6-4AFE8C75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764"/>
            <a:ext cx="8596668" cy="4631635"/>
          </a:xfrm>
        </p:spPr>
        <p:txBody>
          <a:bodyPr/>
          <a:lstStyle/>
          <a:p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file </a:t>
            </a:r>
            <a:r>
              <a:rPr lang="en-US" sz="220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JVM Memory.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409EF-7CFF-4575-994C-7809BEDD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28" y="2185988"/>
            <a:ext cx="8174556" cy="41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0876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5.1.1, 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2487"/>
            <a:ext cx="8596668" cy="415292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loader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JVM Memory.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built-in class loader: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Class Loader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rt.jar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thư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Class Loader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files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java.ext.dirs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/lib/ext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/ Application Class Loader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files ở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java.class.path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122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5.1.1, 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loader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Delegation principle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Bootstrap Class Loader,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Loader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Parent. Khi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Class Loader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Parent Class Loader,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Parent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Visibility principle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Nhưng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Uniqueness principle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480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5.1.1, Loading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java.lang.ClassLoader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core class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loader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child class loader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class loader.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3632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5.1.2, Linking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verify byte code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solidFill>
                <a:srgbClr val="D4D4D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3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3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620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BB2-B55C-4E5E-92B2-427DBCA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92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E39-ADD8-48C3-AE92-E81E3876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7"/>
            <a:ext cx="8596668" cy="4239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(browser)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 server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3140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5.1.2, Linking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564"/>
            <a:ext cx="8596668" cy="4660749"/>
          </a:xfrm>
        </p:spPr>
        <p:txBody>
          <a:bodyPr>
            <a:normAutofit/>
          </a:bodyPr>
          <a:lstStyle/>
          <a:p>
            <a:r>
              <a:rPr lang="vi-V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 không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nâng cao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VerifierError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OutOfMemoryError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121762701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5.1.2, Linking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vi-V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danh) trong </a:t>
            </a:r>
            <a:r>
              <a:rPr lang="vi-VN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vi-VN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vi-VN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LinkageError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vi-VN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 </a:t>
            </a:r>
          </a:p>
        </p:txBody>
      </p:sp>
    </p:spTree>
    <p:extLst>
      <p:ext uri="{BB962C8B-B14F-4D97-AF65-F5344CB8AC3E}">
        <p14:creationId xmlns:p14="http://schemas.microsoft.com/office/powerpoint/2010/main" val="263149446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5.1.3, Initialization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hực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319422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011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5.2, Running Data Area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8ACA7E8-A06F-402D-B352-C4BCCEF56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452" y="1930400"/>
            <a:ext cx="7702655" cy="4318000"/>
          </a:xfrm>
        </p:spPr>
      </p:pic>
    </p:spTree>
    <p:extLst>
      <p:ext uri="{BB962C8B-B14F-4D97-AF65-F5344CB8AC3E}">
        <p14:creationId xmlns:p14="http://schemas.microsoft.com/office/powerpoint/2010/main" val="2432395762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01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5.2.1, Method Area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455653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ưu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 interface,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 Constant pool (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constant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data,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ethods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class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nterfaces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odifiers,  …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JVM,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OutOfMemoryError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1434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5.2.2,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ưu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bao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JVM,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garbage collector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OutOfMemoryError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4535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5.2.3,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836"/>
            <a:ext cx="8596668" cy="4591477"/>
          </a:xfrm>
        </p:spPr>
        <p:txBody>
          <a:bodyPr>
            <a:normAutofit/>
          </a:bodyPr>
          <a:lstStyle/>
          <a:p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JVM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riêng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frames,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JVM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Stack;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JVM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Stack &amp;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  <a:p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trung gian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StackOverFlowError</a:t>
            </a:r>
            <a:endParaRPr lang="en-US" sz="2400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89060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5.2.3,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6"/>
            <a:ext cx="8596668" cy="4716168"/>
          </a:xfrm>
        </p:spPr>
        <p:txBody>
          <a:bodyPr>
            <a:normAutofit/>
          </a:bodyPr>
          <a:lstStyle/>
          <a:p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(ngăn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gian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JVM,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sau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ệ,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frame, ..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  <a:p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17790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5.2.4, PC Register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riêng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Register c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hứa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ếu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vi-VN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93938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5.2.4, Native Method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riêng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Method Stack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hứa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element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native methods.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StackOverFlowError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16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BB2-B55C-4E5E-92B2-427DBCA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92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–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E39-ADD8-48C3-AE92-E81E3876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7"/>
            <a:ext cx="8596668" cy="4239066"/>
          </a:xfrm>
        </p:spPr>
        <p:txBody>
          <a:bodyPr>
            <a:normAutofit/>
          </a:bodyPr>
          <a:lstStyle/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server)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(client).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425874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5.3, Execution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983A7-4C37-42D3-B72E-9541092C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 Data Area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Byte code.</a:t>
            </a:r>
          </a:p>
          <a:p>
            <a:endParaRPr lang="en-US" sz="2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CF323-A063-4E7D-B0CC-6F3AF5C5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72" y="2800020"/>
            <a:ext cx="5639628" cy="22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33626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5.3, Execution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vi-V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1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  <a:p>
            <a:r>
              <a:rPr lang="vi-V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JIT </a:t>
            </a:r>
            <a:r>
              <a:rPr lang="vi-V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Compilier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-In-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biên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  <a:p>
            <a:r>
              <a:rPr lang="vi-V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Garbage</a:t>
            </a:r>
            <a:r>
              <a:rPr lang="vi-V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196527822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Native Method Interface (JNI)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JNI đ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óng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vai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 trong JVM.  </a:t>
            </a:r>
          </a:p>
        </p:txBody>
      </p:sp>
    </p:spTree>
    <p:extLst>
      <p:ext uri="{BB962C8B-B14F-4D97-AF65-F5344CB8AC3E}">
        <p14:creationId xmlns:p14="http://schemas.microsoft.com/office/powerpoint/2010/main" val="705313617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1821-7AA3-436B-8AA7-C1E79A6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Native Method Libraries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2CBB-78EF-46D2-B85B-D2D234BF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9591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Native Libraries (C/C++)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vi-V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4763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JDK - JRE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01601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9AF9-F0F7-444D-BFEB-5AFDDA5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66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JDK - JRE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3674FEF-CF4D-47F4-A443-9D13353E1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657105"/>
              </p:ext>
            </p:extLst>
          </p:nvPr>
        </p:nvGraphicFramePr>
        <p:xfrm>
          <a:off x="677863" y="1496291"/>
          <a:ext cx="8596312" cy="461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85250088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38678485"/>
                    </a:ext>
                  </a:extLst>
                </a:gridCol>
              </a:tblGrid>
              <a:tr h="6913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82070"/>
                  </a:ext>
                </a:extLst>
              </a:tr>
              <a:tr h="15716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môi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chương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môi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 cho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42676"/>
                  </a:ext>
                </a:extLst>
              </a:tr>
              <a:tr h="23505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54864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JRE </a:t>
                      </a:r>
                    </a:p>
                    <a:p>
                      <a:pPr marL="54864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Compiler, Debugger,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54864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 </a:t>
                      </a:r>
                    </a:p>
                    <a:p>
                      <a:pPr marL="54864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Java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java.util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803090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Compiler - Interpreter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9210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9AF9-F0F7-444D-BFEB-5AFDDA5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728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Compiler – Interpreter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7923E87-0E16-4C57-AF4F-0D46FD347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65234"/>
              </p:ext>
            </p:extLst>
          </p:nvPr>
        </p:nvGraphicFramePr>
        <p:xfrm>
          <a:off x="677334" y="1482437"/>
          <a:ext cx="8596312" cy="48145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932647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123226374"/>
                    </a:ext>
                  </a:extLst>
                </a:gridCol>
              </a:tblGrid>
              <a:tr h="525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4617"/>
                  </a:ext>
                </a:extLst>
              </a:tr>
              <a:tr h="96646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chương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bậc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cao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chương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92624"/>
                  </a:ext>
                </a:extLst>
              </a:tr>
              <a:tr h="8795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chương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85146"/>
                  </a:ext>
                </a:extLst>
              </a:tr>
              <a:tr h="2443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thi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sau khi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biên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không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compile.</a:t>
                      </a:r>
                      <a:endParaRPr lang="vi-VN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song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câu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ngay sau khi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thông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ngừng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vi-VN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1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22455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Open JDK - Oracle JDK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80412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9AF9-F0F7-444D-BFEB-5AFDDA5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897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Oracle JDK - Open JDK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7923E87-0E16-4C57-AF4F-0D46FD347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181540"/>
              </p:ext>
            </p:extLst>
          </p:nvPr>
        </p:nvGraphicFramePr>
        <p:xfrm>
          <a:off x="677690" y="1546087"/>
          <a:ext cx="8596312" cy="49435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932647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123226374"/>
                    </a:ext>
                  </a:extLst>
                </a:gridCol>
              </a:tblGrid>
              <a:tr h="467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JDK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JDK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4617"/>
                  </a:ext>
                </a:extLst>
              </a:tr>
              <a:tr h="5571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92624"/>
                  </a:ext>
                </a:extLst>
              </a:tr>
              <a:tr h="8749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Oracle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Oracle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85146"/>
                  </a:ext>
                </a:extLst>
              </a:tr>
              <a:tr h="12857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cho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phiên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vi-VN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trong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gian phiên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cho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khi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phiên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12743"/>
                  </a:ext>
                </a:extLst>
              </a:tr>
              <a:tr h="5695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vi-VN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lần</a:t>
                      </a:r>
                      <a:endParaRPr lang="vi-VN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01470"/>
                  </a:ext>
                </a:extLst>
              </a:tr>
              <a:tr h="10704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năng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đáp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ổn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hơn so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vi-VN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JDK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vi-VN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Đôi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gặp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vi-VN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3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278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BB2-B55C-4E5E-92B2-427DBCA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926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–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E39-ADD8-48C3-AE92-E81E3876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7"/>
            <a:ext cx="8596668" cy="4239066"/>
          </a:xfrm>
        </p:spPr>
        <p:txBody>
          <a:bodyPr>
            <a:normAutofit/>
          </a:bodyPr>
          <a:lstStyle/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Client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Server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CD78B-B446-45B4-9694-ACEC9B70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58" y="3656088"/>
            <a:ext cx="6126913" cy="14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7675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JAVA_HOME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5316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5639-8932-4B1B-98CF-EA81DCB9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JAVA_HOME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4B34-D07D-4943-99A1-A88176D6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JAVA_HOME l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môi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ỗ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JDK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JDK.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JAVA_HOME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JDK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/bin/*).</a:t>
            </a:r>
            <a:endParaRPr lang="vi-V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09268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JAVA SE, ME, 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3687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7BE4-DDB5-4D5F-9C1F-153462D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10.1, Java SE, ME,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A19C-576C-496E-A4BC-8A317058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SE, ME, 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Platform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11125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7BE4-DDB5-4D5F-9C1F-153462D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10.1.1, Java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A19C-576C-496E-A4BC-8A317058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SE (Java Standard Edition)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phiên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hủ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môi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25847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7BE4-DDB5-4D5F-9C1F-153462D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10.1.2, Java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A19C-576C-496E-A4BC-8A317058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ME (Java Micro Edition)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 (vi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hủ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nguyên như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64748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7BE4-DDB5-4D5F-9C1F-153462D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10.1.3, Java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A19C-576C-496E-A4BC-8A317058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EE (Java Enterprise Edition)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hủ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</a:t>
            </a:r>
            <a:r>
              <a:rPr lang="vi-V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8369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7BE4-DDB5-4D5F-9C1F-153462D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A19C-576C-496E-A4BC-8A317058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website,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game,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Desktop,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Android,</a:t>
            </a:r>
          </a:p>
          <a:p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45236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Unicode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0532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969-A037-47E3-A4CC-72DA4DF0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Unicode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045C-F9B1-4F51-A5FB-CADB1049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Unicode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Unicode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byte.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951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BB2-B55C-4E5E-92B2-427DBCA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82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Web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E39-ADD8-48C3-AE92-E81E3876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856"/>
            <a:ext cx="8596668" cy="4503508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Theo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 HTML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ocuments, images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audios, v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ideos, …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Nginx, Apache, IIS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năng tương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Apache Tomcat, Oracle WebLogic,</a:t>
            </a:r>
          </a:p>
          <a:p>
            <a:pPr algn="l" fontAlgn="base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1059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BB2-B55C-4E5E-92B2-427DBCA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Web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E39-ADD8-48C3-AE92-E81E3876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236"/>
            <a:ext cx="8596668" cy="4254127"/>
          </a:xfrm>
        </p:spPr>
        <p:txBody>
          <a:bodyPr>
            <a:normAutofit/>
          </a:bodyPr>
          <a:lstStyle/>
          <a:p>
            <a:pPr algn="l" fontAlgn="base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C08142-25AD-4433-BA68-BFFBB7E69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18061"/>
              </p:ext>
            </p:extLst>
          </p:nvPr>
        </p:nvGraphicFramePr>
        <p:xfrm>
          <a:off x="677334" y="1605102"/>
          <a:ext cx="8596668" cy="418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1578798989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3622183038"/>
                    </a:ext>
                  </a:extLst>
                </a:gridCol>
              </a:tblGrid>
              <a:tr h="5317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7360"/>
                  </a:ext>
                </a:extLst>
              </a:tr>
              <a:tr h="531766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tĩnh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tĩnh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6002"/>
                  </a:ext>
                </a:extLst>
              </a:tr>
              <a:tr h="531766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71810"/>
                  </a:ext>
                </a:extLst>
              </a:tr>
              <a:tr h="531766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09358"/>
                  </a:ext>
                </a:extLst>
              </a:tr>
              <a:tr h="531766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7131"/>
                  </a:ext>
                </a:extLst>
              </a:tr>
              <a:tr h="531766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browser.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browser, mobile app,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96834"/>
                  </a:ext>
                </a:extLst>
              </a:tr>
              <a:tr h="531766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3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271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F9D7-9C54-415C-8BC1-9BB9116E4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Domain – DNS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9C06-35C6-4A42-951E-E1FF60E8C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236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4AAB-A2A5-430C-B1AC-04F4C2E1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2.1,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BF72-4BE1-47BE-893F-32AD7399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private: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public: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7744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5973</TotalTime>
  <Words>3312</Words>
  <Application>Microsoft Office PowerPoint</Application>
  <PresentationFormat>Widescreen</PresentationFormat>
  <Paragraphs>275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Times New Roman</vt:lpstr>
      <vt:lpstr>Trebuchet MS</vt:lpstr>
      <vt:lpstr>Wingdings</vt:lpstr>
      <vt:lpstr>Wingdings 3</vt:lpstr>
      <vt:lpstr>Facet</vt:lpstr>
      <vt:lpstr>1. Website</vt:lpstr>
      <vt:lpstr>1.1. Khái niệm</vt:lpstr>
      <vt:lpstr>1.2. Cách thức hoạt động</vt:lpstr>
      <vt:lpstr>1.3. Mô hình Client – Server</vt:lpstr>
      <vt:lpstr>1.3. Mô hình Client – Server</vt:lpstr>
      <vt:lpstr>1.3. Web application và Web server</vt:lpstr>
      <vt:lpstr>1.3. Web application và Web server</vt:lpstr>
      <vt:lpstr>2. Domain – DNS</vt:lpstr>
      <vt:lpstr>2.1, IP</vt:lpstr>
      <vt:lpstr>2.2, Domain</vt:lpstr>
      <vt:lpstr>2.3, DNS</vt:lpstr>
      <vt:lpstr>3. HTTP</vt:lpstr>
      <vt:lpstr>3. HTTP</vt:lpstr>
      <vt:lpstr>3.1, HTTP Request</vt:lpstr>
      <vt:lpstr>3.1, HTTP Request</vt:lpstr>
      <vt:lpstr>3.1.1, HTTP Request Method</vt:lpstr>
      <vt:lpstr>3.2, HTTP Response</vt:lpstr>
      <vt:lpstr>3.2, HTTP Response</vt:lpstr>
      <vt:lpstr>3.2.1, HTTP Status Code</vt:lpstr>
      <vt:lpstr>4. Runtime – Compile time</vt:lpstr>
      <vt:lpstr>4. Runtime – Compile time</vt:lpstr>
      <vt:lpstr>5. JVM</vt:lpstr>
      <vt:lpstr>5. JVM</vt:lpstr>
      <vt:lpstr>5. JVM</vt:lpstr>
      <vt:lpstr>5.1, Class Loader Subsystem </vt:lpstr>
      <vt:lpstr>5.1.1, Loading</vt:lpstr>
      <vt:lpstr>5.1.1, Loading</vt:lpstr>
      <vt:lpstr>5.1.1, Loading</vt:lpstr>
      <vt:lpstr>5.1.2, Linking</vt:lpstr>
      <vt:lpstr>5.1.2, Linking</vt:lpstr>
      <vt:lpstr>5.1.2, Linking</vt:lpstr>
      <vt:lpstr>5.1.3, Initialization</vt:lpstr>
      <vt:lpstr>5.2, Running Data Area</vt:lpstr>
      <vt:lpstr>5.2.1, Method Area</vt:lpstr>
      <vt:lpstr>5.2.2, Heap</vt:lpstr>
      <vt:lpstr>5.2.3, Stack</vt:lpstr>
      <vt:lpstr>5.2.3, Stack</vt:lpstr>
      <vt:lpstr>5.2.4, PC Register</vt:lpstr>
      <vt:lpstr>5.2.4, Native Method Stack</vt:lpstr>
      <vt:lpstr>5.3, Execution Engine</vt:lpstr>
      <vt:lpstr>5.3, Execution Engine</vt:lpstr>
      <vt:lpstr>5.4, Native Method Interface (JNI)</vt:lpstr>
      <vt:lpstr>5.5, Native Method Libraries</vt:lpstr>
      <vt:lpstr>6. JDK - JRE</vt:lpstr>
      <vt:lpstr>6. JDK - JRE</vt:lpstr>
      <vt:lpstr>7. Compiler - Interpreter</vt:lpstr>
      <vt:lpstr>7. Compiler – Interpreter</vt:lpstr>
      <vt:lpstr>8. Open JDK - Oracle JDK</vt:lpstr>
      <vt:lpstr>8. Oracle JDK - Open JDK</vt:lpstr>
      <vt:lpstr>9. JAVA_HOME</vt:lpstr>
      <vt:lpstr>9. JAVA_HOME</vt:lpstr>
      <vt:lpstr>10. JAVA SE, ME, EE</vt:lpstr>
      <vt:lpstr>10.1, Java SE, ME, EE</vt:lpstr>
      <vt:lpstr>10.1.1, Java SE</vt:lpstr>
      <vt:lpstr>10.1.2, Java ME</vt:lpstr>
      <vt:lpstr>10.1.3, Java EE</vt:lpstr>
      <vt:lpstr>10.2, Các ứng dụng của Java</vt:lpstr>
      <vt:lpstr>11. Unicode in Java</vt:lpstr>
      <vt:lpstr>11. Unicode trong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Client – Server</dc:title>
  <dc:creator>Quỳnh Diêm</dc:creator>
  <cp:lastModifiedBy>Quỳnh Diêm</cp:lastModifiedBy>
  <cp:revision>376</cp:revision>
  <dcterms:created xsi:type="dcterms:W3CDTF">2022-02-27T07:18:00Z</dcterms:created>
  <dcterms:modified xsi:type="dcterms:W3CDTF">2022-04-24T15:14:37Z</dcterms:modified>
</cp:coreProperties>
</file>