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9" r:id="rId4"/>
    <p:sldId id="273" r:id="rId5"/>
    <p:sldId id="270" r:id="rId6"/>
    <p:sldId id="260" r:id="rId7"/>
    <p:sldId id="261" r:id="rId8"/>
    <p:sldId id="262" r:id="rId9"/>
    <p:sldId id="264" r:id="rId10"/>
    <p:sldId id="263" r:id="rId11"/>
    <p:sldId id="265" r:id="rId12"/>
    <p:sldId id="27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mainPage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9029" y="1818228"/>
            <a:ext cx="8915399" cy="311704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    Travel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Experts Project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COST ESTIMATE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37211"/>
            <a:ext cx="8915400" cy="44500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Total Cost for Phase 1: 30,000 </a:t>
            </a:r>
          </a:p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Estimated cost based on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Research and Planning</a:t>
            </a:r>
          </a:p>
          <a:p>
            <a:pPr lvl="1"/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Solution Design</a:t>
            </a:r>
            <a:endParaRPr lang="en-US" sz="2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Web-Design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Front-End Development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Back-End Development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Testing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Deployment/Launching a Website</a:t>
            </a:r>
          </a:p>
          <a:p>
            <a:pPr lvl="1"/>
            <a:endParaRPr lang="en-US" sz="2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sz="2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JUSTIFICATION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Problems Identified in the current system:-</a:t>
            </a:r>
          </a:p>
          <a:p>
            <a:pPr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Functionality Problems </a:t>
            </a:r>
          </a:p>
          <a:p>
            <a:pPr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Technical limitations</a:t>
            </a:r>
          </a:p>
          <a:p>
            <a:pPr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Keeping up with competing organizations </a:t>
            </a:r>
          </a:p>
          <a:p>
            <a:pPr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Alignment with current business process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PROPOSED SOLUTIONS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Online Registration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Customer/Agent Login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Online Availability Travel Packages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Travel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ookings Online From Everywhere 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Graphical Interface For Entering and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dministering Data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Authentication To Prevent Unauthorized Access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Reach a Broader Customer Base</a:t>
            </a: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Easy to Use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Website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Easy Payment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5" y="1136470"/>
            <a:ext cx="5943599" cy="4618628"/>
          </a:xfrm>
        </p:spPr>
      </p:pic>
    </p:spTree>
    <p:extLst>
      <p:ext uri="{BB962C8B-B14F-4D97-AF65-F5344CB8AC3E}">
        <p14:creationId xmlns:p14="http://schemas.microsoft.com/office/powerpoint/2010/main" val="19652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INTRODUCTION OF OUR COMPANY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Name: Pacific Developer Inc.</a:t>
            </a:r>
          </a:p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Founded In 2002.</a:t>
            </a: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TEAM MEMBERS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68285"/>
            <a:ext cx="8915400" cy="377762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Peter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Oganwu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Queenie Nguyen</a:t>
            </a:r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Yatri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Patel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Maryam Munir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>Agenda</a:t>
            </a:r>
            <a:endParaRPr lang="en-U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Project Timeline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Project Goal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Objectives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Scope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Prototype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Cost Estimate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Justification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Questions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075" y="748572"/>
            <a:ext cx="8911687" cy="640445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PROJECT TIMELINE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5075" y="1624149"/>
            <a:ext cx="4313864" cy="89698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Start Date:6</a:t>
            </a:r>
            <a:r>
              <a:rPr lang="en-US" b="1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November 2018  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End Date: 30</a:t>
            </a:r>
            <a:r>
              <a:rPr lang="en-US" b="1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April 2019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5075" y="2521131"/>
            <a:ext cx="5157062" cy="377762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Schedule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Phase 1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Start Date:6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November 2018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End Date: 3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</a:rPr>
              <a:t>rd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December 2018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Phase 2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Start Date:4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December 2018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End Date:6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February 2019 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Phase 3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Start Date:8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February 2019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End Date: 26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April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039" y="663299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GOAL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97326" y="2107474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Is to make a responsive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website where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a user can book a flight, view packages, sign up, contact the agency and agents, and book a vacation package.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OBJECTIVES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07778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Easy to Operate System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To View All The Detail For The Trip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Online Registration</a:t>
            </a: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Customer/Agent Login</a:t>
            </a: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Online Availability Travel Packages</a:t>
            </a: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Travel Bookings Online From Everywhere </a:t>
            </a: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Graphical Interface For Entering and Administering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SCOPE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60030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Phase 1</a:t>
            </a:r>
          </a:p>
          <a:p>
            <a:pPr marL="685800"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Main Page –Welcoming Customers</a:t>
            </a:r>
          </a:p>
          <a:p>
            <a:pPr marL="685800"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Registration Page – Where User can Register</a:t>
            </a:r>
          </a:p>
          <a:p>
            <a:pPr marL="685800"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Packages Page – Where User can see the all the information about packages</a:t>
            </a:r>
          </a:p>
          <a:p>
            <a:pPr marL="685800"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Contact Page – Where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User can contact via email</a:t>
            </a:r>
          </a:p>
          <a:p>
            <a:pPr marL="685800" lvl="1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L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ogin Page-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F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or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User and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Agents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Phase 2 </a:t>
            </a:r>
          </a:p>
          <a:p>
            <a:pPr lvl="1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Microsoft Technology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Platform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Phase 3</a:t>
            </a:r>
          </a:p>
          <a:p>
            <a:pPr lvl="1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Java, Oracle, Linux, and Open Source Technology Platform</a:t>
            </a:r>
          </a:p>
          <a:p>
            <a:pPr lvl="1"/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PROTOTYPE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</a:t>
            </a:r>
            <a:r>
              <a:rPr lang="en-US" dirty="0">
                <a:hlinkClick r:id="rId2"/>
              </a:rPr>
              <a:t>t</a:t>
            </a:r>
            <a:r>
              <a:rPr lang="en-US" dirty="0" smtClean="0">
                <a:hlinkClick r:id="rId2"/>
              </a:rPr>
              <a:t>tp://localhost/mainPage.php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94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1838</TotalTime>
  <Words>307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     Travel Experts Project</vt:lpstr>
      <vt:lpstr>INTRODUCTION OF OUR COMPANY</vt:lpstr>
      <vt:lpstr>TEAM MEMBERS</vt:lpstr>
      <vt:lpstr>Agenda</vt:lpstr>
      <vt:lpstr>PROJECT TIMELINE</vt:lpstr>
      <vt:lpstr>GOAL</vt:lpstr>
      <vt:lpstr>OBJECTIVES</vt:lpstr>
      <vt:lpstr>SCOPE</vt:lpstr>
      <vt:lpstr>PROTOTYPE</vt:lpstr>
      <vt:lpstr>COST ESTIMATE</vt:lpstr>
      <vt:lpstr>JUSTIFICATION</vt:lpstr>
      <vt:lpstr>PROPOSED SOLUTIONS</vt:lpstr>
      <vt:lpstr>PowerPoint Presentation</vt:lpstr>
    </vt:vector>
  </TitlesOfParts>
  <Company>SAIT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Travel Experts</dc:title>
  <dc:creator>Maryam Munir</dc:creator>
  <cp:lastModifiedBy>Maryam Munir</cp:lastModifiedBy>
  <cp:revision>32</cp:revision>
  <dcterms:created xsi:type="dcterms:W3CDTF">2018-11-23T18:16:12Z</dcterms:created>
  <dcterms:modified xsi:type="dcterms:W3CDTF">2018-11-29T22:04:55Z</dcterms:modified>
</cp:coreProperties>
</file>