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Black" panose="020000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MAQs1l8hbGmpBvhyOMRfVt0S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"/>
              <a:buNone/>
              <a:defRPr sz="50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/>
        </p:nvSpPr>
        <p:spPr>
          <a:xfrm>
            <a:off x="2240025" y="422350"/>
            <a:ext cx="4664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Human Resource Infographics</a:t>
            </a:r>
            <a:endParaRPr sz="2800" b="0" i="0" u="none" strike="noStrike" cap="non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 rot="-2028273">
            <a:off x="285684" y="3353849"/>
            <a:ext cx="749512" cy="44922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 rot="3371585">
            <a:off x="-516151" y="3488085"/>
            <a:ext cx="611974" cy="134617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4221115" y="984875"/>
            <a:ext cx="4869875" cy="21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Human Resource Attrition solution</a:t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2396778" y="3142771"/>
            <a:ext cx="1151190" cy="1134418"/>
          </a:xfrm>
          <a:custGeom>
            <a:avLst/>
            <a:gdLst/>
            <a:ahLst/>
            <a:cxnLst/>
            <a:rect l="l" t="t" r="r" b="b"/>
            <a:pathLst>
              <a:path w="15340" h="15116" extrusionOk="0">
                <a:moveTo>
                  <a:pt x="7604" y="0"/>
                </a:moveTo>
                <a:cubicBezTo>
                  <a:pt x="7339" y="0"/>
                  <a:pt x="7072" y="16"/>
                  <a:pt x="6803" y="47"/>
                </a:cubicBezTo>
                <a:cubicBezTo>
                  <a:pt x="2831" y="526"/>
                  <a:pt x="1" y="4246"/>
                  <a:pt x="480" y="8401"/>
                </a:cubicBezTo>
                <a:cubicBezTo>
                  <a:pt x="926" y="12261"/>
                  <a:pt x="4091" y="15116"/>
                  <a:pt x="7705" y="15116"/>
                </a:cubicBezTo>
                <a:cubicBezTo>
                  <a:pt x="7980" y="15116"/>
                  <a:pt x="8258" y="15099"/>
                  <a:pt x="8537" y="15066"/>
                </a:cubicBezTo>
                <a:cubicBezTo>
                  <a:pt x="12509" y="14609"/>
                  <a:pt x="15339" y="10866"/>
                  <a:pt x="14860" y="6734"/>
                </a:cubicBezTo>
                <a:cubicBezTo>
                  <a:pt x="14413" y="2862"/>
                  <a:pt x="11249" y="0"/>
                  <a:pt x="76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076110" y="3089638"/>
            <a:ext cx="1151190" cy="1134193"/>
          </a:xfrm>
          <a:custGeom>
            <a:avLst/>
            <a:gdLst/>
            <a:ahLst/>
            <a:cxnLst/>
            <a:rect l="l" t="t" r="r" b="b"/>
            <a:pathLst>
              <a:path w="15340" h="15113" extrusionOk="0">
                <a:moveTo>
                  <a:pt x="7604" y="1"/>
                </a:moveTo>
                <a:cubicBezTo>
                  <a:pt x="7339" y="1"/>
                  <a:pt x="7072" y="16"/>
                  <a:pt x="6802" y="47"/>
                </a:cubicBezTo>
                <a:cubicBezTo>
                  <a:pt x="2831" y="526"/>
                  <a:pt x="1" y="4247"/>
                  <a:pt x="480" y="8401"/>
                </a:cubicBezTo>
                <a:cubicBezTo>
                  <a:pt x="948" y="12272"/>
                  <a:pt x="4111" y="15112"/>
                  <a:pt x="7754" y="15112"/>
                </a:cubicBezTo>
                <a:cubicBezTo>
                  <a:pt x="8020" y="15112"/>
                  <a:pt x="8289" y="15097"/>
                  <a:pt x="8560" y="15066"/>
                </a:cubicBezTo>
                <a:cubicBezTo>
                  <a:pt x="12532" y="14609"/>
                  <a:pt x="15339" y="10866"/>
                  <a:pt x="14860" y="6712"/>
                </a:cubicBezTo>
                <a:cubicBezTo>
                  <a:pt x="14413" y="2860"/>
                  <a:pt x="11248" y="1"/>
                  <a:pt x="76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601591" y="3982016"/>
            <a:ext cx="3407118" cy="1225000"/>
          </a:xfrm>
          <a:custGeom>
            <a:avLst/>
            <a:gdLst/>
            <a:ahLst/>
            <a:cxnLst/>
            <a:rect l="l" t="t" r="r" b="b"/>
            <a:pathLst>
              <a:path w="45401" h="16323" extrusionOk="0">
                <a:moveTo>
                  <a:pt x="23262" y="1"/>
                </a:moveTo>
                <a:cubicBezTo>
                  <a:pt x="23185" y="1"/>
                  <a:pt x="23146" y="2"/>
                  <a:pt x="23146" y="2"/>
                </a:cubicBezTo>
                <a:cubicBezTo>
                  <a:pt x="18284" y="345"/>
                  <a:pt x="13719" y="1920"/>
                  <a:pt x="10227" y="4430"/>
                </a:cubicBezTo>
                <a:cubicBezTo>
                  <a:pt x="7465" y="6416"/>
                  <a:pt x="1530" y="12077"/>
                  <a:pt x="1" y="14770"/>
                </a:cubicBezTo>
                <a:lnTo>
                  <a:pt x="3767" y="16322"/>
                </a:lnTo>
                <a:lnTo>
                  <a:pt x="42433" y="16322"/>
                </a:lnTo>
                <a:lnTo>
                  <a:pt x="45400" y="15158"/>
                </a:lnTo>
                <a:cubicBezTo>
                  <a:pt x="43506" y="13013"/>
                  <a:pt x="40265" y="7854"/>
                  <a:pt x="36772" y="5184"/>
                </a:cubicBezTo>
                <a:cubicBezTo>
                  <a:pt x="30226" y="195"/>
                  <a:pt x="24165" y="1"/>
                  <a:pt x="232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01591" y="3964981"/>
            <a:ext cx="3407118" cy="1242036"/>
          </a:xfrm>
          <a:custGeom>
            <a:avLst/>
            <a:gdLst/>
            <a:ahLst/>
            <a:cxnLst/>
            <a:rect l="l" t="t" r="r" b="b"/>
            <a:pathLst>
              <a:path w="45401" h="16550" fill="none" extrusionOk="0">
                <a:moveTo>
                  <a:pt x="45400" y="15385"/>
                </a:moveTo>
                <a:cubicBezTo>
                  <a:pt x="43506" y="13240"/>
                  <a:pt x="40265" y="8081"/>
                  <a:pt x="36772" y="5411"/>
                </a:cubicBezTo>
                <a:cubicBezTo>
                  <a:pt x="29674" y="1"/>
                  <a:pt x="23146" y="229"/>
                  <a:pt x="23146" y="229"/>
                </a:cubicBezTo>
                <a:cubicBezTo>
                  <a:pt x="18284" y="572"/>
                  <a:pt x="13719" y="2147"/>
                  <a:pt x="10227" y="4657"/>
                </a:cubicBezTo>
                <a:cubicBezTo>
                  <a:pt x="7465" y="6643"/>
                  <a:pt x="1530" y="12304"/>
                  <a:pt x="1" y="14997"/>
                </a:cubicBezTo>
                <a:lnTo>
                  <a:pt x="3767" y="16549"/>
                </a:lnTo>
                <a:lnTo>
                  <a:pt x="42433" y="16549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940801" y="3982166"/>
            <a:ext cx="2795576" cy="1224850"/>
          </a:xfrm>
          <a:custGeom>
            <a:avLst/>
            <a:gdLst/>
            <a:ahLst/>
            <a:cxnLst/>
            <a:rect l="l" t="t" r="r" b="b"/>
            <a:pathLst>
              <a:path w="37252" h="16321" extrusionOk="0">
                <a:moveTo>
                  <a:pt x="18626" y="0"/>
                </a:moveTo>
                <a:cubicBezTo>
                  <a:pt x="11436" y="0"/>
                  <a:pt x="4908" y="6209"/>
                  <a:pt x="0" y="16320"/>
                </a:cubicBezTo>
                <a:lnTo>
                  <a:pt x="37251" y="16320"/>
                </a:lnTo>
                <a:cubicBezTo>
                  <a:pt x="32344" y="6209"/>
                  <a:pt x="25816" y="0"/>
                  <a:pt x="186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940801" y="4571432"/>
            <a:ext cx="2795576" cy="635577"/>
          </a:xfrm>
          <a:custGeom>
            <a:avLst/>
            <a:gdLst/>
            <a:ahLst/>
            <a:cxnLst/>
            <a:rect l="l" t="t" r="r" b="b"/>
            <a:pathLst>
              <a:path w="37252" h="8469" fill="none" extrusionOk="0">
                <a:moveTo>
                  <a:pt x="5204" y="0"/>
                </a:moveTo>
                <a:cubicBezTo>
                  <a:pt x="3333" y="2351"/>
                  <a:pt x="1575" y="5204"/>
                  <a:pt x="0" y="8468"/>
                </a:cubicBezTo>
                <a:lnTo>
                  <a:pt x="37251" y="8468"/>
                </a:lnTo>
                <a:cubicBezTo>
                  <a:pt x="35745" y="5364"/>
                  <a:pt x="34078" y="2625"/>
                  <a:pt x="32298" y="320"/>
                </a:cubicBezTo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853817" y="3906745"/>
            <a:ext cx="962752" cy="493437"/>
          </a:xfrm>
          <a:custGeom>
            <a:avLst/>
            <a:gdLst/>
            <a:ahLst/>
            <a:cxnLst/>
            <a:rect l="l" t="t" r="r" b="b"/>
            <a:pathLst>
              <a:path w="12829" h="6575" extrusionOk="0">
                <a:moveTo>
                  <a:pt x="6414" y="1"/>
                </a:moveTo>
                <a:cubicBezTo>
                  <a:pt x="2876" y="1"/>
                  <a:pt x="0" y="1462"/>
                  <a:pt x="0" y="3288"/>
                </a:cubicBezTo>
                <a:cubicBezTo>
                  <a:pt x="0" y="5091"/>
                  <a:pt x="2876" y="6575"/>
                  <a:pt x="6414" y="6575"/>
                </a:cubicBezTo>
                <a:cubicBezTo>
                  <a:pt x="9952" y="6575"/>
                  <a:pt x="12828" y="5091"/>
                  <a:pt x="12828" y="3288"/>
                </a:cubicBezTo>
                <a:cubicBezTo>
                  <a:pt x="12828" y="1462"/>
                  <a:pt x="9952" y="1"/>
                  <a:pt x="64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853817" y="3906745"/>
            <a:ext cx="962752" cy="493437"/>
          </a:xfrm>
          <a:custGeom>
            <a:avLst/>
            <a:gdLst/>
            <a:ahLst/>
            <a:cxnLst/>
            <a:rect l="l" t="t" r="r" b="b"/>
            <a:pathLst>
              <a:path w="12829" h="6575" fill="none" extrusionOk="0">
                <a:moveTo>
                  <a:pt x="12828" y="3288"/>
                </a:moveTo>
                <a:cubicBezTo>
                  <a:pt x="12828" y="5091"/>
                  <a:pt x="9952" y="6575"/>
                  <a:pt x="6414" y="6575"/>
                </a:cubicBezTo>
                <a:cubicBezTo>
                  <a:pt x="2876" y="6575"/>
                  <a:pt x="0" y="5091"/>
                  <a:pt x="0" y="3288"/>
                </a:cubicBezTo>
                <a:cubicBezTo>
                  <a:pt x="0" y="1462"/>
                  <a:pt x="2876" y="1"/>
                  <a:pt x="6414" y="1"/>
                </a:cubicBezTo>
                <a:cubicBezTo>
                  <a:pt x="9952" y="1"/>
                  <a:pt x="12828" y="1462"/>
                  <a:pt x="12828" y="3288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047362" y="3403182"/>
            <a:ext cx="575595" cy="781169"/>
          </a:xfrm>
          <a:custGeom>
            <a:avLst/>
            <a:gdLst/>
            <a:ahLst/>
            <a:cxnLst/>
            <a:rect l="l" t="t" r="r" b="b"/>
            <a:pathLst>
              <a:path w="7670" h="10409" extrusionOk="0">
                <a:moveTo>
                  <a:pt x="1598" y="0"/>
                </a:moveTo>
                <a:cubicBezTo>
                  <a:pt x="708" y="0"/>
                  <a:pt x="0" y="731"/>
                  <a:pt x="0" y="1621"/>
                </a:cubicBezTo>
                <a:lnTo>
                  <a:pt x="0" y="8811"/>
                </a:lnTo>
                <a:cubicBezTo>
                  <a:pt x="0" y="9701"/>
                  <a:pt x="708" y="10409"/>
                  <a:pt x="1598" y="10409"/>
                </a:cubicBezTo>
                <a:lnTo>
                  <a:pt x="6072" y="10409"/>
                </a:lnTo>
                <a:cubicBezTo>
                  <a:pt x="6962" y="10409"/>
                  <a:pt x="7670" y="9701"/>
                  <a:pt x="7670" y="8811"/>
                </a:cubicBezTo>
                <a:lnTo>
                  <a:pt x="7670" y="1621"/>
                </a:lnTo>
                <a:cubicBezTo>
                  <a:pt x="7670" y="731"/>
                  <a:pt x="6962" y="0"/>
                  <a:pt x="60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047362" y="3403182"/>
            <a:ext cx="575595" cy="781169"/>
          </a:xfrm>
          <a:custGeom>
            <a:avLst/>
            <a:gdLst/>
            <a:ahLst/>
            <a:cxnLst/>
            <a:rect l="l" t="t" r="r" b="b"/>
            <a:pathLst>
              <a:path w="7670" h="10409" fill="none" extrusionOk="0">
                <a:moveTo>
                  <a:pt x="6072" y="10409"/>
                </a:moveTo>
                <a:lnTo>
                  <a:pt x="1598" y="10409"/>
                </a:lnTo>
                <a:cubicBezTo>
                  <a:pt x="708" y="10409"/>
                  <a:pt x="0" y="9701"/>
                  <a:pt x="0" y="8811"/>
                </a:cubicBezTo>
                <a:lnTo>
                  <a:pt x="0" y="1621"/>
                </a:lnTo>
                <a:cubicBezTo>
                  <a:pt x="0" y="731"/>
                  <a:pt x="708" y="0"/>
                  <a:pt x="1598" y="0"/>
                </a:cubicBezTo>
                <a:lnTo>
                  <a:pt x="6072" y="0"/>
                </a:lnTo>
                <a:cubicBezTo>
                  <a:pt x="6962" y="0"/>
                  <a:pt x="7670" y="731"/>
                  <a:pt x="7670" y="1621"/>
                </a:cubicBezTo>
                <a:lnTo>
                  <a:pt x="7670" y="8811"/>
                </a:lnTo>
                <a:cubicBezTo>
                  <a:pt x="7670" y="9701"/>
                  <a:pt x="6962" y="10409"/>
                  <a:pt x="6072" y="10409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327891" y="1515762"/>
            <a:ext cx="1968280" cy="1640989"/>
          </a:xfrm>
          <a:custGeom>
            <a:avLst/>
            <a:gdLst/>
            <a:ahLst/>
            <a:cxnLst/>
            <a:rect l="l" t="t" r="r" b="b"/>
            <a:pathLst>
              <a:path w="26228" h="21866" extrusionOk="0">
                <a:moveTo>
                  <a:pt x="11791" y="1"/>
                </a:moveTo>
                <a:cubicBezTo>
                  <a:pt x="8289" y="1"/>
                  <a:pt x="1466" y="817"/>
                  <a:pt x="640" y="8237"/>
                </a:cubicBezTo>
                <a:cubicBezTo>
                  <a:pt x="1" y="13966"/>
                  <a:pt x="2375" y="17960"/>
                  <a:pt x="2375" y="17960"/>
                </a:cubicBezTo>
                <a:cubicBezTo>
                  <a:pt x="4094" y="20988"/>
                  <a:pt x="9359" y="21866"/>
                  <a:pt x="14341" y="21866"/>
                </a:cubicBezTo>
                <a:cubicBezTo>
                  <a:pt x="19613" y="21866"/>
                  <a:pt x="24569" y="20883"/>
                  <a:pt x="24675" y="20425"/>
                </a:cubicBezTo>
                <a:cubicBezTo>
                  <a:pt x="24858" y="19535"/>
                  <a:pt x="26113" y="11889"/>
                  <a:pt x="26159" y="6251"/>
                </a:cubicBezTo>
                <a:cubicBezTo>
                  <a:pt x="26227" y="1070"/>
                  <a:pt x="18489" y="179"/>
                  <a:pt x="13719" y="65"/>
                </a:cubicBezTo>
                <a:cubicBezTo>
                  <a:pt x="13442" y="60"/>
                  <a:pt x="12738" y="1"/>
                  <a:pt x="11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225152" y="2762435"/>
            <a:ext cx="460851" cy="450735"/>
          </a:xfrm>
          <a:custGeom>
            <a:avLst/>
            <a:gdLst/>
            <a:ahLst/>
            <a:cxnLst/>
            <a:rect l="l" t="t" r="r" b="b"/>
            <a:pathLst>
              <a:path w="6141" h="6006" extrusionOk="0">
                <a:moveTo>
                  <a:pt x="3065" y="0"/>
                </a:moveTo>
                <a:cubicBezTo>
                  <a:pt x="1437" y="0"/>
                  <a:pt x="91" y="1285"/>
                  <a:pt x="46" y="2923"/>
                </a:cubicBezTo>
                <a:cubicBezTo>
                  <a:pt x="0" y="4567"/>
                  <a:pt x="1301" y="5959"/>
                  <a:pt x="2968" y="6005"/>
                </a:cubicBezTo>
                <a:cubicBezTo>
                  <a:pt x="2996" y="6005"/>
                  <a:pt x="3024" y="6006"/>
                  <a:pt x="3053" y="6006"/>
                </a:cubicBezTo>
                <a:cubicBezTo>
                  <a:pt x="4681" y="6006"/>
                  <a:pt x="6027" y="4721"/>
                  <a:pt x="6095" y="3106"/>
                </a:cubicBezTo>
                <a:cubicBezTo>
                  <a:pt x="6140" y="1440"/>
                  <a:pt x="4816" y="47"/>
                  <a:pt x="3150" y="2"/>
                </a:cubicBezTo>
                <a:cubicBezTo>
                  <a:pt x="3122" y="1"/>
                  <a:pt x="3093" y="0"/>
                  <a:pt x="30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225152" y="2759133"/>
            <a:ext cx="460851" cy="457415"/>
          </a:xfrm>
          <a:custGeom>
            <a:avLst/>
            <a:gdLst/>
            <a:ahLst/>
            <a:cxnLst/>
            <a:rect l="l" t="t" r="r" b="b"/>
            <a:pathLst>
              <a:path w="6141" h="6095" fill="none" extrusionOk="0">
                <a:moveTo>
                  <a:pt x="46" y="2967"/>
                </a:moveTo>
                <a:cubicBezTo>
                  <a:pt x="0" y="4611"/>
                  <a:pt x="1301" y="6003"/>
                  <a:pt x="2968" y="6049"/>
                </a:cubicBezTo>
                <a:cubicBezTo>
                  <a:pt x="4634" y="6094"/>
                  <a:pt x="6026" y="4793"/>
                  <a:pt x="6095" y="3150"/>
                </a:cubicBezTo>
                <a:cubicBezTo>
                  <a:pt x="6140" y="1484"/>
                  <a:pt x="4816" y="91"/>
                  <a:pt x="3150" y="46"/>
                </a:cubicBezTo>
                <a:cubicBezTo>
                  <a:pt x="1484" y="0"/>
                  <a:pt x="92" y="1301"/>
                  <a:pt x="46" y="2967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416971" y="2862997"/>
            <a:ext cx="178232" cy="175386"/>
          </a:xfrm>
          <a:custGeom>
            <a:avLst/>
            <a:gdLst/>
            <a:ahLst/>
            <a:cxnLst/>
            <a:rect l="l" t="t" r="r" b="b"/>
            <a:pathLst>
              <a:path w="2375" h="2337" extrusionOk="0">
                <a:moveTo>
                  <a:pt x="1119" y="579"/>
                </a:moveTo>
                <a:lnTo>
                  <a:pt x="1119" y="579"/>
                </a:lnTo>
                <a:cubicBezTo>
                  <a:pt x="1131" y="590"/>
                  <a:pt x="1142" y="596"/>
                  <a:pt x="1145" y="596"/>
                </a:cubicBezTo>
                <a:cubicBezTo>
                  <a:pt x="1148" y="596"/>
                  <a:pt x="1142" y="590"/>
                  <a:pt x="1119" y="579"/>
                </a:cubicBezTo>
                <a:close/>
                <a:moveTo>
                  <a:pt x="439" y="1"/>
                </a:moveTo>
                <a:cubicBezTo>
                  <a:pt x="369" y="1"/>
                  <a:pt x="299" y="4"/>
                  <a:pt x="229" y="8"/>
                </a:cubicBezTo>
                <a:cubicBezTo>
                  <a:pt x="92" y="8"/>
                  <a:pt x="1" y="100"/>
                  <a:pt x="1" y="237"/>
                </a:cubicBezTo>
                <a:cubicBezTo>
                  <a:pt x="1" y="342"/>
                  <a:pt x="79" y="467"/>
                  <a:pt x="199" y="467"/>
                </a:cubicBezTo>
                <a:cubicBezTo>
                  <a:pt x="209" y="467"/>
                  <a:pt x="219" y="467"/>
                  <a:pt x="229" y="465"/>
                </a:cubicBezTo>
                <a:lnTo>
                  <a:pt x="708" y="465"/>
                </a:lnTo>
                <a:cubicBezTo>
                  <a:pt x="731" y="488"/>
                  <a:pt x="754" y="488"/>
                  <a:pt x="754" y="488"/>
                </a:cubicBezTo>
                <a:lnTo>
                  <a:pt x="800" y="488"/>
                </a:lnTo>
                <a:cubicBezTo>
                  <a:pt x="868" y="511"/>
                  <a:pt x="937" y="511"/>
                  <a:pt x="1028" y="533"/>
                </a:cubicBezTo>
                <a:cubicBezTo>
                  <a:pt x="1051" y="556"/>
                  <a:pt x="1096" y="579"/>
                  <a:pt x="1119" y="579"/>
                </a:cubicBezTo>
                <a:cubicBezTo>
                  <a:pt x="1142" y="579"/>
                  <a:pt x="1142" y="579"/>
                  <a:pt x="1165" y="602"/>
                </a:cubicBezTo>
                <a:cubicBezTo>
                  <a:pt x="1165" y="602"/>
                  <a:pt x="1188" y="602"/>
                  <a:pt x="1188" y="625"/>
                </a:cubicBezTo>
                <a:cubicBezTo>
                  <a:pt x="1256" y="647"/>
                  <a:pt x="1302" y="670"/>
                  <a:pt x="1370" y="716"/>
                </a:cubicBezTo>
                <a:cubicBezTo>
                  <a:pt x="1370" y="716"/>
                  <a:pt x="1393" y="739"/>
                  <a:pt x="1393" y="739"/>
                </a:cubicBezTo>
                <a:cubicBezTo>
                  <a:pt x="1416" y="762"/>
                  <a:pt x="1439" y="762"/>
                  <a:pt x="1462" y="784"/>
                </a:cubicBezTo>
                <a:cubicBezTo>
                  <a:pt x="1507" y="830"/>
                  <a:pt x="1530" y="876"/>
                  <a:pt x="1576" y="921"/>
                </a:cubicBezTo>
                <a:cubicBezTo>
                  <a:pt x="1588" y="934"/>
                  <a:pt x="1592" y="938"/>
                  <a:pt x="1592" y="938"/>
                </a:cubicBezTo>
                <a:lnTo>
                  <a:pt x="1592" y="938"/>
                </a:lnTo>
                <a:cubicBezTo>
                  <a:pt x="1594" y="940"/>
                  <a:pt x="1596" y="942"/>
                  <a:pt x="1599" y="944"/>
                </a:cubicBezTo>
                <a:cubicBezTo>
                  <a:pt x="1621" y="967"/>
                  <a:pt x="1621" y="990"/>
                  <a:pt x="1644" y="990"/>
                </a:cubicBezTo>
                <a:cubicBezTo>
                  <a:pt x="1667" y="1058"/>
                  <a:pt x="1690" y="1104"/>
                  <a:pt x="1713" y="1150"/>
                </a:cubicBezTo>
                <a:cubicBezTo>
                  <a:pt x="1735" y="1172"/>
                  <a:pt x="1735" y="1195"/>
                  <a:pt x="1758" y="1218"/>
                </a:cubicBezTo>
                <a:cubicBezTo>
                  <a:pt x="1763" y="1228"/>
                  <a:pt x="1765" y="1231"/>
                  <a:pt x="1765" y="1231"/>
                </a:cubicBezTo>
                <a:cubicBezTo>
                  <a:pt x="1765" y="1231"/>
                  <a:pt x="1755" y="1214"/>
                  <a:pt x="1752" y="1214"/>
                </a:cubicBezTo>
                <a:lnTo>
                  <a:pt x="1752" y="1214"/>
                </a:lnTo>
                <a:cubicBezTo>
                  <a:pt x="1751" y="1214"/>
                  <a:pt x="1752" y="1221"/>
                  <a:pt x="1758" y="1241"/>
                </a:cubicBezTo>
                <a:cubicBezTo>
                  <a:pt x="1804" y="1332"/>
                  <a:pt x="1827" y="1424"/>
                  <a:pt x="1850" y="1515"/>
                </a:cubicBezTo>
                <a:cubicBezTo>
                  <a:pt x="1850" y="1560"/>
                  <a:pt x="1872" y="1606"/>
                  <a:pt x="1872" y="1652"/>
                </a:cubicBezTo>
                <a:cubicBezTo>
                  <a:pt x="1872" y="1664"/>
                  <a:pt x="1879" y="1677"/>
                  <a:pt x="1885" y="1685"/>
                </a:cubicBezTo>
                <a:lnTo>
                  <a:pt x="1885" y="1685"/>
                </a:lnTo>
                <a:cubicBezTo>
                  <a:pt x="1886" y="1696"/>
                  <a:pt x="1889" y="1708"/>
                  <a:pt x="1895" y="1720"/>
                </a:cubicBezTo>
                <a:cubicBezTo>
                  <a:pt x="1895" y="1789"/>
                  <a:pt x="1895" y="1857"/>
                  <a:pt x="1895" y="1926"/>
                </a:cubicBezTo>
                <a:cubicBezTo>
                  <a:pt x="1895" y="1971"/>
                  <a:pt x="1895" y="2040"/>
                  <a:pt x="1895" y="2108"/>
                </a:cubicBezTo>
                <a:cubicBezTo>
                  <a:pt x="1872" y="2245"/>
                  <a:pt x="2009" y="2337"/>
                  <a:pt x="2123" y="2337"/>
                </a:cubicBezTo>
                <a:cubicBezTo>
                  <a:pt x="2260" y="2337"/>
                  <a:pt x="2352" y="2245"/>
                  <a:pt x="2352" y="2108"/>
                </a:cubicBezTo>
                <a:cubicBezTo>
                  <a:pt x="2375" y="2017"/>
                  <a:pt x="2375" y="1926"/>
                  <a:pt x="2375" y="1857"/>
                </a:cubicBezTo>
                <a:cubicBezTo>
                  <a:pt x="2352" y="1424"/>
                  <a:pt x="2238" y="1013"/>
                  <a:pt x="1964" y="670"/>
                </a:cubicBezTo>
                <a:cubicBezTo>
                  <a:pt x="1596" y="181"/>
                  <a:pt x="1029" y="1"/>
                  <a:pt x="439" y="1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2996325" y="2781272"/>
            <a:ext cx="460851" cy="449159"/>
          </a:xfrm>
          <a:custGeom>
            <a:avLst/>
            <a:gdLst/>
            <a:ahLst/>
            <a:cxnLst/>
            <a:rect l="l" t="t" r="r" b="b"/>
            <a:pathLst>
              <a:path w="6141" h="5985" extrusionOk="0">
                <a:moveTo>
                  <a:pt x="3087" y="1"/>
                </a:moveTo>
                <a:cubicBezTo>
                  <a:pt x="1437" y="1"/>
                  <a:pt x="91" y="1285"/>
                  <a:pt x="46" y="2901"/>
                </a:cubicBezTo>
                <a:cubicBezTo>
                  <a:pt x="1" y="4567"/>
                  <a:pt x="1302" y="5936"/>
                  <a:pt x="2991" y="5982"/>
                </a:cubicBezTo>
                <a:cubicBezTo>
                  <a:pt x="3033" y="5984"/>
                  <a:pt x="3075" y="5985"/>
                  <a:pt x="3116" y="5985"/>
                </a:cubicBezTo>
                <a:cubicBezTo>
                  <a:pt x="4726" y="5985"/>
                  <a:pt x="6051" y="4707"/>
                  <a:pt x="6095" y="3083"/>
                </a:cubicBezTo>
                <a:cubicBezTo>
                  <a:pt x="6141" y="1440"/>
                  <a:pt x="4840" y="47"/>
                  <a:pt x="3173" y="2"/>
                </a:cubicBezTo>
                <a:cubicBezTo>
                  <a:pt x="3145" y="1"/>
                  <a:pt x="3116" y="1"/>
                  <a:pt x="30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996325" y="2777970"/>
            <a:ext cx="460851" cy="457415"/>
          </a:xfrm>
          <a:custGeom>
            <a:avLst/>
            <a:gdLst/>
            <a:ahLst/>
            <a:cxnLst/>
            <a:rect l="l" t="t" r="r" b="b"/>
            <a:pathLst>
              <a:path w="6141" h="6095" fill="none" extrusionOk="0">
                <a:moveTo>
                  <a:pt x="6095" y="3127"/>
                </a:moveTo>
                <a:cubicBezTo>
                  <a:pt x="6049" y="4793"/>
                  <a:pt x="4657" y="6094"/>
                  <a:pt x="2991" y="6026"/>
                </a:cubicBezTo>
                <a:cubicBezTo>
                  <a:pt x="1302" y="5980"/>
                  <a:pt x="1" y="4611"/>
                  <a:pt x="46" y="2945"/>
                </a:cubicBezTo>
                <a:cubicBezTo>
                  <a:pt x="92" y="1301"/>
                  <a:pt x="1484" y="0"/>
                  <a:pt x="3173" y="46"/>
                </a:cubicBezTo>
                <a:cubicBezTo>
                  <a:pt x="4840" y="91"/>
                  <a:pt x="6141" y="1484"/>
                  <a:pt x="6095" y="3127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3083679" y="2880858"/>
            <a:ext cx="190239" cy="167356"/>
          </a:xfrm>
          <a:custGeom>
            <a:avLst/>
            <a:gdLst/>
            <a:ahLst/>
            <a:cxnLst/>
            <a:rect l="l" t="t" r="r" b="b"/>
            <a:pathLst>
              <a:path w="2535" h="2230" extrusionOk="0">
                <a:moveTo>
                  <a:pt x="1854" y="1"/>
                </a:moveTo>
                <a:cubicBezTo>
                  <a:pt x="1608" y="1"/>
                  <a:pt x="1363" y="39"/>
                  <a:pt x="1142" y="136"/>
                </a:cubicBezTo>
                <a:cubicBezTo>
                  <a:pt x="412" y="432"/>
                  <a:pt x="1" y="1254"/>
                  <a:pt x="24" y="2007"/>
                </a:cubicBezTo>
                <a:cubicBezTo>
                  <a:pt x="35" y="2156"/>
                  <a:pt x="155" y="2230"/>
                  <a:pt x="272" y="2230"/>
                </a:cubicBezTo>
                <a:cubicBezTo>
                  <a:pt x="389" y="2230"/>
                  <a:pt x="503" y="2156"/>
                  <a:pt x="503" y="2007"/>
                </a:cubicBezTo>
                <a:cubicBezTo>
                  <a:pt x="503" y="1939"/>
                  <a:pt x="503" y="1847"/>
                  <a:pt x="503" y="1779"/>
                </a:cubicBezTo>
                <a:cubicBezTo>
                  <a:pt x="503" y="1756"/>
                  <a:pt x="503" y="1733"/>
                  <a:pt x="503" y="1733"/>
                </a:cubicBezTo>
                <a:cubicBezTo>
                  <a:pt x="526" y="1688"/>
                  <a:pt x="526" y="1642"/>
                  <a:pt x="526" y="1619"/>
                </a:cubicBezTo>
                <a:cubicBezTo>
                  <a:pt x="549" y="1528"/>
                  <a:pt x="571" y="1437"/>
                  <a:pt x="594" y="1368"/>
                </a:cubicBezTo>
                <a:cubicBezTo>
                  <a:pt x="617" y="1322"/>
                  <a:pt x="640" y="1277"/>
                  <a:pt x="663" y="1231"/>
                </a:cubicBezTo>
                <a:lnTo>
                  <a:pt x="663" y="1231"/>
                </a:lnTo>
                <a:cubicBezTo>
                  <a:pt x="650" y="1250"/>
                  <a:pt x="645" y="1257"/>
                  <a:pt x="643" y="1257"/>
                </a:cubicBezTo>
                <a:cubicBezTo>
                  <a:pt x="639" y="1257"/>
                  <a:pt x="663" y="1208"/>
                  <a:pt x="663" y="1208"/>
                </a:cubicBezTo>
                <a:cubicBezTo>
                  <a:pt x="663" y="1186"/>
                  <a:pt x="686" y="1163"/>
                  <a:pt x="686" y="1140"/>
                </a:cubicBezTo>
                <a:cubicBezTo>
                  <a:pt x="731" y="1094"/>
                  <a:pt x="754" y="1049"/>
                  <a:pt x="777" y="1003"/>
                </a:cubicBezTo>
                <a:cubicBezTo>
                  <a:pt x="800" y="980"/>
                  <a:pt x="800" y="957"/>
                  <a:pt x="822" y="934"/>
                </a:cubicBezTo>
                <a:cubicBezTo>
                  <a:pt x="827" y="926"/>
                  <a:pt x="829" y="920"/>
                  <a:pt x="831" y="916"/>
                </a:cubicBezTo>
                <a:lnTo>
                  <a:pt x="831" y="916"/>
                </a:lnTo>
                <a:cubicBezTo>
                  <a:pt x="822" y="923"/>
                  <a:pt x="822" y="934"/>
                  <a:pt x="822" y="934"/>
                </a:cubicBezTo>
                <a:lnTo>
                  <a:pt x="822" y="934"/>
                </a:lnTo>
                <a:cubicBezTo>
                  <a:pt x="822" y="921"/>
                  <a:pt x="830" y="908"/>
                  <a:pt x="832" y="908"/>
                </a:cubicBezTo>
                <a:lnTo>
                  <a:pt x="832" y="908"/>
                </a:lnTo>
                <a:cubicBezTo>
                  <a:pt x="833" y="908"/>
                  <a:pt x="833" y="910"/>
                  <a:pt x="831" y="916"/>
                </a:cubicBezTo>
                <a:lnTo>
                  <a:pt x="831" y="916"/>
                </a:lnTo>
                <a:cubicBezTo>
                  <a:pt x="834" y="914"/>
                  <a:pt x="839" y="912"/>
                  <a:pt x="845" y="912"/>
                </a:cubicBezTo>
                <a:cubicBezTo>
                  <a:pt x="868" y="866"/>
                  <a:pt x="914" y="820"/>
                  <a:pt x="959" y="797"/>
                </a:cubicBezTo>
                <a:cubicBezTo>
                  <a:pt x="982" y="775"/>
                  <a:pt x="982" y="752"/>
                  <a:pt x="1005" y="729"/>
                </a:cubicBezTo>
                <a:cubicBezTo>
                  <a:pt x="1024" y="716"/>
                  <a:pt x="1031" y="712"/>
                  <a:pt x="1032" y="712"/>
                </a:cubicBezTo>
                <a:lnTo>
                  <a:pt x="1032" y="712"/>
                </a:lnTo>
                <a:cubicBezTo>
                  <a:pt x="1034" y="712"/>
                  <a:pt x="1022" y="723"/>
                  <a:pt x="1024" y="723"/>
                </a:cubicBezTo>
                <a:cubicBezTo>
                  <a:pt x="1025" y="723"/>
                  <a:pt x="1032" y="719"/>
                  <a:pt x="1051" y="706"/>
                </a:cubicBezTo>
                <a:cubicBezTo>
                  <a:pt x="1096" y="683"/>
                  <a:pt x="1142" y="638"/>
                  <a:pt x="1211" y="615"/>
                </a:cubicBezTo>
                <a:cubicBezTo>
                  <a:pt x="1230" y="596"/>
                  <a:pt x="1249" y="593"/>
                  <a:pt x="1268" y="579"/>
                </a:cubicBezTo>
                <a:lnTo>
                  <a:pt x="1268" y="579"/>
                </a:lnTo>
                <a:cubicBezTo>
                  <a:pt x="1268" y="579"/>
                  <a:pt x="1269" y="579"/>
                  <a:pt x="1269" y="579"/>
                </a:cubicBezTo>
                <a:cubicBezTo>
                  <a:pt x="1281" y="579"/>
                  <a:pt x="1331" y="563"/>
                  <a:pt x="1347" y="546"/>
                </a:cubicBezTo>
                <a:cubicBezTo>
                  <a:pt x="1530" y="486"/>
                  <a:pt x="1713" y="465"/>
                  <a:pt x="1909" y="465"/>
                </a:cubicBezTo>
                <a:cubicBezTo>
                  <a:pt x="2007" y="465"/>
                  <a:pt x="2108" y="470"/>
                  <a:pt x="2215" y="478"/>
                </a:cubicBezTo>
                <a:cubicBezTo>
                  <a:pt x="2233" y="482"/>
                  <a:pt x="2252" y="484"/>
                  <a:pt x="2272" y="484"/>
                </a:cubicBezTo>
                <a:cubicBezTo>
                  <a:pt x="2371" y="484"/>
                  <a:pt x="2473" y="433"/>
                  <a:pt x="2512" y="318"/>
                </a:cubicBezTo>
                <a:cubicBezTo>
                  <a:pt x="2534" y="227"/>
                  <a:pt x="2466" y="67"/>
                  <a:pt x="2329" y="44"/>
                </a:cubicBezTo>
                <a:cubicBezTo>
                  <a:pt x="2175" y="17"/>
                  <a:pt x="2015" y="1"/>
                  <a:pt x="1854" y="1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620797" y="1774147"/>
            <a:ext cx="1447543" cy="1901479"/>
          </a:xfrm>
          <a:custGeom>
            <a:avLst/>
            <a:gdLst/>
            <a:ahLst/>
            <a:cxnLst/>
            <a:rect l="l" t="t" r="r" b="b"/>
            <a:pathLst>
              <a:path w="19289" h="25337" extrusionOk="0">
                <a:moveTo>
                  <a:pt x="8363" y="0"/>
                </a:moveTo>
                <a:cubicBezTo>
                  <a:pt x="3881" y="0"/>
                  <a:pt x="183" y="3635"/>
                  <a:pt x="138" y="8126"/>
                </a:cubicBezTo>
                <a:lnTo>
                  <a:pt x="47" y="17005"/>
                </a:lnTo>
                <a:cubicBezTo>
                  <a:pt x="1" y="21525"/>
                  <a:pt x="3653" y="25245"/>
                  <a:pt x="8172" y="25291"/>
                </a:cubicBezTo>
                <a:lnTo>
                  <a:pt x="10843" y="25337"/>
                </a:lnTo>
                <a:cubicBezTo>
                  <a:pt x="10871" y="25337"/>
                  <a:pt x="10899" y="25337"/>
                  <a:pt x="10926" y="25337"/>
                </a:cubicBezTo>
                <a:cubicBezTo>
                  <a:pt x="15408" y="25337"/>
                  <a:pt x="19106" y="21680"/>
                  <a:pt x="19151" y="17188"/>
                </a:cubicBezTo>
                <a:lnTo>
                  <a:pt x="19243" y="8332"/>
                </a:lnTo>
                <a:cubicBezTo>
                  <a:pt x="19288" y="3812"/>
                  <a:pt x="15636" y="69"/>
                  <a:pt x="11117" y="23"/>
                </a:cubicBezTo>
                <a:lnTo>
                  <a:pt x="8446" y="0"/>
                </a:lnTo>
                <a:cubicBezTo>
                  <a:pt x="8418" y="0"/>
                  <a:pt x="8390" y="0"/>
                  <a:pt x="8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620797" y="1770695"/>
            <a:ext cx="1447543" cy="1908383"/>
          </a:xfrm>
          <a:custGeom>
            <a:avLst/>
            <a:gdLst/>
            <a:ahLst/>
            <a:cxnLst/>
            <a:rect l="l" t="t" r="r" b="b"/>
            <a:pathLst>
              <a:path w="19289" h="25429" fill="none" extrusionOk="0">
                <a:moveTo>
                  <a:pt x="19151" y="17234"/>
                </a:moveTo>
                <a:cubicBezTo>
                  <a:pt x="19106" y="21753"/>
                  <a:pt x="15362" y="25428"/>
                  <a:pt x="10843" y="25383"/>
                </a:cubicBezTo>
                <a:lnTo>
                  <a:pt x="8172" y="25337"/>
                </a:lnTo>
                <a:cubicBezTo>
                  <a:pt x="3653" y="25291"/>
                  <a:pt x="1" y="21571"/>
                  <a:pt x="47" y="17051"/>
                </a:cubicBezTo>
                <a:lnTo>
                  <a:pt x="138" y="8172"/>
                </a:lnTo>
                <a:cubicBezTo>
                  <a:pt x="184" y="3653"/>
                  <a:pt x="3927" y="1"/>
                  <a:pt x="8446" y="46"/>
                </a:cubicBezTo>
                <a:lnTo>
                  <a:pt x="11117" y="69"/>
                </a:lnTo>
                <a:cubicBezTo>
                  <a:pt x="15636" y="115"/>
                  <a:pt x="19288" y="3858"/>
                  <a:pt x="19243" y="8378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258017" y="2577520"/>
            <a:ext cx="171403" cy="327282"/>
          </a:xfrm>
          <a:custGeom>
            <a:avLst/>
            <a:gdLst/>
            <a:ahLst/>
            <a:cxnLst/>
            <a:rect l="l" t="t" r="r" b="b"/>
            <a:pathLst>
              <a:path w="2284" h="4361" extrusionOk="0">
                <a:moveTo>
                  <a:pt x="1074" y="1"/>
                </a:moveTo>
                <a:lnTo>
                  <a:pt x="1" y="4360"/>
                </a:lnTo>
                <a:lnTo>
                  <a:pt x="2283" y="4337"/>
                </a:lnTo>
                <a:lnTo>
                  <a:pt x="1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644812" y="2850915"/>
            <a:ext cx="376951" cy="361129"/>
          </a:xfrm>
          <a:custGeom>
            <a:avLst/>
            <a:gdLst/>
            <a:ahLst/>
            <a:cxnLst/>
            <a:rect l="l" t="t" r="r" b="b"/>
            <a:pathLst>
              <a:path w="5023" h="4812" extrusionOk="0">
                <a:moveTo>
                  <a:pt x="2508" y="1"/>
                </a:moveTo>
                <a:cubicBezTo>
                  <a:pt x="1272" y="1"/>
                  <a:pt x="223" y="947"/>
                  <a:pt x="115" y="2201"/>
                </a:cubicBezTo>
                <a:cubicBezTo>
                  <a:pt x="1" y="3525"/>
                  <a:pt x="982" y="4689"/>
                  <a:pt x="2306" y="4803"/>
                </a:cubicBezTo>
                <a:cubicBezTo>
                  <a:pt x="2376" y="4809"/>
                  <a:pt x="2446" y="4812"/>
                  <a:pt x="2515" y="4812"/>
                </a:cubicBezTo>
                <a:cubicBezTo>
                  <a:pt x="3750" y="4812"/>
                  <a:pt x="4800" y="3865"/>
                  <a:pt x="4908" y="2612"/>
                </a:cubicBezTo>
                <a:cubicBezTo>
                  <a:pt x="5022" y="1288"/>
                  <a:pt x="4041" y="124"/>
                  <a:pt x="2717" y="10"/>
                </a:cubicBezTo>
                <a:cubicBezTo>
                  <a:pt x="2646" y="4"/>
                  <a:pt x="2577" y="1"/>
                  <a:pt x="2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633175" y="2850915"/>
            <a:ext cx="376951" cy="361129"/>
          </a:xfrm>
          <a:custGeom>
            <a:avLst/>
            <a:gdLst/>
            <a:ahLst/>
            <a:cxnLst/>
            <a:rect l="l" t="t" r="r" b="b"/>
            <a:pathLst>
              <a:path w="5023" h="4812" extrusionOk="0">
                <a:moveTo>
                  <a:pt x="2508" y="1"/>
                </a:moveTo>
                <a:cubicBezTo>
                  <a:pt x="1272" y="1"/>
                  <a:pt x="223" y="947"/>
                  <a:pt x="115" y="2201"/>
                </a:cubicBezTo>
                <a:cubicBezTo>
                  <a:pt x="1" y="3525"/>
                  <a:pt x="982" y="4689"/>
                  <a:pt x="2306" y="4803"/>
                </a:cubicBezTo>
                <a:cubicBezTo>
                  <a:pt x="2376" y="4809"/>
                  <a:pt x="2446" y="4812"/>
                  <a:pt x="2515" y="4812"/>
                </a:cubicBezTo>
                <a:cubicBezTo>
                  <a:pt x="3750" y="4812"/>
                  <a:pt x="4800" y="3865"/>
                  <a:pt x="4908" y="2612"/>
                </a:cubicBezTo>
                <a:cubicBezTo>
                  <a:pt x="5022" y="1288"/>
                  <a:pt x="4041" y="124"/>
                  <a:pt x="2717" y="10"/>
                </a:cubicBezTo>
                <a:cubicBezTo>
                  <a:pt x="2647" y="4"/>
                  <a:pt x="2577" y="1"/>
                  <a:pt x="2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225522" y="3149675"/>
            <a:ext cx="282695" cy="126830"/>
          </a:xfrm>
          <a:custGeom>
            <a:avLst/>
            <a:gdLst/>
            <a:ahLst/>
            <a:cxnLst/>
            <a:rect l="l" t="t" r="r" b="b"/>
            <a:pathLst>
              <a:path w="3767" h="1690" extrusionOk="0">
                <a:moveTo>
                  <a:pt x="0" y="0"/>
                </a:moveTo>
                <a:lnTo>
                  <a:pt x="0" y="0"/>
                </a:lnTo>
                <a:cubicBezTo>
                  <a:pt x="114" y="936"/>
                  <a:pt x="890" y="1666"/>
                  <a:pt x="1872" y="1689"/>
                </a:cubicBezTo>
                <a:cubicBezTo>
                  <a:pt x="2831" y="1689"/>
                  <a:pt x="3630" y="982"/>
                  <a:pt x="3766" y="4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25522" y="3149675"/>
            <a:ext cx="282695" cy="126830"/>
          </a:xfrm>
          <a:custGeom>
            <a:avLst/>
            <a:gdLst/>
            <a:ahLst/>
            <a:cxnLst/>
            <a:rect l="l" t="t" r="r" b="b"/>
            <a:pathLst>
              <a:path w="3767" h="1690" fill="none" extrusionOk="0">
                <a:moveTo>
                  <a:pt x="0" y="0"/>
                </a:moveTo>
                <a:cubicBezTo>
                  <a:pt x="114" y="936"/>
                  <a:pt x="890" y="1666"/>
                  <a:pt x="1872" y="1689"/>
                </a:cubicBezTo>
                <a:cubicBezTo>
                  <a:pt x="2831" y="1689"/>
                  <a:pt x="3630" y="982"/>
                  <a:pt x="3766" y="46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795581" y="2620147"/>
            <a:ext cx="169602" cy="164954"/>
          </a:xfrm>
          <a:custGeom>
            <a:avLst/>
            <a:gdLst/>
            <a:ahLst/>
            <a:cxnLst/>
            <a:rect l="l" t="t" r="r" b="b"/>
            <a:pathLst>
              <a:path w="2260" h="2198" extrusionOk="0">
                <a:moveTo>
                  <a:pt x="1086" y="0"/>
                </a:moveTo>
                <a:cubicBezTo>
                  <a:pt x="525" y="0"/>
                  <a:pt x="45" y="464"/>
                  <a:pt x="23" y="1053"/>
                </a:cubicBezTo>
                <a:cubicBezTo>
                  <a:pt x="0" y="1669"/>
                  <a:pt x="479" y="2172"/>
                  <a:pt x="1073" y="2194"/>
                </a:cubicBezTo>
                <a:cubicBezTo>
                  <a:pt x="1100" y="2196"/>
                  <a:pt x="1127" y="2197"/>
                  <a:pt x="1154" y="2197"/>
                </a:cubicBezTo>
                <a:cubicBezTo>
                  <a:pt x="1735" y="2197"/>
                  <a:pt x="2215" y="1733"/>
                  <a:pt x="2237" y="1144"/>
                </a:cubicBezTo>
                <a:cubicBezTo>
                  <a:pt x="2260" y="528"/>
                  <a:pt x="1781" y="26"/>
                  <a:pt x="1164" y="3"/>
                </a:cubicBezTo>
                <a:cubicBezTo>
                  <a:pt x="1138" y="1"/>
                  <a:pt x="1112" y="0"/>
                  <a:pt x="1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674300" y="2620147"/>
            <a:ext cx="169677" cy="164954"/>
          </a:xfrm>
          <a:custGeom>
            <a:avLst/>
            <a:gdLst/>
            <a:ahLst/>
            <a:cxnLst/>
            <a:rect l="l" t="t" r="r" b="b"/>
            <a:pathLst>
              <a:path w="2261" h="2198" extrusionOk="0">
                <a:moveTo>
                  <a:pt x="1106" y="0"/>
                </a:moveTo>
                <a:cubicBezTo>
                  <a:pt x="526" y="0"/>
                  <a:pt x="45" y="464"/>
                  <a:pt x="23" y="1053"/>
                </a:cubicBezTo>
                <a:cubicBezTo>
                  <a:pt x="1" y="1669"/>
                  <a:pt x="480" y="2172"/>
                  <a:pt x="1096" y="2194"/>
                </a:cubicBezTo>
                <a:cubicBezTo>
                  <a:pt x="1122" y="2196"/>
                  <a:pt x="1148" y="2197"/>
                  <a:pt x="1174" y="2197"/>
                </a:cubicBezTo>
                <a:cubicBezTo>
                  <a:pt x="1735" y="2197"/>
                  <a:pt x="2216" y="1733"/>
                  <a:pt x="2237" y="1144"/>
                </a:cubicBezTo>
                <a:cubicBezTo>
                  <a:pt x="2260" y="528"/>
                  <a:pt x="1781" y="26"/>
                  <a:pt x="1187" y="3"/>
                </a:cubicBezTo>
                <a:cubicBezTo>
                  <a:pt x="1160" y="1"/>
                  <a:pt x="1133" y="0"/>
                  <a:pt x="1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54909" y="1480265"/>
            <a:ext cx="2177206" cy="1138471"/>
          </a:xfrm>
          <a:custGeom>
            <a:avLst/>
            <a:gdLst/>
            <a:ahLst/>
            <a:cxnLst/>
            <a:rect l="l" t="t" r="r" b="b"/>
            <a:pathLst>
              <a:path w="29012" h="15170" extrusionOk="0">
                <a:moveTo>
                  <a:pt x="15321" y="1"/>
                </a:moveTo>
                <a:cubicBezTo>
                  <a:pt x="12587" y="1"/>
                  <a:pt x="10041" y="349"/>
                  <a:pt x="8560" y="767"/>
                </a:cubicBezTo>
                <a:cubicBezTo>
                  <a:pt x="2237" y="2524"/>
                  <a:pt x="0" y="6176"/>
                  <a:pt x="206" y="9714"/>
                </a:cubicBezTo>
                <a:cubicBezTo>
                  <a:pt x="350" y="12482"/>
                  <a:pt x="3414" y="14153"/>
                  <a:pt x="7601" y="14153"/>
                </a:cubicBezTo>
                <a:cubicBezTo>
                  <a:pt x="11353" y="14153"/>
                  <a:pt x="16008" y="12811"/>
                  <a:pt x="20269" y="9714"/>
                </a:cubicBezTo>
                <a:cubicBezTo>
                  <a:pt x="20269" y="9714"/>
                  <a:pt x="23807" y="14234"/>
                  <a:pt x="26980" y="15169"/>
                </a:cubicBezTo>
                <a:cubicBezTo>
                  <a:pt x="26980" y="15169"/>
                  <a:pt x="29011" y="5537"/>
                  <a:pt x="24994" y="2364"/>
                </a:cubicBezTo>
                <a:cubicBezTo>
                  <a:pt x="22726" y="586"/>
                  <a:pt x="18865" y="1"/>
                  <a:pt x="153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65908" y="639518"/>
            <a:ext cx="4138507" cy="3675226"/>
          </a:xfrm>
          <a:custGeom>
            <a:avLst/>
            <a:gdLst/>
            <a:ahLst/>
            <a:cxnLst/>
            <a:rect l="l" t="t" r="r" b="b"/>
            <a:pathLst>
              <a:path w="55147" h="48972" extrusionOk="0">
                <a:moveTo>
                  <a:pt x="27577" y="4231"/>
                </a:moveTo>
                <a:cubicBezTo>
                  <a:pt x="30125" y="4231"/>
                  <a:pt x="32716" y="4716"/>
                  <a:pt x="35220" y="5738"/>
                </a:cubicBezTo>
                <a:cubicBezTo>
                  <a:pt x="45582" y="9961"/>
                  <a:pt x="50535" y="21784"/>
                  <a:pt x="46313" y="32147"/>
                </a:cubicBezTo>
                <a:cubicBezTo>
                  <a:pt x="43114" y="39980"/>
                  <a:pt x="35554" y="44734"/>
                  <a:pt x="27581" y="44734"/>
                </a:cubicBezTo>
                <a:cubicBezTo>
                  <a:pt x="25029" y="44734"/>
                  <a:pt x="22434" y="44247"/>
                  <a:pt x="19927" y="43217"/>
                </a:cubicBezTo>
                <a:cubicBezTo>
                  <a:pt x="9564" y="38995"/>
                  <a:pt x="4611" y="27171"/>
                  <a:pt x="8834" y="16831"/>
                </a:cubicBezTo>
                <a:cubicBezTo>
                  <a:pt x="12034" y="8978"/>
                  <a:pt x="19600" y="4231"/>
                  <a:pt x="27577" y="4231"/>
                </a:cubicBezTo>
                <a:close/>
                <a:moveTo>
                  <a:pt x="27566" y="0"/>
                </a:moveTo>
                <a:cubicBezTo>
                  <a:pt x="22198" y="0"/>
                  <a:pt x="16794" y="1758"/>
                  <a:pt x="12280" y="5373"/>
                </a:cubicBezTo>
                <a:cubicBezTo>
                  <a:pt x="1712" y="13818"/>
                  <a:pt x="0" y="29225"/>
                  <a:pt x="8468" y="39794"/>
                </a:cubicBezTo>
                <a:cubicBezTo>
                  <a:pt x="13302" y="45829"/>
                  <a:pt x="20416" y="48971"/>
                  <a:pt x="27594" y="48971"/>
                </a:cubicBezTo>
                <a:cubicBezTo>
                  <a:pt x="32958" y="48971"/>
                  <a:pt x="38356" y="47217"/>
                  <a:pt x="42866" y="43605"/>
                </a:cubicBezTo>
                <a:cubicBezTo>
                  <a:pt x="53434" y="35137"/>
                  <a:pt x="55146" y="19730"/>
                  <a:pt x="46678" y="9185"/>
                </a:cubicBezTo>
                <a:cubicBezTo>
                  <a:pt x="41847" y="3140"/>
                  <a:pt x="34739" y="0"/>
                  <a:pt x="275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65908" y="408900"/>
            <a:ext cx="4138507" cy="4136918"/>
          </a:xfrm>
          <a:custGeom>
            <a:avLst/>
            <a:gdLst/>
            <a:ahLst/>
            <a:cxnLst/>
            <a:rect l="l" t="t" r="r" b="b"/>
            <a:pathLst>
              <a:path w="55147" h="55124" fill="none" extrusionOk="0">
                <a:moveTo>
                  <a:pt x="19927" y="46290"/>
                </a:moveTo>
                <a:cubicBezTo>
                  <a:pt x="9564" y="42068"/>
                  <a:pt x="4611" y="30244"/>
                  <a:pt x="8834" y="19904"/>
                </a:cubicBezTo>
                <a:cubicBezTo>
                  <a:pt x="13056" y="9542"/>
                  <a:pt x="24880" y="4589"/>
                  <a:pt x="35220" y="8811"/>
                </a:cubicBezTo>
                <a:cubicBezTo>
                  <a:pt x="45582" y="13034"/>
                  <a:pt x="50535" y="24857"/>
                  <a:pt x="46313" y="35220"/>
                </a:cubicBezTo>
                <a:cubicBezTo>
                  <a:pt x="42090" y="45560"/>
                  <a:pt x="30266" y="50536"/>
                  <a:pt x="19927" y="46290"/>
                </a:cubicBezTo>
                <a:close/>
                <a:moveTo>
                  <a:pt x="46678" y="12258"/>
                </a:moveTo>
                <a:cubicBezTo>
                  <a:pt x="38233" y="1690"/>
                  <a:pt x="22825" y="1"/>
                  <a:pt x="12280" y="8446"/>
                </a:cubicBezTo>
                <a:cubicBezTo>
                  <a:pt x="1712" y="16891"/>
                  <a:pt x="0" y="32298"/>
                  <a:pt x="8468" y="42867"/>
                </a:cubicBezTo>
                <a:cubicBezTo>
                  <a:pt x="16914" y="53412"/>
                  <a:pt x="32321" y="55124"/>
                  <a:pt x="42866" y="46678"/>
                </a:cubicBezTo>
                <a:cubicBezTo>
                  <a:pt x="53434" y="38210"/>
                  <a:pt x="55146" y="22803"/>
                  <a:pt x="46678" y="12258"/>
                </a:cubicBez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rgbClr val="2B2B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4951560" y="1382888"/>
            <a:ext cx="2478465" cy="715214"/>
            <a:chOff x="4986000" y="1494633"/>
            <a:chExt cx="2736820" cy="789768"/>
          </a:xfrm>
        </p:grpSpPr>
        <p:sp>
          <p:nvSpPr>
            <p:cNvPr id="98" name="Google Shape;98;p2"/>
            <p:cNvSpPr/>
            <p:nvPr/>
          </p:nvSpPr>
          <p:spPr>
            <a:xfrm>
              <a:off x="7082232" y="1678145"/>
              <a:ext cx="433056" cy="416219"/>
            </a:xfrm>
            <a:custGeom>
              <a:avLst/>
              <a:gdLst/>
              <a:ahLst/>
              <a:cxnLst/>
              <a:rect l="l" t="t" r="r" b="b"/>
              <a:pathLst>
                <a:path w="7896" h="7589" extrusionOk="0">
                  <a:moveTo>
                    <a:pt x="3835" y="1"/>
                  </a:moveTo>
                  <a:cubicBezTo>
                    <a:pt x="3735" y="1"/>
                    <a:pt x="3660" y="26"/>
                    <a:pt x="3560" y="26"/>
                  </a:cubicBezTo>
                  <a:cubicBezTo>
                    <a:pt x="2081" y="151"/>
                    <a:pt x="752" y="1755"/>
                    <a:pt x="351" y="3183"/>
                  </a:cubicBezTo>
                  <a:cubicBezTo>
                    <a:pt x="1" y="4387"/>
                    <a:pt x="201" y="5640"/>
                    <a:pt x="903" y="6442"/>
                  </a:cubicBezTo>
                  <a:cubicBezTo>
                    <a:pt x="1254" y="6843"/>
                    <a:pt x="1755" y="7168"/>
                    <a:pt x="2331" y="7369"/>
                  </a:cubicBezTo>
                  <a:cubicBezTo>
                    <a:pt x="2752" y="7517"/>
                    <a:pt x="3196" y="7588"/>
                    <a:pt x="3641" y="7588"/>
                  </a:cubicBezTo>
                  <a:cubicBezTo>
                    <a:pt x="4707" y="7588"/>
                    <a:pt x="5774" y="7177"/>
                    <a:pt x="6517" y="6417"/>
                  </a:cubicBezTo>
                  <a:cubicBezTo>
                    <a:pt x="7570" y="5314"/>
                    <a:pt x="7895" y="3584"/>
                    <a:pt x="7269" y="2231"/>
                  </a:cubicBezTo>
                  <a:cubicBezTo>
                    <a:pt x="6717" y="953"/>
                    <a:pt x="5239" y="1"/>
                    <a:pt x="3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986000" y="1494633"/>
              <a:ext cx="2736820" cy="789768"/>
            </a:xfrm>
            <a:custGeom>
              <a:avLst/>
              <a:gdLst/>
              <a:ahLst/>
              <a:cxnLst/>
              <a:rect l="l" t="t" r="r" b="b"/>
              <a:pathLst>
                <a:path w="49901" h="14400" extrusionOk="0">
                  <a:moveTo>
                    <a:pt x="31263" y="599"/>
                  </a:moveTo>
                  <a:cubicBezTo>
                    <a:pt x="33323" y="599"/>
                    <a:pt x="35317" y="618"/>
                    <a:pt x="37344" y="665"/>
                  </a:cubicBezTo>
                  <a:cubicBezTo>
                    <a:pt x="39450" y="740"/>
                    <a:pt x="41705" y="840"/>
                    <a:pt x="43936" y="1291"/>
                  </a:cubicBezTo>
                  <a:cubicBezTo>
                    <a:pt x="44738" y="1442"/>
                    <a:pt x="45791" y="1717"/>
                    <a:pt x="46643" y="2269"/>
                  </a:cubicBezTo>
                  <a:cubicBezTo>
                    <a:pt x="48322" y="3347"/>
                    <a:pt x="49274" y="5577"/>
                    <a:pt x="48948" y="7682"/>
                  </a:cubicBezTo>
                  <a:cubicBezTo>
                    <a:pt x="48623" y="9637"/>
                    <a:pt x="47244" y="11517"/>
                    <a:pt x="45339" y="12545"/>
                  </a:cubicBezTo>
                  <a:cubicBezTo>
                    <a:pt x="43545" y="13533"/>
                    <a:pt x="41512" y="13785"/>
                    <a:pt x="39426" y="13785"/>
                  </a:cubicBezTo>
                  <a:cubicBezTo>
                    <a:pt x="38337" y="13785"/>
                    <a:pt x="37233" y="13716"/>
                    <a:pt x="36141" y="13647"/>
                  </a:cubicBezTo>
                  <a:lnTo>
                    <a:pt x="35966" y="13647"/>
                  </a:lnTo>
                  <a:cubicBezTo>
                    <a:pt x="31466" y="13368"/>
                    <a:pt x="26936" y="13263"/>
                    <a:pt x="22409" y="13263"/>
                  </a:cubicBezTo>
                  <a:cubicBezTo>
                    <a:pt x="15137" y="13263"/>
                    <a:pt x="7874" y="13535"/>
                    <a:pt x="753" y="13798"/>
                  </a:cubicBezTo>
                  <a:cubicBezTo>
                    <a:pt x="678" y="11191"/>
                    <a:pt x="652" y="8560"/>
                    <a:pt x="652" y="5978"/>
                  </a:cubicBezTo>
                  <a:cubicBezTo>
                    <a:pt x="652" y="4775"/>
                    <a:pt x="652" y="3547"/>
                    <a:pt x="678" y="2369"/>
                  </a:cubicBezTo>
                  <a:cubicBezTo>
                    <a:pt x="678" y="2269"/>
                    <a:pt x="652" y="2144"/>
                    <a:pt x="652" y="1993"/>
                  </a:cubicBezTo>
                  <a:cubicBezTo>
                    <a:pt x="627" y="1742"/>
                    <a:pt x="602" y="1091"/>
                    <a:pt x="678" y="966"/>
                  </a:cubicBezTo>
                  <a:cubicBezTo>
                    <a:pt x="728" y="940"/>
                    <a:pt x="878" y="940"/>
                    <a:pt x="1028" y="940"/>
                  </a:cubicBezTo>
                  <a:cubicBezTo>
                    <a:pt x="1279" y="940"/>
                    <a:pt x="1555" y="966"/>
                    <a:pt x="1730" y="966"/>
                  </a:cubicBezTo>
                  <a:cubicBezTo>
                    <a:pt x="1881" y="991"/>
                    <a:pt x="2031" y="991"/>
                    <a:pt x="2156" y="991"/>
                  </a:cubicBezTo>
                  <a:cubicBezTo>
                    <a:pt x="4537" y="940"/>
                    <a:pt x="6918" y="915"/>
                    <a:pt x="9299" y="865"/>
                  </a:cubicBezTo>
                  <a:cubicBezTo>
                    <a:pt x="11605" y="840"/>
                    <a:pt x="13936" y="790"/>
                    <a:pt x="16242" y="765"/>
                  </a:cubicBezTo>
                  <a:cubicBezTo>
                    <a:pt x="18748" y="740"/>
                    <a:pt x="21229" y="690"/>
                    <a:pt x="23735" y="665"/>
                  </a:cubicBezTo>
                  <a:cubicBezTo>
                    <a:pt x="26431" y="625"/>
                    <a:pt x="28891" y="599"/>
                    <a:pt x="31263" y="599"/>
                  </a:cubicBezTo>
                  <a:close/>
                  <a:moveTo>
                    <a:pt x="30803" y="1"/>
                  </a:moveTo>
                  <a:cubicBezTo>
                    <a:pt x="28572" y="1"/>
                    <a:pt x="26254" y="26"/>
                    <a:pt x="23735" y="63"/>
                  </a:cubicBezTo>
                  <a:cubicBezTo>
                    <a:pt x="21229" y="113"/>
                    <a:pt x="18723" y="138"/>
                    <a:pt x="16242" y="164"/>
                  </a:cubicBezTo>
                  <a:cubicBezTo>
                    <a:pt x="13911" y="214"/>
                    <a:pt x="11605" y="239"/>
                    <a:pt x="9274" y="289"/>
                  </a:cubicBezTo>
                  <a:cubicBezTo>
                    <a:pt x="6893" y="314"/>
                    <a:pt x="4512" y="364"/>
                    <a:pt x="2131" y="389"/>
                  </a:cubicBezTo>
                  <a:cubicBezTo>
                    <a:pt x="2056" y="389"/>
                    <a:pt x="1906" y="389"/>
                    <a:pt x="1755" y="364"/>
                  </a:cubicBezTo>
                  <a:cubicBezTo>
                    <a:pt x="1530" y="347"/>
                    <a:pt x="1324" y="336"/>
                    <a:pt x="1140" y="336"/>
                  </a:cubicBezTo>
                  <a:cubicBezTo>
                    <a:pt x="772" y="336"/>
                    <a:pt x="494" y="381"/>
                    <a:pt x="327" y="514"/>
                  </a:cubicBezTo>
                  <a:cubicBezTo>
                    <a:pt x="1" y="740"/>
                    <a:pt x="26" y="1316"/>
                    <a:pt x="51" y="2018"/>
                  </a:cubicBezTo>
                  <a:cubicBezTo>
                    <a:pt x="76" y="2169"/>
                    <a:pt x="76" y="2269"/>
                    <a:pt x="76" y="2344"/>
                  </a:cubicBezTo>
                  <a:cubicBezTo>
                    <a:pt x="51" y="3547"/>
                    <a:pt x="51" y="4775"/>
                    <a:pt x="51" y="5978"/>
                  </a:cubicBezTo>
                  <a:cubicBezTo>
                    <a:pt x="51" y="8660"/>
                    <a:pt x="76" y="11392"/>
                    <a:pt x="151" y="14098"/>
                  </a:cubicBezTo>
                  <a:cubicBezTo>
                    <a:pt x="151" y="14174"/>
                    <a:pt x="201" y="14249"/>
                    <a:pt x="251" y="14299"/>
                  </a:cubicBezTo>
                  <a:cubicBezTo>
                    <a:pt x="302" y="14374"/>
                    <a:pt x="377" y="14399"/>
                    <a:pt x="452" y="14399"/>
                  </a:cubicBezTo>
                  <a:lnTo>
                    <a:pt x="477" y="14399"/>
                  </a:lnTo>
                  <a:cubicBezTo>
                    <a:pt x="7723" y="14134"/>
                    <a:pt x="15114" y="13859"/>
                    <a:pt x="22519" y="13859"/>
                  </a:cubicBezTo>
                  <a:cubicBezTo>
                    <a:pt x="26998" y="13859"/>
                    <a:pt x="31482" y="13959"/>
                    <a:pt x="35941" y="14224"/>
                  </a:cubicBezTo>
                  <a:lnTo>
                    <a:pt x="36091" y="14249"/>
                  </a:lnTo>
                  <a:cubicBezTo>
                    <a:pt x="37193" y="14316"/>
                    <a:pt x="38307" y="14383"/>
                    <a:pt x="39408" y="14383"/>
                  </a:cubicBezTo>
                  <a:cubicBezTo>
                    <a:pt x="41587" y="14383"/>
                    <a:pt x="43717" y="14120"/>
                    <a:pt x="45615" y="13071"/>
                  </a:cubicBezTo>
                  <a:cubicBezTo>
                    <a:pt x="47720" y="11918"/>
                    <a:pt x="49174" y="9938"/>
                    <a:pt x="49525" y="7758"/>
                  </a:cubicBezTo>
                  <a:cubicBezTo>
                    <a:pt x="49901" y="5427"/>
                    <a:pt x="48848" y="2971"/>
                    <a:pt x="46969" y="1768"/>
                  </a:cubicBezTo>
                  <a:cubicBezTo>
                    <a:pt x="46016" y="1166"/>
                    <a:pt x="44913" y="890"/>
                    <a:pt x="44036" y="715"/>
                  </a:cubicBezTo>
                  <a:cubicBezTo>
                    <a:pt x="41781" y="239"/>
                    <a:pt x="39400" y="138"/>
                    <a:pt x="37344" y="88"/>
                  </a:cubicBezTo>
                  <a:cubicBezTo>
                    <a:pt x="35176" y="26"/>
                    <a:pt x="33034" y="1"/>
                    <a:pt x="308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019017" y="1527431"/>
              <a:ext cx="2669471" cy="723954"/>
            </a:xfrm>
            <a:custGeom>
              <a:avLst/>
              <a:gdLst/>
              <a:ahLst/>
              <a:cxnLst/>
              <a:rect l="l" t="t" r="r" b="b"/>
              <a:pathLst>
                <a:path w="48673" h="13200" extrusionOk="0">
                  <a:moveTo>
                    <a:pt x="34186" y="668"/>
                  </a:moveTo>
                  <a:cubicBezTo>
                    <a:pt x="34286" y="668"/>
                    <a:pt x="34361" y="743"/>
                    <a:pt x="34361" y="869"/>
                  </a:cubicBezTo>
                  <a:cubicBezTo>
                    <a:pt x="34361" y="969"/>
                    <a:pt x="34286" y="1044"/>
                    <a:pt x="34186" y="1044"/>
                  </a:cubicBezTo>
                  <a:lnTo>
                    <a:pt x="32833" y="1044"/>
                  </a:lnTo>
                  <a:cubicBezTo>
                    <a:pt x="32707" y="1044"/>
                    <a:pt x="32632" y="969"/>
                    <a:pt x="32632" y="869"/>
                  </a:cubicBezTo>
                  <a:cubicBezTo>
                    <a:pt x="32632" y="743"/>
                    <a:pt x="32707" y="668"/>
                    <a:pt x="32833" y="668"/>
                  </a:cubicBezTo>
                  <a:close/>
                  <a:moveTo>
                    <a:pt x="19675" y="668"/>
                  </a:moveTo>
                  <a:cubicBezTo>
                    <a:pt x="19800" y="668"/>
                    <a:pt x="19875" y="743"/>
                    <a:pt x="19900" y="844"/>
                  </a:cubicBezTo>
                  <a:cubicBezTo>
                    <a:pt x="19900" y="969"/>
                    <a:pt x="19800" y="1044"/>
                    <a:pt x="19700" y="1044"/>
                  </a:cubicBezTo>
                  <a:lnTo>
                    <a:pt x="18221" y="1119"/>
                  </a:lnTo>
                  <a:cubicBezTo>
                    <a:pt x="18121" y="1119"/>
                    <a:pt x="18020" y="1044"/>
                    <a:pt x="18020" y="919"/>
                  </a:cubicBezTo>
                  <a:cubicBezTo>
                    <a:pt x="18020" y="819"/>
                    <a:pt x="18096" y="718"/>
                    <a:pt x="18221" y="718"/>
                  </a:cubicBezTo>
                  <a:lnTo>
                    <a:pt x="19675" y="668"/>
                  </a:lnTo>
                  <a:close/>
                  <a:moveTo>
                    <a:pt x="22632" y="718"/>
                  </a:moveTo>
                  <a:cubicBezTo>
                    <a:pt x="22732" y="718"/>
                    <a:pt x="22807" y="819"/>
                    <a:pt x="22807" y="919"/>
                  </a:cubicBezTo>
                  <a:cubicBezTo>
                    <a:pt x="22807" y="1019"/>
                    <a:pt x="22732" y="1119"/>
                    <a:pt x="22632" y="1119"/>
                  </a:cubicBezTo>
                  <a:lnTo>
                    <a:pt x="21103" y="1119"/>
                  </a:lnTo>
                  <a:cubicBezTo>
                    <a:pt x="20978" y="1119"/>
                    <a:pt x="20903" y="1019"/>
                    <a:pt x="20903" y="919"/>
                  </a:cubicBezTo>
                  <a:cubicBezTo>
                    <a:pt x="20903" y="819"/>
                    <a:pt x="20978" y="718"/>
                    <a:pt x="21103" y="718"/>
                  </a:cubicBezTo>
                  <a:close/>
                  <a:moveTo>
                    <a:pt x="31017" y="664"/>
                  </a:moveTo>
                  <a:cubicBezTo>
                    <a:pt x="31103" y="664"/>
                    <a:pt x="31182" y="735"/>
                    <a:pt x="31204" y="844"/>
                  </a:cubicBezTo>
                  <a:cubicBezTo>
                    <a:pt x="31229" y="944"/>
                    <a:pt x="31153" y="1044"/>
                    <a:pt x="31028" y="1069"/>
                  </a:cubicBezTo>
                  <a:cubicBezTo>
                    <a:pt x="30727" y="1094"/>
                    <a:pt x="30402" y="1119"/>
                    <a:pt x="30076" y="1119"/>
                  </a:cubicBezTo>
                  <a:lnTo>
                    <a:pt x="29650" y="1119"/>
                  </a:lnTo>
                  <a:cubicBezTo>
                    <a:pt x="29549" y="1119"/>
                    <a:pt x="29449" y="1019"/>
                    <a:pt x="29449" y="894"/>
                  </a:cubicBezTo>
                  <a:cubicBezTo>
                    <a:pt x="29474" y="794"/>
                    <a:pt x="29549" y="718"/>
                    <a:pt x="29675" y="718"/>
                  </a:cubicBezTo>
                  <a:cubicBezTo>
                    <a:pt x="29789" y="725"/>
                    <a:pt x="29905" y="728"/>
                    <a:pt x="30022" y="728"/>
                  </a:cubicBezTo>
                  <a:cubicBezTo>
                    <a:pt x="30341" y="728"/>
                    <a:pt x="30666" y="705"/>
                    <a:pt x="30978" y="668"/>
                  </a:cubicBezTo>
                  <a:cubicBezTo>
                    <a:pt x="30991" y="665"/>
                    <a:pt x="31004" y="664"/>
                    <a:pt x="31017" y="664"/>
                  </a:cubicBezTo>
                  <a:close/>
                  <a:moveTo>
                    <a:pt x="16817" y="718"/>
                  </a:moveTo>
                  <a:cubicBezTo>
                    <a:pt x="16918" y="718"/>
                    <a:pt x="17018" y="819"/>
                    <a:pt x="17018" y="919"/>
                  </a:cubicBezTo>
                  <a:cubicBezTo>
                    <a:pt x="17018" y="1019"/>
                    <a:pt x="16943" y="1119"/>
                    <a:pt x="16817" y="1119"/>
                  </a:cubicBezTo>
                  <a:lnTo>
                    <a:pt x="15239" y="1170"/>
                  </a:lnTo>
                  <a:cubicBezTo>
                    <a:pt x="15138" y="1170"/>
                    <a:pt x="15038" y="1094"/>
                    <a:pt x="15038" y="994"/>
                  </a:cubicBezTo>
                  <a:cubicBezTo>
                    <a:pt x="15038" y="894"/>
                    <a:pt x="15113" y="794"/>
                    <a:pt x="15213" y="794"/>
                  </a:cubicBezTo>
                  <a:lnTo>
                    <a:pt x="16817" y="718"/>
                  </a:lnTo>
                  <a:close/>
                  <a:moveTo>
                    <a:pt x="27545" y="723"/>
                  </a:moveTo>
                  <a:cubicBezTo>
                    <a:pt x="27776" y="723"/>
                    <a:pt x="28003" y="750"/>
                    <a:pt x="28221" y="794"/>
                  </a:cubicBezTo>
                  <a:cubicBezTo>
                    <a:pt x="28346" y="819"/>
                    <a:pt x="28396" y="919"/>
                    <a:pt x="28371" y="1019"/>
                  </a:cubicBezTo>
                  <a:cubicBezTo>
                    <a:pt x="28371" y="1119"/>
                    <a:pt x="28271" y="1170"/>
                    <a:pt x="28196" y="1170"/>
                  </a:cubicBezTo>
                  <a:lnTo>
                    <a:pt x="28146" y="1170"/>
                  </a:lnTo>
                  <a:cubicBezTo>
                    <a:pt x="27966" y="1128"/>
                    <a:pt x="27772" y="1110"/>
                    <a:pt x="27579" y="1110"/>
                  </a:cubicBezTo>
                  <a:cubicBezTo>
                    <a:pt x="27421" y="1110"/>
                    <a:pt x="27265" y="1122"/>
                    <a:pt x="27118" y="1144"/>
                  </a:cubicBezTo>
                  <a:cubicBezTo>
                    <a:pt x="27102" y="1148"/>
                    <a:pt x="27086" y="1149"/>
                    <a:pt x="27070" y="1149"/>
                  </a:cubicBezTo>
                  <a:cubicBezTo>
                    <a:pt x="26968" y="1149"/>
                    <a:pt x="26889" y="1081"/>
                    <a:pt x="26868" y="994"/>
                  </a:cubicBezTo>
                  <a:cubicBezTo>
                    <a:pt x="26868" y="894"/>
                    <a:pt x="26943" y="794"/>
                    <a:pt x="27043" y="769"/>
                  </a:cubicBezTo>
                  <a:cubicBezTo>
                    <a:pt x="27211" y="737"/>
                    <a:pt x="27379" y="723"/>
                    <a:pt x="27545" y="723"/>
                  </a:cubicBezTo>
                  <a:close/>
                  <a:moveTo>
                    <a:pt x="36432" y="715"/>
                  </a:moveTo>
                  <a:cubicBezTo>
                    <a:pt x="36683" y="715"/>
                    <a:pt x="36938" y="740"/>
                    <a:pt x="37194" y="794"/>
                  </a:cubicBezTo>
                  <a:cubicBezTo>
                    <a:pt x="37319" y="794"/>
                    <a:pt x="37369" y="919"/>
                    <a:pt x="37369" y="1019"/>
                  </a:cubicBezTo>
                  <a:cubicBezTo>
                    <a:pt x="37344" y="1119"/>
                    <a:pt x="37269" y="1170"/>
                    <a:pt x="37168" y="1170"/>
                  </a:cubicBezTo>
                  <a:lnTo>
                    <a:pt x="37118" y="1170"/>
                  </a:lnTo>
                  <a:cubicBezTo>
                    <a:pt x="36918" y="1132"/>
                    <a:pt x="36705" y="1113"/>
                    <a:pt x="36489" y="1113"/>
                  </a:cubicBezTo>
                  <a:cubicBezTo>
                    <a:pt x="36272" y="1113"/>
                    <a:pt x="36053" y="1132"/>
                    <a:pt x="35840" y="1170"/>
                  </a:cubicBezTo>
                  <a:cubicBezTo>
                    <a:pt x="35827" y="1173"/>
                    <a:pt x="35814" y="1174"/>
                    <a:pt x="35801" y="1174"/>
                  </a:cubicBezTo>
                  <a:cubicBezTo>
                    <a:pt x="35715" y="1174"/>
                    <a:pt x="35636" y="1106"/>
                    <a:pt x="35615" y="1019"/>
                  </a:cubicBezTo>
                  <a:cubicBezTo>
                    <a:pt x="35590" y="894"/>
                    <a:pt x="35665" y="794"/>
                    <a:pt x="35790" y="769"/>
                  </a:cubicBezTo>
                  <a:cubicBezTo>
                    <a:pt x="35999" y="734"/>
                    <a:pt x="36214" y="715"/>
                    <a:pt x="36432" y="715"/>
                  </a:cubicBezTo>
                  <a:close/>
                  <a:moveTo>
                    <a:pt x="8597" y="718"/>
                  </a:moveTo>
                  <a:cubicBezTo>
                    <a:pt x="8697" y="718"/>
                    <a:pt x="8797" y="794"/>
                    <a:pt x="8797" y="894"/>
                  </a:cubicBezTo>
                  <a:cubicBezTo>
                    <a:pt x="8822" y="994"/>
                    <a:pt x="8747" y="1094"/>
                    <a:pt x="8622" y="1119"/>
                  </a:cubicBezTo>
                  <a:cubicBezTo>
                    <a:pt x="8196" y="1170"/>
                    <a:pt x="7770" y="1195"/>
                    <a:pt x="7344" y="1195"/>
                  </a:cubicBezTo>
                  <a:cubicBezTo>
                    <a:pt x="7193" y="1195"/>
                    <a:pt x="7043" y="1170"/>
                    <a:pt x="6893" y="1170"/>
                  </a:cubicBezTo>
                  <a:cubicBezTo>
                    <a:pt x="6792" y="1170"/>
                    <a:pt x="6717" y="1069"/>
                    <a:pt x="6717" y="969"/>
                  </a:cubicBezTo>
                  <a:cubicBezTo>
                    <a:pt x="6717" y="869"/>
                    <a:pt x="6817" y="769"/>
                    <a:pt x="6918" y="769"/>
                  </a:cubicBezTo>
                  <a:cubicBezTo>
                    <a:pt x="7065" y="775"/>
                    <a:pt x="7213" y="778"/>
                    <a:pt x="7361" y="778"/>
                  </a:cubicBezTo>
                  <a:cubicBezTo>
                    <a:pt x="7766" y="778"/>
                    <a:pt x="8175" y="755"/>
                    <a:pt x="8597" y="718"/>
                  </a:cubicBezTo>
                  <a:close/>
                  <a:moveTo>
                    <a:pt x="24111" y="769"/>
                  </a:moveTo>
                  <a:lnTo>
                    <a:pt x="25214" y="844"/>
                  </a:lnTo>
                  <a:cubicBezTo>
                    <a:pt x="25314" y="844"/>
                    <a:pt x="25414" y="944"/>
                    <a:pt x="25389" y="1044"/>
                  </a:cubicBezTo>
                  <a:cubicBezTo>
                    <a:pt x="25389" y="1144"/>
                    <a:pt x="25314" y="1220"/>
                    <a:pt x="25214" y="1220"/>
                  </a:cubicBezTo>
                  <a:lnTo>
                    <a:pt x="25188" y="1220"/>
                  </a:lnTo>
                  <a:lnTo>
                    <a:pt x="24086" y="1170"/>
                  </a:lnTo>
                  <a:cubicBezTo>
                    <a:pt x="23960" y="1170"/>
                    <a:pt x="23885" y="1069"/>
                    <a:pt x="23885" y="944"/>
                  </a:cubicBezTo>
                  <a:cubicBezTo>
                    <a:pt x="23885" y="844"/>
                    <a:pt x="23985" y="769"/>
                    <a:pt x="24111" y="769"/>
                  </a:cubicBezTo>
                  <a:close/>
                  <a:moveTo>
                    <a:pt x="9887" y="789"/>
                  </a:moveTo>
                  <a:cubicBezTo>
                    <a:pt x="9899" y="789"/>
                    <a:pt x="9912" y="790"/>
                    <a:pt x="9925" y="794"/>
                  </a:cubicBezTo>
                  <a:cubicBezTo>
                    <a:pt x="10182" y="830"/>
                    <a:pt x="10439" y="854"/>
                    <a:pt x="10706" y="854"/>
                  </a:cubicBezTo>
                  <a:cubicBezTo>
                    <a:pt x="10803" y="854"/>
                    <a:pt x="10902" y="850"/>
                    <a:pt x="11003" y="844"/>
                  </a:cubicBezTo>
                  <a:cubicBezTo>
                    <a:pt x="11013" y="841"/>
                    <a:pt x="11024" y="840"/>
                    <a:pt x="11035" y="840"/>
                  </a:cubicBezTo>
                  <a:cubicBezTo>
                    <a:pt x="11123" y="840"/>
                    <a:pt x="11203" y="930"/>
                    <a:pt x="11203" y="1019"/>
                  </a:cubicBezTo>
                  <a:cubicBezTo>
                    <a:pt x="11228" y="1119"/>
                    <a:pt x="11128" y="1220"/>
                    <a:pt x="11028" y="1220"/>
                  </a:cubicBezTo>
                  <a:cubicBezTo>
                    <a:pt x="10903" y="1245"/>
                    <a:pt x="10752" y="1245"/>
                    <a:pt x="10627" y="1245"/>
                  </a:cubicBezTo>
                  <a:cubicBezTo>
                    <a:pt x="10376" y="1245"/>
                    <a:pt x="10126" y="1220"/>
                    <a:pt x="9875" y="1195"/>
                  </a:cubicBezTo>
                  <a:cubicBezTo>
                    <a:pt x="9750" y="1170"/>
                    <a:pt x="9675" y="1069"/>
                    <a:pt x="9700" y="969"/>
                  </a:cubicBezTo>
                  <a:cubicBezTo>
                    <a:pt x="9721" y="860"/>
                    <a:pt x="9800" y="789"/>
                    <a:pt x="9887" y="789"/>
                  </a:cubicBezTo>
                  <a:close/>
                  <a:moveTo>
                    <a:pt x="14149" y="790"/>
                  </a:moveTo>
                  <a:cubicBezTo>
                    <a:pt x="14251" y="790"/>
                    <a:pt x="14311" y="879"/>
                    <a:pt x="14311" y="969"/>
                  </a:cubicBezTo>
                  <a:cubicBezTo>
                    <a:pt x="14311" y="1094"/>
                    <a:pt x="14236" y="1170"/>
                    <a:pt x="14136" y="1170"/>
                  </a:cubicBezTo>
                  <a:lnTo>
                    <a:pt x="12482" y="1245"/>
                  </a:lnTo>
                  <a:cubicBezTo>
                    <a:pt x="12381" y="1245"/>
                    <a:pt x="12281" y="1144"/>
                    <a:pt x="12281" y="1044"/>
                  </a:cubicBezTo>
                  <a:cubicBezTo>
                    <a:pt x="12281" y="944"/>
                    <a:pt x="12356" y="844"/>
                    <a:pt x="12482" y="844"/>
                  </a:cubicBezTo>
                  <a:lnTo>
                    <a:pt x="14111" y="794"/>
                  </a:lnTo>
                  <a:cubicBezTo>
                    <a:pt x="14124" y="791"/>
                    <a:pt x="14137" y="790"/>
                    <a:pt x="14149" y="790"/>
                  </a:cubicBezTo>
                  <a:close/>
                  <a:moveTo>
                    <a:pt x="5539" y="794"/>
                  </a:moveTo>
                  <a:cubicBezTo>
                    <a:pt x="5665" y="794"/>
                    <a:pt x="5740" y="869"/>
                    <a:pt x="5765" y="994"/>
                  </a:cubicBezTo>
                  <a:cubicBezTo>
                    <a:pt x="5765" y="1094"/>
                    <a:pt x="5665" y="1195"/>
                    <a:pt x="5564" y="1195"/>
                  </a:cubicBezTo>
                  <a:lnTo>
                    <a:pt x="4035" y="1270"/>
                  </a:lnTo>
                  <a:cubicBezTo>
                    <a:pt x="3935" y="1270"/>
                    <a:pt x="3835" y="1170"/>
                    <a:pt x="3835" y="1069"/>
                  </a:cubicBezTo>
                  <a:cubicBezTo>
                    <a:pt x="3835" y="969"/>
                    <a:pt x="3910" y="869"/>
                    <a:pt x="4035" y="869"/>
                  </a:cubicBezTo>
                  <a:lnTo>
                    <a:pt x="5539" y="794"/>
                  </a:lnTo>
                  <a:close/>
                  <a:moveTo>
                    <a:pt x="2682" y="869"/>
                  </a:moveTo>
                  <a:cubicBezTo>
                    <a:pt x="2782" y="869"/>
                    <a:pt x="2883" y="969"/>
                    <a:pt x="2883" y="1069"/>
                  </a:cubicBezTo>
                  <a:cubicBezTo>
                    <a:pt x="2883" y="1170"/>
                    <a:pt x="2807" y="1270"/>
                    <a:pt x="2682" y="1270"/>
                  </a:cubicBezTo>
                  <a:lnTo>
                    <a:pt x="1279" y="1345"/>
                  </a:lnTo>
                  <a:cubicBezTo>
                    <a:pt x="1178" y="1345"/>
                    <a:pt x="1078" y="1270"/>
                    <a:pt x="1078" y="1170"/>
                  </a:cubicBezTo>
                  <a:cubicBezTo>
                    <a:pt x="1078" y="1044"/>
                    <a:pt x="1153" y="944"/>
                    <a:pt x="1279" y="944"/>
                  </a:cubicBezTo>
                  <a:lnTo>
                    <a:pt x="2682" y="869"/>
                  </a:lnTo>
                  <a:close/>
                  <a:moveTo>
                    <a:pt x="38622" y="894"/>
                  </a:moveTo>
                  <a:cubicBezTo>
                    <a:pt x="39098" y="894"/>
                    <a:pt x="39600" y="919"/>
                    <a:pt x="40076" y="1019"/>
                  </a:cubicBezTo>
                  <a:cubicBezTo>
                    <a:pt x="40176" y="1044"/>
                    <a:pt x="40251" y="1144"/>
                    <a:pt x="40226" y="1245"/>
                  </a:cubicBezTo>
                  <a:cubicBezTo>
                    <a:pt x="40201" y="1345"/>
                    <a:pt x="40126" y="1420"/>
                    <a:pt x="40026" y="1420"/>
                  </a:cubicBezTo>
                  <a:lnTo>
                    <a:pt x="40001" y="1420"/>
                  </a:lnTo>
                  <a:cubicBezTo>
                    <a:pt x="39627" y="1337"/>
                    <a:pt x="39253" y="1288"/>
                    <a:pt x="38865" y="1288"/>
                  </a:cubicBezTo>
                  <a:cubicBezTo>
                    <a:pt x="38785" y="1288"/>
                    <a:pt x="38704" y="1291"/>
                    <a:pt x="38622" y="1295"/>
                  </a:cubicBezTo>
                  <a:cubicBezTo>
                    <a:pt x="38522" y="1295"/>
                    <a:pt x="38422" y="1195"/>
                    <a:pt x="38422" y="1094"/>
                  </a:cubicBezTo>
                  <a:cubicBezTo>
                    <a:pt x="38422" y="994"/>
                    <a:pt x="38522" y="894"/>
                    <a:pt x="38622" y="894"/>
                  </a:cubicBezTo>
                  <a:close/>
                  <a:moveTo>
                    <a:pt x="41379" y="969"/>
                  </a:moveTo>
                  <a:cubicBezTo>
                    <a:pt x="41930" y="994"/>
                    <a:pt x="42457" y="1119"/>
                    <a:pt x="42958" y="1370"/>
                  </a:cubicBezTo>
                  <a:cubicBezTo>
                    <a:pt x="43033" y="1420"/>
                    <a:pt x="43083" y="1520"/>
                    <a:pt x="43033" y="1621"/>
                  </a:cubicBezTo>
                  <a:cubicBezTo>
                    <a:pt x="43008" y="1696"/>
                    <a:pt x="42933" y="1746"/>
                    <a:pt x="42858" y="1746"/>
                  </a:cubicBezTo>
                  <a:cubicBezTo>
                    <a:pt x="42833" y="1746"/>
                    <a:pt x="42808" y="1721"/>
                    <a:pt x="42783" y="1721"/>
                  </a:cubicBezTo>
                  <a:cubicBezTo>
                    <a:pt x="42331" y="1495"/>
                    <a:pt x="41855" y="1395"/>
                    <a:pt x="41379" y="1370"/>
                  </a:cubicBezTo>
                  <a:cubicBezTo>
                    <a:pt x="41279" y="1370"/>
                    <a:pt x="41179" y="1270"/>
                    <a:pt x="41179" y="1170"/>
                  </a:cubicBezTo>
                  <a:cubicBezTo>
                    <a:pt x="41204" y="1044"/>
                    <a:pt x="41279" y="969"/>
                    <a:pt x="41379" y="969"/>
                  </a:cubicBezTo>
                  <a:close/>
                  <a:moveTo>
                    <a:pt x="44243" y="1705"/>
                  </a:moveTo>
                  <a:cubicBezTo>
                    <a:pt x="44266" y="1705"/>
                    <a:pt x="44289" y="1710"/>
                    <a:pt x="44311" y="1721"/>
                  </a:cubicBezTo>
                  <a:cubicBezTo>
                    <a:pt x="44788" y="1846"/>
                    <a:pt x="45239" y="2047"/>
                    <a:pt x="45640" y="2322"/>
                  </a:cubicBezTo>
                  <a:cubicBezTo>
                    <a:pt x="45740" y="2373"/>
                    <a:pt x="45765" y="2498"/>
                    <a:pt x="45715" y="2598"/>
                  </a:cubicBezTo>
                  <a:cubicBezTo>
                    <a:pt x="45665" y="2648"/>
                    <a:pt x="45615" y="2673"/>
                    <a:pt x="45539" y="2673"/>
                  </a:cubicBezTo>
                  <a:cubicBezTo>
                    <a:pt x="45514" y="2673"/>
                    <a:pt x="45464" y="2673"/>
                    <a:pt x="45439" y="2648"/>
                  </a:cubicBezTo>
                  <a:cubicBezTo>
                    <a:pt x="45038" y="2398"/>
                    <a:pt x="44637" y="2222"/>
                    <a:pt x="44186" y="2097"/>
                  </a:cubicBezTo>
                  <a:cubicBezTo>
                    <a:pt x="44086" y="2072"/>
                    <a:pt x="44036" y="1947"/>
                    <a:pt x="44061" y="1846"/>
                  </a:cubicBezTo>
                  <a:cubicBezTo>
                    <a:pt x="44080" y="1768"/>
                    <a:pt x="44161" y="1705"/>
                    <a:pt x="44243" y="1705"/>
                  </a:cubicBezTo>
                  <a:close/>
                  <a:moveTo>
                    <a:pt x="928" y="1846"/>
                  </a:moveTo>
                  <a:cubicBezTo>
                    <a:pt x="1028" y="1846"/>
                    <a:pt x="1128" y="1921"/>
                    <a:pt x="1128" y="2022"/>
                  </a:cubicBezTo>
                  <a:lnTo>
                    <a:pt x="1128" y="3150"/>
                  </a:lnTo>
                  <a:cubicBezTo>
                    <a:pt x="1128" y="3250"/>
                    <a:pt x="1028" y="3350"/>
                    <a:pt x="928" y="3350"/>
                  </a:cubicBezTo>
                  <a:cubicBezTo>
                    <a:pt x="827" y="3350"/>
                    <a:pt x="727" y="3250"/>
                    <a:pt x="727" y="3150"/>
                  </a:cubicBezTo>
                  <a:lnTo>
                    <a:pt x="727" y="2022"/>
                  </a:lnTo>
                  <a:cubicBezTo>
                    <a:pt x="727" y="1921"/>
                    <a:pt x="827" y="1846"/>
                    <a:pt x="928" y="1846"/>
                  </a:cubicBezTo>
                  <a:close/>
                  <a:moveTo>
                    <a:pt x="46669" y="3046"/>
                  </a:moveTo>
                  <a:cubicBezTo>
                    <a:pt x="46723" y="3046"/>
                    <a:pt x="46777" y="3071"/>
                    <a:pt x="46818" y="3124"/>
                  </a:cubicBezTo>
                  <a:cubicBezTo>
                    <a:pt x="47093" y="3425"/>
                    <a:pt x="47294" y="3801"/>
                    <a:pt x="47419" y="4202"/>
                  </a:cubicBezTo>
                  <a:cubicBezTo>
                    <a:pt x="47444" y="4302"/>
                    <a:pt x="47394" y="4403"/>
                    <a:pt x="47294" y="4453"/>
                  </a:cubicBezTo>
                  <a:lnTo>
                    <a:pt x="47219" y="4453"/>
                  </a:lnTo>
                  <a:cubicBezTo>
                    <a:pt x="47143" y="4453"/>
                    <a:pt x="47068" y="4403"/>
                    <a:pt x="47043" y="4327"/>
                  </a:cubicBezTo>
                  <a:cubicBezTo>
                    <a:pt x="46918" y="3977"/>
                    <a:pt x="46742" y="3651"/>
                    <a:pt x="46517" y="3375"/>
                  </a:cubicBezTo>
                  <a:cubicBezTo>
                    <a:pt x="46442" y="3275"/>
                    <a:pt x="46467" y="3150"/>
                    <a:pt x="46542" y="3099"/>
                  </a:cubicBezTo>
                  <a:cubicBezTo>
                    <a:pt x="46577" y="3065"/>
                    <a:pt x="46623" y="3046"/>
                    <a:pt x="46669" y="3046"/>
                  </a:cubicBezTo>
                  <a:close/>
                  <a:moveTo>
                    <a:pt x="878" y="4353"/>
                  </a:moveTo>
                  <a:cubicBezTo>
                    <a:pt x="1003" y="4378"/>
                    <a:pt x="1078" y="4453"/>
                    <a:pt x="1078" y="4578"/>
                  </a:cubicBezTo>
                  <a:cubicBezTo>
                    <a:pt x="1028" y="4929"/>
                    <a:pt x="1053" y="5280"/>
                    <a:pt x="1103" y="5631"/>
                  </a:cubicBezTo>
                  <a:cubicBezTo>
                    <a:pt x="1128" y="5756"/>
                    <a:pt x="1053" y="5856"/>
                    <a:pt x="953" y="5856"/>
                  </a:cubicBezTo>
                  <a:lnTo>
                    <a:pt x="903" y="5856"/>
                  </a:lnTo>
                  <a:cubicBezTo>
                    <a:pt x="827" y="5856"/>
                    <a:pt x="727" y="5806"/>
                    <a:pt x="727" y="5706"/>
                  </a:cubicBezTo>
                  <a:cubicBezTo>
                    <a:pt x="652" y="5330"/>
                    <a:pt x="652" y="4929"/>
                    <a:pt x="677" y="4528"/>
                  </a:cubicBezTo>
                  <a:cubicBezTo>
                    <a:pt x="677" y="4428"/>
                    <a:pt x="777" y="4353"/>
                    <a:pt x="878" y="4353"/>
                  </a:cubicBezTo>
                  <a:close/>
                  <a:moveTo>
                    <a:pt x="47519" y="4879"/>
                  </a:moveTo>
                  <a:cubicBezTo>
                    <a:pt x="47645" y="4879"/>
                    <a:pt x="47745" y="4929"/>
                    <a:pt x="47745" y="5054"/>
                  </a:cubicBezTo>
                  <a:cubicBezTo>
                    <a:pt x="47845" y="5606"/>
                    <a:pt x="47820" y="6182"/>
                    <a:pt x="47670" y="6708"/>
                  </a:cubicBezTo>
                  <a:cubicBezTo>
                    <a:pt x="47645" y="6809"/>
                    <a:pt x="47570" y="6859"/>
                    <a:pt x="47494" y="6859"/>
                  </a:cubicBezTo>
                  <a:lnTo>
                    <a:pt x="47444" y="6859"/>
                  </a:lnTo>
                  <a:cubicBezTo>
                    <a:pt x="47319" y="6834"/>
                    <a:pt x="47269" y="6708"/>
                    <a:pt x="47294" y="6608"/>
                  </a:cubicBezTo>
                  <a:cubicBezTo>
                    <a:pt x="47419" y="6132"/>
                    <a:pt x="47444" y="5606"/>
                    <a:pt x="47369" y="5104"/>
                  </a:cubicBezTo>
                  <a:cubicBezTo>
                    <a:pt x="47344" y="5004"/>
                    <a:pt x="47419" y="4904"/>
                    <a:pt x="47519" y="4879"/>
                  </a:cubicBezTo>
                  <a:close/>
                  <a:moveTo>
                    <a:pt x="903" y="6809"/>
                  </a:moveTo>
                  <a:cubicBezTo>
                    <a:pt x="1003" y="6834"/>
                    <a:pt x="1078" y="6934"/>
                    <a:pt x="1078" y="7034"/>
                  </a:cubicBezTo>
                  <a:cubicBezTo>
                    <a:pt x="1003" y="7561"/>
                    <a:pt x="1003" y="8112"/>
                    <a:pt x="1128" y="8613"/>
                  </a:cubicBezTo>
                  <a:cubicBezTo>
                    <a:pt x="1128" y="8739"/>
                    <a:pt x="1078" y="8839"/>
                    <a:pt x="953" y="8864"/>
                  </a:cubicBezTo>
                  <a:lnTo>
                    <a:pt x="928" y="8864"/>
                  </a:lnTo>
                  <a:cubicBezTo>
                    <a:pt x="827" y="8864"/>
                    <a:pt x="752" y="8789"/>
                    <a:pt x="727" y="8688"/>
                  </a:cubicBezTo>
                  <a:cubicBezTo>
                    <a:pt x="627" y="8137"/>
                    <a:pt x="602" y="7561"/>
                    <a:pt x="677" y="6984"/>
                  </a:cubicBezTo>
                  <a:cubicBezTo>
                    <a:pt x="702" y="6884"/>
                    <a:pt x="802" y="6809"/>
                    <a:pt x="903" y="6809"/>
                  </a:cubicBezTo>
                  <a:close/>
                  <a:moveTo>
                    <a:pt x="47264" y="7711"/>
                  </a:moveTo>
                  <a:cubicBezTo>
                    <a:pt x="47299" y="7711"/>
                    <a:pt x="47336" y="7719"/>
                    <a:pt x="47369" y="7736"/>
                  </a:cubicBezTo>
                  <a:cubicBezTo>
                    <a:pt x="47469" y="7786"/>
                    <a:pt x="47494" y="7911"/>
                    <a:pt x="47444" y="7987"/>
                  </a:cubicBezTo>
                  <a:lnTo>
                    <a:pt x="46893" y="9089"/>
                  </a:lnTo>
                  <a:cubicBezTo>
                    <a:pt x="46868" y="9165"/>
                    <a:pt x="46793" y="9215"/>
                    <a:pt x="46717" y="9215"/>
                  </a:cubicBezTo>
                  <a:cubicBezTo>
                    <a:pt x="46692" y="9215"/>
                    <a:pt x="46667" y="9190"/>
                    <a:pt x="46617" y="9190"/>
                  </a:cubicBezTo>
                  <a:cubicBezTo>
                    <a:pt x="46542" y="9140"/>
                    <a:pt x="46492" y="9014"/>
                    <a:pt x="46542" y="8914"/>
                  </a:cubicBezTo>
                  <a:lnTo>
                    <a:pt x="47093" y="7811"/>
                  </a:lnTo>
                  <a:cubicBezTo>
                    <a:pt x="47127" y="7744"/>
                    <a:pt x="47194" y="7711"/>
                    <a:pt x="47264" y="7711"/>
                  </a:cubicBezTo>
                  <a:close/>
                  <a:moveTo>
                    <a:pt x="41451" y="2158"/>
                  </a:moveTo>
                  <a:cubicBezTo>
                    <a:pt x="43102" y="2158"/>
                    <a:pt x="44757" y="3222"/>
                    <a:pt x="45439" y="4728"/>
                  </a:cubicBezTo>
                  <a:cubicBezTo>
                    <a:pt x="46141" y="6307"/>
                    <a:pt x="45790" y="8312"/>
                    <a:pt x="44562" y="9566"/>
                  </a:cubicBezTo>
                  <a:cubicBezTo>
                    <a:pt x="43710" y="10468"/>
                    <a:pt x="42482" y="10944"/>
                    <a:pt x="41254" y="10944"/>
                  </a:cubicBezTo>
                  <a:cubicBezTo>
                    <a:pt x="40752" y="10944"/>
                    <a:pt x="40226" y="10869"/>
                    <a:pt x="39750" y="10693"/>
                  </a:cubicBezTo>
                  <a:cubicBezTo>
                    <a:pt x="39073" y="10443"/>
                    <a:pt x="38497" y="10067"/>
                    <a:pt x="38071" y="9591"/>
                  </a:cubicBezTo>
                  <a:cubicBezTo>
                    <a:pt x="37244" y="8638"/>
                    <a:pt x="36993" y="7160"/>
                    <a:pt x="37394" y="5756"/>
                  </a:cubicBezTo>
                  <a:cubicBezTo>
                    <a:pt x="37845" y="4127"/>
                    <a:pt x="39374" y="2348"/>
                    <a:pt x="41128" y="2172"/>
                  </a:cubicBezTo>
                  <a:cubicBezTo>
                    <a:pt x="41236" y="2163"/>
                    <a:pt x="41343" y="2158"/>
                    <a:pt x="41451" y="2158"/>
                  </a:cubicBezTo>
                  <a:close/>
                  <a:moveTo>
                    <a:pt x="45877" y="9783"/>
                  </a:moveTo>
                  <a:cubicBezTo>
                    <a:pt x="45935" y="9783"/>
                    <a:pt x="45997" y="9808"/>
                    <a:pt x="46041" y="9866"/>
                  </a:cubicBezTo>
                  <a:cubicBezTo>
                    <a:pt x="46091" y="9942"/>
                    <a:pt x="46091" y="10067"/>
                    <a:pt x="45991" y="10142"/>
                  </a:cubicBezTo>
                  <a:lnTo>
                    <a:pt x="44762" y="11069"/>
                  </a:lnTo>
                  <a:cubicBezTo>
                    <a:pt x="44737" y="11094"/>
                    <a:pt x="44687" y="11119"/>
                    <a:pt x="44637" y="11119"/>
                  </a:cubicBezTo>
                  <a:cubicBezTo>
                    <a:pt x="44587" y="11119"/>
                    <a:pt x="44537" y="11094"/>
                    <a:pt x="44487" y="11044"/>
                  </a:cubicBezTo>
                  <a:cubicBezTo>
                    <a:pt x="44437" y="10944"/>
                    <a:pt x="44437" y="10819"/>
                    <a:pt x="44537" y="10769"/>
                  </a:cubicBezTo>
                  <a:lnTo>
                    <a:pt x="45765" y="9816"/>
                  </a:lnTo>
                  <a:cubicBezTo>
                    <a:pt x="45796" y="9795"/>
                    <a:pt x="45836" y="9783"/>
                    <a:pt x="45877" y="9783"/>
                  </a:cubicBezTo>
                  <a:close/>
                  <a:moveTo>
                    <a:pt x="796" y="9637"/>
                  </a:moveTo>
                  <a:cubicBezTo>
                    <a:pt x="806" y="9637"/>
                    <a:pt x="817" y="9638"/>
                    <a:pt x="827" y="9641"/>
                  </a:cubicBezTo>
                  <a:cubicBezTo>
                    <a:pt x="928" y="9641"/>
                    <a:pt x="1028" y="9741"/>
                    <a:pt x="1003" y="9841"/>
                  </a:cubicBezTo>
                  <a:cubicBezTo>
                    <a:pt x="978" y="10192"/>
                    <a:pt x="1003" y="10568"/>
                    <a:pt x="1053" y="10919"/>
                  </a:cubicBezTo>
                  <a:cubicBezTo>
                    <a:pt x="1078" y="11019"/>
                    <a:pt x="1003" y="11119"/>
                    <a:pt x="903" y="11145"/>
                  </a:cubicBezTo>
                  <a:lnTo>
                    <a:pt x="852" y="11145"/>
                  </a:lnTo>
                  <a:cubicBezTo>
                    <a:pt x="752" y="11145"/>
                    <a:pt x="677" y="11069"/>
                    <a:pt x="652" y="10969"/>
                  </a:cubicBezTo>
                  <a:cubicBezTo>
                    <a:pt x="602" y="10593"/>
                    <a:pt x="577" y="10192"/>
                    <a:pt x="627" y="9816"/>
                  </a:cubicBezTo>
                  <a:cubicBezTo>
                    <a:pt x="627" y="9727"/>
                    <a:pt x="707" y="9637"/>
                    <a:pt x="796" y="9637"/>
                  </a:cubicBezTo>
                  <a:close/>
                  <a:moveTo>
                    <a:pt x="43888" y="11213"/>
                  </a:moveTo>
                  <a:cubicBezTo>
                    <a:pt x="43975" y="11213"/>
                    <a:pt x="44065" y="11262"/>
                    <a:pt x="44086" y="11345"/>
                  </a:cubicBezTo>
                  <a:cubicBezTo>
                    <a:pt x="44136" y="11445"/>
                    <a:pt x="44086" y="11571"/>
                    <a:pt x="43986" y="11596"/>
                  </a:cubicBezTo>
                  <a:cubicBezTo>
                    <a:pt x="43534" y="11771"/>
                    <a:pt x="43083" y="11921"/>
                    <a:pt x="42607" y="12022"/>
                  </a:cubicBezTo>
                  <a:cubicBezTo>
                    <a:pt x="42582" y="12022"/>
                    <a:pt x="42582" y="12047"/>
                    <a:pt x="42557" y="12047"/>
                  </a:cubicBezTo>
                  <a:cubicBezTo>
                    <a:pt x="42482" y="12047"/>
                    <a:pt x="42382" y="11972"/>
                    <a:pt x="42382" y="11896"/>
                  </a:cubicBezTo>
                  <a:cubicBezTo>
                    <a:pt x="42331" y="11771"/>
                    <a:pt x="42407" y="11671"/>
                    <a:pt x="42507" y="11646"/>
                  </a:cubicBezTo>
                  <a:cubicBezTo>
                    <a:pt x="42958" y="11520"/>
                    <a:pt x="43409" y="11395"/>
                    <a:pt x="43835" y="11220"/>
                  </a:cubicBezTo>
                  <a:cubicBezTo>
                    <a:pt x="43852" y="11215"/>
                    <a:pt x="43870" y="11213"/>
                    <a:pt x="43888" y="11213"/>
                  </a:cubicBezTo>
                  <a:close/>
                  <a:moveTo>
                    <a:pt x="24061" y="11746"/>
                  </a:moveTo>
                  <a:cubicBezTo>
                    <a:pt x="24186" y="11746"/>
                    <a:pt x="24286" y="11821"/>
                    <a:pt x="24286" y="11921"/>
                  </a:cubicBezTo>
                  <a:cubicBezTo>
                    <a:pt x="24286" y="12047"/>
                    <a:pt x="24211" y="12122"/>
                    <a:pt x="24111" y="12147"/>
                  </a:cubicBezTo>
                  <a:cubicBezTo>
                    <a:pt x="23635" y="12197"/>
                    <a:pt x="23183" y="12222"/>
                    <a:pt x="22707" y="12222"/>
                  </a:cubicBezTo>
                  <a:cubicBezTo>
                    <a:pt x="22507" y="12222"/>
                    <a:pt x="22281" y="12197"/>
                    <a:pt x="22081" y="12197"/>
                  </a:cubicBezTo>
                  <a:cubicBezTo>
                    <a:pt x="21980" y="12197"/>
                    <a:pt x="21880" y="12097"/>
                    <a:pt x="21905" y="11997"/>
                  </a:cubicBezTo>
                  <a:cubicBezTo>
                    <a:pt x="21905" y="11871"/>
                    <a:pt x="22005" y="11796"/>
                    <a:pt x="22106" y="11796"/>
                  </a:cubicBezTo>
                  <a:cubicBezTo>
                    <a:pt x="22344" y="11805"/>
                    <a:pt x="22583" y="11811"/>
                    <a:pt x="22821" y="11811"/>
                  </a:cubicBezTo>
                  <a:cubicBezTo>
                    <a:pt x="23234" y="11811"/>
                    <a:pt x="23647" y="11794"/>
                    <a:pt x="24061" y="11746"/>
                  </a:cubicBezTo>
                  <a:close/>
                  <a:moveTo>
                    <a:pt x="26052" y="11716"/>
                  </a:moveTo>
                  <a:cubicBezTo>
                    <a:pt x="26065" y="11716"/>
                    <a:pt x="26078" y="11718"/>
                    <a:pt x="26091" y="11721"/>
                  </a:cubicBezTo>
                  <a:lnTo>
                    <a:pt x="28096" y="11871"/>
                  </a:lnTo>
                  <a:cubicBezTo>
                    <a:pt x="28196" y="11896"/>
                    <a:pt x="28271" y="11972"/>
                    <a:pt x="28271" y="12097"/>
                  </a:cubicBezTo>
                  <a:cubicBezTo>
                    <a:pt x="28271" y="12197"/>
                    <a:pt x="28171" y="12272"/>
                    <a:pt x="28071" y="12272"/>
                  </a:cubicBezTo>
                  <a:lnTo>
                    <a:pt x="28046" y="12272"/>
                  </a:lnTo>
                  <a:lnTo>
                    <a:pt x="26066" y="12097"/>
                  </a:lnTo>
                  <a:cubicBezTo>
                    <a:pt x="25965" y="12097"/>
                    <a:pt x="25865" y="11997"/>
                    <a:pt x="25890" y="11896"/>
                  </a:cubicBezTo>
                  <a:cubicBezTo>
                    <a:pt x="25890" y="11787"/>
                    <a:pt x="25966" y="11716"/>
                    <a:pt x="26052" y="11716"/>
                  </a:cubicBezTo>
                  <a:close/>
                  <a:moveTo>
                    <a:pt x="5088" y="11921"/>
                  </a:moveTo>
                  <a:cubicBezTo>
                    <a:pt x="5188" y="11921"/>
                    <a:pt x="5289" y="11997"/>
                    <a:pt x="5289" y="12122"/>
                  </a:cubicBezTo>
                  <a:cubicBezTo>
                    <a:pt x="5289" y="12222"/>
                    <a:pt x="5188" y="12323"/>
                    <a:pt x="5088" y="12323"/>
                  </a:cubicBezTo>
                  <a:lnTo>
                    <a:pt x="3860" y="12323"/>
                  </a:lnTo>
                  <a:cubicBezTo>
                    <a:pt x="3760" y="12323"/>
                    <a:pt x="3660" y="12222"/>
                    <a:pt x="3660" y="12122"/>
                  </a:cubicBezTo>
                  <a:cubicBezTo>
                    <a:pt x="3660" y="11997"/>
                    <a:pt x="3760" y="11921"/>
                    <a:pt x="3860" y="11921"/>
                  </a:cubicBezTo>
                  <a:close/>
                  <a:moveTo>
                    <a:pt x="20853" y="11796"/>
                  </a:moveTo>
                  <a:cubicBezTo>
                    <a:pt x="20953" y="11796"/>
                    <a:pt x="21053" y="11871"/>
                    <a:pt x="21053" y="11997"/>
                  </a:cubicBezTo>
                  <a:cubicBezTo>
                    <a:pt x="21078" y="12097"/>
                    <a:pt x="20978" y="12197"/>
                    <a:pt x="20878" y="12197"/>
                  </a:cubicBezTo>
                  <a:lnTo>
                    <a:pt x="18998" y="12323"/>
                  </a:lnTo>
                  <a:cubicBezTo>
                    <a:pt x="18873" y="12323"/>
                    <a:pt x="18797" y="12247"/>
                    <a:pt x="18797" y="12147"/>
                  </a:cubicBezTo>
                  <a:cubicBezTo>
                    <a:pt x="18772" y="12022"/>
                    <a:pt x="18873" y="11921"/>
                    <a:pt x="18973" y="11921"/>
                  </a:cubicBezTo>
                  <a:lnTo>
                    <a:pt x="20853" y="11796"/>
                  </a:lnTo>
                  <a:close/>
                  <a:moveTo>
                    <a:pt x="17221" y="11912"/>
                  </a:moveTo>
                  <a:cubicBezTo>
                    <a:pt x="17330" y="11912"/>
                    <a:pt x="17438" y="11915"/>
                    <a:pt x="17544" y="11921"/>
                  </a:cubicBezTo>
                  <a:cubicBezTo>
                    <a:pt x="17645" y="11921"/>
                    <a:pt x="17720" y="12022"/>
                    <a:pt x="17720" y="12147"/>
                  </a:cubicBezTo>
                  <a:cubicBezTo>
                    <a:pt x="17720" y="12247"/>
                    <a:pt x="17619" y="12323"/>
                    <a:pt x="17494" y="12323"/>
                  </a:cubicBezTo>
                  <a:cubicBezTo>
                    <a:pt x="17357" y="12313"/>
                    <a:pt x="17216" y="12308"/>
                    <a:pt x="17073" y="12308"/>
                  </a:cubicBezTo>
                  <a:cubicBezTo>
                    <a:pt x="16825" y="12308"/>
                    <a:pt x="16570" y="12325"/>
                    <a:pt x="16316" y="12373"/>
                  </a:cubicBezTo>
                  <a:lnTo>
                    <a:pt x="16291" y="12373"/>
                  </a:lnTo>
                  <a:cubicBezTo>
                    <a:pt x="16191" y="12373"/>
                    <a:pt x="16116" y="12323"/>
                    <a:pt x="16091" y="12222"/>
                  </a:cubicBezTo>
                  <a:cubicBezTo>
                    <a:pt x="16066" y="12097"/>
                    <a:pt x="16141" y="11997"/>
                    <a:pt x="16266" y="11997"/>
                  </a:cubicBezTo>
                  <a:cubicBezTo>
                    <a:pt x="16567" y="11940"/>
                    <a:pt x="16896" y="11912"/>
                    <a:pt x="17221" y="11912"/>
                  </a:cubicBezTo>
                  <a:close/>
                  <a:moveTo>
                    <a:pt x="30076" y="11846"/>
                  </a:moveTo>
                  <a:cubicBezTo>
                    <a:pt x="30627" y="11846"/>
                    <a:pt x="31178" y="11896"/>
                    <a:pt x="31730" y="11997"/>
                  </a:cubicBezTo>
                  <a:cubicBezTo>
                    <a:pt x="31855" y="11997"/>
                    <a:pt x="31930" y="12097"/>
                    <a:pt x="31905" y="12222"/>
                  </a:cubicBezTo>
                  <a:cubicBezTo>
                    <a:pt x="31880" y="12297"/>
                    <a:pt x="31805" y="12373"/>
                    <a:pt x="31705" y="12373"/>
                  </a:cubicBezTo>
                  <a:lnTo>
                    <a:pt x="31680" y="12373"/>
                  </a:lnTo>
                  <a:cubicBezTo>
                    <a:pt x="31178" y="12297"/>
                    <a:pt x="30677" y="12247"/>
                    <a:pt x="30176" y="12247"/>
                  </a:cubicBezTo>
                  <a:lnTo>
                    <a:pt x="30076" y="12247"/>
                  </a:lnTo>
                  <a:cubicBezTo>
                    <a:pt x="29950" y="12247"/>
                    <a:pt x="29875" y="12172"/>
                    <a:pt x="29875" y="12047"/>
                  </a:cubicBezTo>
                  <a:cubicBezTo>
                    <a:pt x="29875" y="11947"/>
                    <a:pt x="29950" y="11846"/>
                    <a:pt x="30076" y="11846"/>
                  </a:cubicBezTo>
                  <a:close/>
                  <a:moveTo>
                    <a:pt x="11304" y="11972"/>
                  </a:moveTo>
                  <a:cubicBezTo>
                    <a:pt x="11404" y="11972"/>
                    <a:pt x="11504" y="12072"/>
                    <a:pt x="11504" y="12172"/>
                  </a:cubicBezTo>
                  <a:cubicBezTo>
                    <a:pt x="11504" y="12297"/>
                    <a:pt x="11404" y="12373"/>
                    <a:pt x="11304" y="12373"/>
                  </a:cubicBezTo>
                  <a:lnTo>
                    <a:pt x="9599" y="12398"/>
                  </a:lnTo>
                  <a:cubicBezTo>
                    <a:pt x="9499" y="12398"/>
                    <a:pt x="9399" y="12297"/>
                    <a:pt x="9399" y="12197"/>
                  </a:cubicBezTo>
                  <a:cubicBezTo>
                    <a:pt x="9399" y="12072"/>
                    <a:pt x="9499" y="11997"/>
                    <a:pt x="9599" y="11997"/>
                  </a:cubicBezTo>
                  <a:lnTo>
                    <a:pt x="11304" y="11972"/>
                  </a:lnTo>
                  <a:close/>
                  <a:moveTo>
                    <a:pt x="14562" y="11921"/>
                  </a:moveTo>
                  <a:cubicBezTo>
                    <a:pt x="14662" y="11921"/>
                    <a:pt x="14762" y="11997"/>
                    <a:pt x="14787" y="12097"/>
                  </a:cubicBezTo>
                  <a:cubicBezTo>
                    <a:pt x="14787" y="12197"/>
                    <a:pt x="14712" y="12297"/>
                    <a:pt x="14612" y="12323"/>
                  </a:cubicBezTo>
                  <a:cubicBezTo>
                    <a:pt x="14261" y="12373"/>
                    <a:pt x="13910" y="12398"/>
                    <a:pt x="13534" y="12398"/>
                  </a:cubicBezTo>
                  <a:cubicBezTo>
                    <a:pt x="13384" y="12398"/>
                    <a:pt x="13208" y="12373"/>
                    <a:pt x="13058" y="12373"/>
                  </a:cubicBezTo>
                  <a:cubicBezTo>
                    <a:pt x="12933" y="12373"/>
                    <a:pt x="12858" y="12272"/>
                    <a:pt x="12858" y="12172"/>
                  </a:cubicBezTo>
                  <a:cubicBezTo>
                    <a:pt x="12883" y="12047"/>
                    <a:pt x="12958" y="11972"/>
                    <a:pt x="13083" y="11972"/>
                  </a:cubicBezTo>
                  <a:cubicBezTo>
                    <a:pt x="13257" y="11981"/>
                    <a:pt x="13435" y="11987"/>
                    <a:pt x="13615" y="11987"/>
                  </a:cubicBezTo>
                  <a:cubicBezTo>
                    <a:pt x="13926" y="11987"/>
                    <a:pt x="14244" y="11969"/>
                    <a:pt x="14562" y="11921"/>
                  </a:cubicBezTo>
                  <a:close/>
                  <a:moveTo>
                    <a:pt x="33409" y="11972"/>
                  </a:moveTo>
                  <a:lnTo>
                    <a:pt x="35239" y="11997"/>
                  </a:lnTo>
                  <a:cubicBezTo>
                    <a:pt x="35339" y="11997"/>
                    <a:pt x="35414" y="12097"/>
                    <a:pt x="35414" y="12197"/>
                  </a:cubicBezTo>
                  <a:cubicBezTo>
                    <a:pt x="35414" y="12297"/>
                    <a:pt x="35339" y="12398"/>
                    <a:pt x="35239" y="12398"/>
                  </a:cubicBezTo>
                  <a:lnTo>
                    <a:pt x="33409" y="12373"/>
                  </a:lnTo>
                  <a:cubicBezTo>
                    <a:pt x="33309" y="12373"/>
                    <a:pt x="33209" y="12272"/>
                    <a:pt x="33209" y="12172"/>
                  </a:cubicBezTo>
                  <a:cubicBezTo>
                    <a:pt x="33209" y="12072"/>
                    <a:pt x="33309" y="11972"/>
                    <a:pt x="33409" y="11972"/>
                  </a:cubicBezTo>
                  <a:close/>
                  <a:moveTo>
                    <a:pt x="8020" y="11972"/>
                  </a:moveTo>
                  <a:cubicBezTo>
                    <a:pt x="8121" y="11972"/>
                    <a:pt x="8221" y="12072"/>
                    <a:pt x="8221" y="12172"/>
                  </a:cubicBezTo>
                  <a:cubicBezTo>
                    <a:pt x="8221" y="12272"/>
                    <a:pt x="8146" y="12373"/>
                    <a:pt x="8020" y="12373"/>
                  </a:cubicBezTo>
                  <a:lnTo>
                    <a:pt x="6617" y="12423"/>
                  </a:lnTo>
                  <a:cubicBezTo>
                    <a:pt x="6517" y="12423"/>
                    <a:pt x="6416" y="12348"/>
                    <a:pt x="6416" y="12247"/>
                  </a:cubicBezTo>
                  <a:cubicBezTo>
                    <a:pt x="6416" y="12147"/>
                    <a:pt x="6492" y="12047"/>
                    <a:pt x="6617" y="12047"/>
                  </a:cubicBezTo>
                  <a:lnTo>
                    <a:pt x="8020" y="11972"/>
                  </a:lnTo>
                  <a:close/>
                  <a:moveTo>
                    <a:pt x="3065" y="12043"/>
                  </a:moveTo>
                  <a:cubicBezTo>
                    <a:pt x="3153" y="12043"/>
                    <a:pt x="3233" y="12133"/>
                    <a:pt x="3233" y="12222"/>
                  </a:cubicBezTo>
                  <a:cubicBezTo>
                    <a:pt x="3233" y="12348"/>
                    <a:pt x="3158" y="12423"/>
                    <a:pt x="3033" y="12423"/>
                  </a:cubicBezTo>
                  <a:lnTo>
                    <a:pt x="978" y="12498"/>
                  </a:lnTo>
                  <a:cubicBezTo>
                    <a:pt x="878" y="12498"/>
                    <a:pt x="802" y="12398"/>
                    <a:pt x="777" y="12297"/>
                  </a:cubicBezTo>
                  <a:cubicBezTo>
                    <a:pt x="777" y="12197"/>
                    <a:pt x="878" y="12097"/>
                    <a:pt x="978" y="12097"/>
                  </a:cubicBezTo>
                  <a:lnTo>
                    <a:pt x="3033" y="12047"/>
                  </a:lnTo>
                  <a:cubicBezTo>
                    <a:pt x="3044" y="12044"/>
                    <a:pt x="3054" y="12043"/>
                    <a:pt x="3065" y="12043"/>
                  </a:cubicBezTo>
                  <a:close/>
                  <a:moveTo>
                    <a:pt x="37045" y="12017"/>
                  </a:moveTo>
                  <a:cubicBezTo>
                    <a:pt x="37061" y="12017"/>
                    <a:pt x="37077" y="12018"/>
                    <a:pt x="37093" y="12022"/>
                  </a:cubicBezTo>
                  <a:cubicBezTo>
                    <a:pt x="37335" y="12075"/>
                    <a:pt x="37584" y="12100"/>
                    <a:pt x="37832" y="12100"/>
                  </a:cubicBezTo>
                  <a:cubicBezTo>
                    <a:pt x="38048" y="12100"/>
                    <a:pt x="38262" y="12082"/>
                    <a:pt x="38472" y="12047"/>
                  </a:cubicBezTo>
                  <a:cubicBezTo>
                    <a:pt x="38488" y="12044"/>
                    <a:pt x="38504" y="12042"/>
                    <a:pt x="38520" y="12042"/>
                  </a:cubicBezTo>
                  <a:cubicBezTo>
                    <a:pt x="38622" y="12042"/>
                    <a:pt x="38697" y="12110"/>
                    <a:pt x="38697" y="12197"/>
                  </a:cubicBezTo>
                  <a:cubicBezTo>
                    <a:pt x="38722" y="12323"/>
                    <a:pt x="38647" y="12423"/>
                    <a:pt x="38547" y="12448"/>
                  </a:cubicBezTo>
                  <a:cubicBezTo>
                    <a:pt x="38321" y="12473"/>
                    <a:pt x="38071" y="12498"/>
                    <a:pt x="37845" y="12498"/>
                  </a:cubicBezTo>
                  <a:cubicBezTo>
                    <a:pt x="37569" y="12498"/>
                    <a:pt x="37294" y="12473"/>
                    <a:pt x="37018" y="12423"/>
                  </a:cubicBezTo>
                  <a:cubicBezTo>
                    <a:pt x="36893" y="12398"/>
                    <a:pt x="36843" y="12297"/>
                    <a:pt x="36868" y="12172"/>
                  </a:cubicBezTo>
                  <a:cubicBezTo>
                    <a:pt x="36868" y="12085"/>
                    <a:pt x="36943" y="12017"/>
                    <a:pt x="37045" y="12017"/>
                  </a:cubicBezTo>
                  <a:close/>
                  <a:moveTo>
                    <a:pt x="41254" y="11972"/>
                  </a:moveTo>
                  <a:cubicBezTo>
                    <a:pt x="41354" y="11972"/>
                    <a:pt x="41454" y="12047"/>
                    <a:pt x="41454" y="12147"/>
                  </a:cubicBezTo>
                  <a:cubicBezTo>
                    <a:pt x="41479" y="12247"/>
                    <a:pt x="41404" y="12348"/>
                    <a:pt x="41304" y="12373"/>
                  </a:cubicBezTo>
                  <a:lnTo>
                    <a:pt x="40301" y="12498"/>
                  </a:lnTo>
                  <a:lnTo>
                    <a:pt x="40276" y="12498"/>
                  </a:lnTo>
                  <a:cubicBezTo>
                    <a:pt x="40176" y="12498"/>
                    <a:pt x="40101" y="12423"/>
                    <a:pt x="40076" y="12323"/>
                  </a:cubicBezTo>
                  <a:cubicBezTo>
                    <a:pt x="40051" y="12222"/>
                    <a:pt x="40151" y="12122"/>
                    <a:pt x="40251" y="12097"/>
                  </a:cubicBezTo>
                  <a:lnTo>
                    <a:pt x="41254" y="11972"/>
                  </a:lnTo>
                  <a:close/>
                  <a:moveTo>
                    <a:pt x="30661" y="1"/>
                  </a:moveTo>
                  <a:cubicBezTo>
                    <a:pt x="28289" y="1"/>
                    <a:pt x="25829" y="27"/>
                    <a:pt x="23133" y="67"/>
                  </a:cubicBezTo>
                  <a:cubicBezTo>
                    <a:pt x="20627" y="92"/>
                    <a:pt x="18146" y="142"/>
                    <a:pt x="15640" y="167"/>
                  </a:cubicBezTo>
                  <a:cubicBezTo>
                    <a:pt x="13334" y="192"/>
                    <a:pt x="11003" y="242"/>
                    <a:pt x="8697" y="267"/>
                  </a:cubicBezTo>
                  <a:cubicBezTo>
                    <a:pt x="6316" y="317"/>
                    <a:pt x="3935" y="342"/>
                    <a:pt x="1554" y="393"/>
                  </a:cubicBezTo>
                  <a:cubicBezTo>
                    <a:pt x="1429" y="393"/>
                    <a:pt x="1279" y="393"/>
                    <a:pt x="1128" y="368"/>
                  </a:cubicBezTo>
                  <a:cubicBezTo>
                    <a:pt x="953" y="368"/>
                    <a:pt x="677" y="342"/>
                    <a:pt x="426" y="342"/>
                  </a:cubicBezTo>
                  <a:cubicBezTo>
                    <a:pt x="276" y="342"/>
                    <a:pt x="126" y="342"/>
                    <a:pt x="76" y="368"/>
                  </a:cubicBezTo>
                  <a:cubicBezTo>
                    <a:pt x="0" y="493"/>
                    <a:pt x="25" y="1144"/>
                    <a:pt x="50" y="1395"/>
                  </a:cubicBezTo>
                  <a:cubicBezTo>
                    <a:pt x="50" y="1546"/>
                    <a:pt x="76" y="1671"/>
                    <a:pt x="76" y="1771"/>
                  </a:cubicBezTo>
                  <a:cubicBezTo>
                    <a:pt x="50" y="2949"/>
                    <a:pt x="50" y="4177"/>
                    <a:pt x="50" y="5380"/>
                  </a:cubicBezTo>
                  <a:cubicBezTo>
                    <a:pt x="50" y="7962"/>
                    <a:pt x="76" y="10593"/>
                    <a:pt x="151" y="13200"/>
                  </a:cubicBezTo>
                  <a:cubicBezTo>
                    <a:pt x="7272" y="12937"/>
                    <a:pt x="14535" y="12665"/>
                    <a:pt x="21807" y="12665"/>
                  </a:cubicBezTo>
                  <a:cubicBezTo>
                    <a:pt x="26334" y="12665"/>
                    <a:pt x="30864" y="12770"/>
                    <a:pt x="35364" y="13049"/>
                  </a:cubicBezTo>
                  <a:lnTo>
                    <a:pt x="35539" y="13049"/>
                  </a:lnTo>
                  <a:cubicBezTo>
                    <a:pt x="36631" y="13118"/>
                    <a:pt x="37735" y="13187"/>
                    <a:pt x="38824" y="13187"/>
                  </a:cubicBezTo>
                  <a:cubicBezTo>
                    <a:pt x="40910" y="13187"/>
                    <a:pt x="42943" y="12935"/>
                    <a:pt x="44737" y="11947"/>
                  </a:cubicBezTo>
                  <a:cubicBezTo>
                    <a:pt x="46642" y="10919"/>
                    <a:pt x="48021" y="9039"/>
                    <a:pt x="48346" y="7084"/>
                  </a:cubicBezTo>
                  <a:cubicBezTo>
                    <a:pt x="48672" y="4979"/>
                    <a:pt x="47720" y="2749"/>
                    <a:pt x="46041" y="1671"/>
                  </a:cubicBezTo>
                  <a:cubicBezTo>
                    <a:pt x="45189" y="1119"/>
                    <a:pt x="44136" y="844"/>
                    <a:pt x="43334" y="693"/>
                  </a:cubicBezTo>
                  <a:cubicBezTo>
                    <a:pt x="41103" y="242"/>
                    <a:pt x="38848" y="142"/>
                    <a:pt x="36742" y="67"/>
                  </a:cubicBezTo>
                  <a:cubicBezTo>
                    <a:pt x="34715" y="20"/>
                    <a:pt x="32721" y="1"/>
                    <a:pt x="30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1432" y="1794965"/>
              <a:ext cx="31700" cy="108648"/>
            </a:xfrm>
            <a:custGeom>
              <a:avLst/>
              <a:gdLst/>
              <a:ahLst/>
              <a:cxnLst/>
              <a:rect l="l" t="t" r="r" b="b"/>
              <a:pathLst>
                <a:path w="578" h="1981" extrusionOk="0">
                  <a:moveTo>
                    <a:pt x="251" y="1"/>
                  </a:moveTo>
                  <a:cubicBezTo>
                    <a:pt x="151" y="26"/>
                    <a:pt x="76" y="126"/>
                    <a:pt x="101" y="226"/>
                  </a:cubicBezTo>
                  <a:cubicBezTo>
                    <a:pt x="176" y="728"/>
                    <a:pt x="151" y="1254"/>
                    <a:pt x="26" y="1730"/>
                  </a:cubicBezTo>
                  <a:cubicBezTo>
                    <a:pt x="1" y="1830"/>
                    <a:pt x="51" y="1956"/>
                    <a:pt x="176" y="1981"/>
                  </a:cubicBezTo>
                  <a:lnTo>
                    <a:pt x="226" y="1981"/>
                  </a:lnTo>
                  <a:cubicBezTo>
                    <a:pt x="302" y="1981"/>
                    <a:pt x="377" y="1931"/>
                    <a:pt x="402" y="1830"/>
                  </a:cubicBezTo>
                  <a:cubicBezTo>
                    <a:pt x="552" y="1304"/>
                    <a:pt x="577" y="728"/>
                    <a:pt x="477" y="176"/>
                  </a:cubicBezTo>
                  <a:cubicBezTo>
                    <a:pt x="477" y="51"/>
                    <a:pt x="377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68817" y="1950286"/>
              <a:ext cx="55064" cy="82542"/>
            </a:xfrm>
            <a:custGeom>
              <a:avLst/>
              <a:gdLst/>
              <a:ahLst/>
              <a:cxnLst/>
              <a:rect l="l" t="t" r="r" b="b"/>
              <a:pathLst>
                <a:path w="1004" h="1505" extrusionOk="0">
                  <a:moveTo>
                    <a:pt x="773" y="1"/>
                  </a:moveTo>
                  <a:cubicBezTo>
                    <a:pt x="703" y="1"/>
                    <a:pt x="636" y="34"/>
                    <a:pt x="602" y="101"/>
                  </a:cubicBezTo>
                  <a:lnTo>
                    <a:pt x="51" y="1204"/>
                  </a:lnTo>
                  <a:cubicBezTo>
                    <a:pt x="1" y="1304"/>
                    <a:pt x="51" y="1430"/>
                    <a:pt x="126" y="1480"/>
                  </a:cubicBezTo>
                  <a:cubicBezTo>
                    <a:pt x="176" y="1480"/>
                    <a:pt x="201" y="1505"/>
                    <a:pt x="226" y="1505"/>
                  </a:cubicBezTo>
                  <a:cubicBezTo>
                    <a:pt x="302" y="1505"/>
                    <a:pt x="377" y="1455"/>
                    <a:pt x="402" y="1379"/>
                  </a:cubicBezTo>
                  <a:lnTo>
                    <a:pt x="953" y="277"/>
                  </a:lnTo>
                  <a:cubicBezTo>
                    <a:pt x="1003" y="201"/>
                    <a:pt x="978" y="76"/>
                    <a:pt x="878" y="26"/>
                  </a:cubicBezTo>
                  <a:cubicBezTo>
                    <a:pt x="845" y="9"/>
                    <a:pt x="808" y="1"/>
                    <a:pt x="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566075" y="1694434"/>
              <a:ext cx="55064" cy="77222"/>
            </a:xfrm>
            <a:custGeom>
              <a:avLst/>
              <a:gdLst/>
              <a:ahLst/>
              <a:cxnLst/>
              <a:rect l="l" t="t" r="r" b="b"/>
              <a:pathLst>
                <a:path w="1004" h="1408" extrusionOk="0">
                  <a:moveTo>
                    <a:pt x="228" y="1"/>
                  </a:moveTo>
                  <a:cubicBezTo>
                    <a:pt x="182" y="1"/>
                    <a:pt x="136" y="20"/>
                    <a:pt x="101" y="54"/>
                  </a:cubicBezTo>
                  <a:cubicBezTo>
                    <a:pt x="26" y="105"/>
                    <a:pt x="1" y="230"/>
                    <a:pt x="76" y="330"/>
                  </a:cubicBezTo>
                  <a:cubicBezTo>
                    <a:pt x="301" y="606"/>
                    <a:pt x="477" y="932"/>
                    <a:pt x="602" y="1282"/>
                  </a:cubicBezTo>
                  <a:cubicBezTo>
                    <a:pt x="627" y="1358"/>
                    <a:pt x="702" y="1408"/>
                    <a:pt x="778" y="1408"/>
                  </a:cubicBezTo>
                  <a:lnTo>
                    <a:pt x="853" y="1408"/>
                  </a:lnTo>
                  <a:cubicBezTo>
                    <a:pt x="953" y="1358"/>
                    <a:pt x="1003" y="1257"/>
                    <a:pt x="978" y="1157"/>
                  </a:cubicBezTo>
                  <a:cubicBezTo>
                    <a:pt x="853" y="756"/>
                    <a:pt x="652" y="380"/>
                    <a:pt x="377" y="79"/>
                  </a:cubicBezTo>
                  <a:cubicBezTo>
                    <a:pt x="336" y="26"/>
                    <a:pt x="282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56111" y="2063980"/>
              <a:ext cx="90768" cy="73328"/>
            </a:xfrm>
            <a:custGeom>
              <a:avLst/>
              <a:gdLst/>
              <a:ahLst/>
              <a:cxnLst/>
              <a:rect l="l" t="t" r="r" b="b"/>
              <a:pathLst>
                <a:path w="1655" h="1337" extrusionOk="0">
                  <a:moveTo>
                    <a:pt x="1441" y="0"/>
                  </a:moveTo>
                  <a:cubicBezTo>
                    <a:pt x="1400" y="0"/>
                    <a:pt x="1360" y="12"/>
                    <a:pt x="1329" y="33"/>
                  </a:cubicBezTo>
                  <a:lnTo>
                    <a:pt x="101" y="986"/>
                  </a:lnTo>
                  <a:cubicBezTo>
                    <a:pt x="1" y="1036"/>
                    <a:pt x="1" y="1161"/>
                    <a:pt x="51" y="1261"/>
                  </a:cubicBezTo>
                  <a:cubicBezTo>
                    <a:pt x="101" y="1311"/>
                    <a:pt x="151" y="1336"/>
                    <a:pt x="201" y="1336"/>
                  </a:cubicBezTo>
                  <a:cubicBezTo>
                    <a:pt x="251" y="1336"/>
                    <a:pt x="301" y="1311"/>
                    <a:pt x="326" y="1286"/>
                  </a:cubicBezTo>
                  <a:lnTo>
                    <a:pt x="1555" y="359"/>
                  </a:lnTo>
                  <a:cubicBezTo>
                    <a:pt x="1655" y="284"/>
                    <a:pt x="1655" y="159"/>
                    <a:pt x="1605" y="83"/>
                  </a:cubicBezTo>
                  <a:cubicBezTo>
                    <a:pt x="1561" y="25"/>
                    <a:pt x="1499" y="0"/>
                    <a:pt x="1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4118" y="1620887"/>
              <a:ext cx="94882" cy="53200"/>
            </a:xfrm>
            <a:custGeom>
              <a:avLst/>
              <a:gdLst/>
              <a:ahLst/>
              <a:cxnLst/>
              <a:rect l="l" t="t" r="r" b="b"/>
              <a:pathLst>
                <a:path w="1730" h="970" extrusionOk="0">
                  <a:moveTo>
                    <a:pt x="208" y="1"/>
                  </a:moveTo>
                  <a:cubicBezTo>
                    <a:pt x="126" y="1"/>
                    <a:pt x="45" y="64"/>
                    <a:pt x="26" y="142"/>
                  </a:cubicBezTo>
                  <a:cubicBezTo>
                    <a:pt x="1" y="243"/>
                    <a:pt x="51" y="368"/>
                    <a:pt x="151" y="393"/>
                  </a:cubicBezTo>
                  <a:cubicBezTo>
                    <a:pt x="602" y="518"/>
                    <a:pt x="1003" y="694"/>
                    <a:pt x="1404" y="944"/>
                  </a:cubicBezTo>
                  <a:cubicBezTo>
                    <a:pt x="1429" y="969"/>
                    <a:pt x="1479" y="969"/>
                    <a:pt x="1504" y="969"/>
                  </a:cubicBezTo>
                  <a:cubicBezTo>
                    <a:pt x="1580" y="969"/>
                    <a:pt x="1630" y="944"/>
                    <a:pt x="1680" y="894"/>
                  </a:cubicBezTo>
                  <a:cubicBezTo>
                    <a:pt x="1730" y="794"/>
                    <a:pt x="1705" y="669"/>
                    <a:pt x="1605" y="618"/>
                  </a:cubicBezTo>
                  <a:cubicBezTo>
                    <a:pt x="1204" y="343"/>
                    <a:pt x="753" y="142"/>
                    <a:pt x="276" y="17"/>
                  </a:cubicBezTo>
                  <a:cubicBezTo>
                    <a:pt x="254" y="6"/>
                    <a:pt x="231" y="1"/>
                    <a:pt x="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047899" y="1645786"/>
              <a:ext cx="501722" cy="481923"/>
            </a:xfrm>
            <a:custGeom>
              <a:avLst/>
              <a:gdLst/>
              <a:ahLst/>
              <a:cxnLst/>
              <a:rect l="l" t="t" r="r" b="b"/>
              <a:pathLst>
                <a:path w="9148" h="8787" extrusionOk="0">
                  <a:moveTo>
                    <a:pt x="4461" y="591"/>
                  </a:moveTo>
                  <a:cubicBezTo>
                    <a:pt x="5865" y="591"/>
                    <a:pt x="7343" y="1543"/>
                    <a:pt x="7895" y="2821"/>
                  </a:cubicBezTo>
                  <a:cubicBezTo>
                    <a:pt x="8521" y="4174"/>
                    <a:pt x="8196" y="5904"/>
                    <a:pt x="7143" y="7007"/>
                  </a:cubicBezTo>
                  <a:cubicBezTo>
                    <a:pt x="6400" y="7767"/>
                    <a:pt x="5333" y="8178"/>
                    <a:pt x="4267" y="8178"/>
                  </a:cubicBezTo>
                  <a:cubicBezTo>
                    <a:pt x="3822" y="8178"/>
                    <a:pt x="3378" y="8107"/>
                    <a:pt x="2957" y="7959"/>
                  </a:cubicBezTo>
                  <a:cubicBezTo>
                    <a:pt x="2381" y="7758"/>
                    <a:pt x="1880" y="7433"/>
                    <a:pt x="1529" y="7032"/>
                  </a:cubicBezTo>
                  <a:cubicBezTo>
                    <a:pt x="827" y="6230"/>
                    <a:pt x="627" y="4977"/>
                    <a:pt x="977" y="3773"/>
                  </a:cubicBezTo>
                  <a:cubicBezTo>
                    <a:pt x="1378" y="2345"/>
                    <a:pt x="2707" y="741"/>
                    <a:pt x="4186" y="616"/>
                  </a:cubicBezTo>
                  <a:cubicBezTo>
                    <a:pt x="4286" y="616"/>
                    <a:pt x="4361" y="591"/>
                    <a:pt x="4461" y="591"/>
                  </a:cubicBezTo>
                  <a:close/>
                  <a:moveTo>
                    <a:pt x="4458" y="0"/>
                  </a:moveTo>
                  <a:cubicBezTo>
                    <a:pt x="4350" y="0"/>
                    <a:pt x="4243" y="5"/>
                    <a:pt x="4135" y="14"/>
                  </a:cubicBezTo>
                  <a:cubicBezTo>
                    <a:pt x="2381" y="190"/>
                    <a:pt x="852" y="1969"/>
                    <a:pt x="401" y="3598"/>
                  </a:cubicBezTo>
                  <a:cubicBezTo>
                    <a:pt x="0" y="5002"/>
                    <a:pt x="251" y="6480"/>
                    <a:pt x="1078" y="7433"/>
                  </a:cubicBezTo>
                  <a:cubicBezTo>
                    <a:pt x="1504" y="7909"/>
                    <a:pt x="2080" y="8285"/>
                    <a:pt x="2757" y="8535"/>
                  </a:cubicBezTo>
                  <a:cubicBezTo>
                    <a:pt x="3233" y="8711"/>
                    <a:pt x="3759" y="8786"/>
                    <a:pt x="4261" y="8786"/>
                  </a:cubicBezTo>
                  <a:cubicBezTo>
                    <a:pt x="5489" y="8786"/>
                    <a:pt x="6717" y="8310"/>
                    <a:pt x="7569" y="7408"/>
                  </a:cubicBezTo>
                  <a:cubicBezTo>
                    <a:pt x="8797" y="6154"/>
                    <a:pt x="9148" y="4149"/>
                    <a:pt x="8446" y="2570"/>
                  </a:cubicBezTo>
                  <a:cubicBezTo>
                    <a:pt x="7764" y="1064"/>
                    <a:pt x="6109" y="0"/>
                    <a:pt x="4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340662" y="2142408"/>
              <a:ext cx="98995" cy="45741"/>
            </a:xfrm>
            <a:custGeom>
              <a:avLst/>
              <a:gdLst/>
              <a:ahLst/>
              <a:cxnLst/>
              <a:rect l="l" t="t" r="r" b="b"/>
              <a:pathLst>
                <a:path w="1805" h="834" extrusionOk="0">
                  <a:moveTo>
                    <a:pt x="1557" y="0"/>
                  </a:moveTo>
                  <a:cubicBezTo>
                    <a:pt x="1539" y="0"/>
                    <a:pt x="1521" y="2"/>
                    <a:pt x="1504" y="7"/>
                  </a:cubicBezTo>
                  <a:cubicBezTo>
                    <a:pt x="1078" y="182"/>
                    <a:pt x="627" y="307"/>
                    <a:pt x="176" y="433"/>
                  </a:cubicBezTo>
                  <a:cubicBezTo>
                    <a:pt x="76" y="458"/>
                    <a:pt x="0" y="558"/>
                    <a:pt x="51" y="683"/>
                  </a:cubicBezTo>
                  <a:cubicBezTo>
                    <a:pt x="51" y="759"/>
                    <a:pt x="151" y="834"/>
                    <a:pt x="226" y="834"/>
                  </a:cubicBezTo>
                  <a:cubicBezTo>
                    <a:pt x="251" y="834"/>
                    <a:pt x="251" y="809"/>
                    <a:pt x="276" y="809"/>
                  </a:cubicBezTo>
                  <a:cubicBezTo>
                    <a:pt x="752" y="708"/>
                    <a:pt x="1203" y="558"/>
                    <a:pt x="1655" y="383"/>
                  </a:cubicBezTo>
                  <a:cubicBezTo>
                    <a:pt x="1755" y="358"/>
                    <a:pt x="1805" y="232"/>
                    <a:pt x="1755" y="132"/>
                  </a:cubicBezTo>
                  <a:cubicBezTo>
                    <a:pt x="1734" y="49"/>
                    <a:pt x="1644" y="0"/>
                    <a:pt x="1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277426" y="1580575"/>
              <a:ext cx="104535" cy="42615"/>
            </a:xfrm>
            <a:custGeom>
              <a:avLst/>
              <a:gdLst/>
              <a:ahLst/>
              <a:cxnLst/>
              <a:rect l="l" t="t" r="r" b="b"/>
              <a:pathLst>
                <a:path w="1906" h="777" extrusionOk="0">
                  <a:moveTo>
                    <a:pt x="201" y="0"/>
                  </a:moveTo>
                  <a:cubicBezTo>
                    <a:pt x="101" y="0"/>
                    <a:pt x="1" y="75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677" y="426"/>
                    <a:pt x="1153" y="526"/>
                    <a:pt x="1605" y="752"/>
                  </a:cubicBezTo>
                  <a:cubicBezTo>
                    <a:pt x="1630" y="752"/>
                    <a:pt x="1655" y="777"/>
                    <a:pt x="1680" y="777"/>
                  </a:cubicBezTo>
                  <a:cubicBezTo>
                    <a:pt x="1755" y="777"/>
                    <a:pt x="1830" y="727"/>
                    <a:pt x="1855" y="652"/>
                  </a:cubicBezTo>
                  <a:cubicBezTo>
                    <a:pt x="1905" y="551"/>
                    <a:pt x="1855" y="451"/>
                    <a:pt x="1780" y="401"/>
                  </a:cubicBezTo>
                  <a:cubicBezTo>
                    <a:pt x="1279" y="150"/>
                    <a:pt x="752" y="25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215560" y="2183981"/>
              <a:ext cx="78428" cy="28903"/>
            </a:xfrm>
            <a:custGeom>
              <a:avLst/>
              <a:gdLst/>
              <a:ahLst/>
              <a:cxnLst/>
              <a:rect l="l" t="t" r="r" b="b"/>
              <a:pathLst>
                <a:path w="1430" h="527" extrusionOk="0">
                  <a:moveTo>
                    <a:pt x="1204" y="1"/>
                  </a:moveTo>
                  <a:lnTo>
                    <a:pt x="201" y="126"/>
                  </a:lnTo>
                  <a:cubicBezTo>
                    <a:pt x="101" y="151"/>
                    <a:pt x="1" y="251"/>
                    <a:pt x="26" y="352"/>
                  </a:cubicBezTo>
                  <a:cubicBezTo>
                    <a:pt x="51" y="452"/>
                    <a:pt x="126" y="527"/>
                    <a:pt x="226" y="527"/>
                  </a:cubicBezTo>
                  <a:lnTo>
                    <a:pt x="251" y="527"/>
                  </a:lnTo>
                  <a:lnTo>
                    <a:pt x="1254" y="402"/>
                  </a:lnTo>
                  <a:cubicBezTo>
                    <a:pt x="1354" y="377"/>
                    <a:pt x="1429" y="276"/>
                    <a:pt x="1404" y="176"/>
                  </a:cubicBezTo>
                  <a:cubicBezTo>
                    <a:pt x="1404" y="76"/>
                    <a:pt x="1304" y="1"/>
                    <a:pt x="12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126218" y="1576407"/>
              <a:ext cx="100421" cy="28958"/>
            </a:xfrm>
            <a:custGeom>
              <a:avLst/>
              <a:gdLst/>
              <a:ahLst/>
              <a:cxnLst/>
              <a:rect l="l" t="t" r="r" b="b"/>
              <a:pathLst>
                <a:path w="1831" h="528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02"/>
                    <a:pt x="101" y="402"/>
                    <a:pt x="201" y="402"/>
                  </a:cubicBezTo>
                  <a:cubicBezTo>
                    <a:pt x="283" y="398"/>
                    <a:pt x="364" y="395"/>
                    <a:pt x="444" y="395"/>
                  </a:cubicBezTo>
                  <a:cubicBezTo>
                    <a:pt x="832" y="395"/>
                    <a:pt x="1206" y="444"/>
                    <a:pt x="1580" y="527"/>
                  </a:cubicBezTo>
                  <a:lnTo>
                    <a:pt x="1605" y="527"/>
                  </a:lnTo>
                  <a:cubicBezTo>
                    <a:pt x="1705" y="527"/>
                    <a:pt x="1780" y="452"/>
                    <a:pt x="1805" y="352"/>
                  </a:cubicBezTo>
                  <a:cubicBezTo>
                    <a:pt x="1830" y="251"/>
                    <a:pt x="1755" y="151"/>
                    <a:pt x="1655" y="126"/>
                  </a:cubicBezTo>
                  <a:cubicBezTo>
                    <a:pt x="1179" y="26"/>
                    <a:pt x="677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039617" y="2186449"/>
              <a:ext cx="103163" cy="26435"/>
            </a:xfrm>
            <a:custGeom>
              <a:avLst/>
              <a:gdLst/>
              <a:ahLst/>
              <a:cxnLst/>
              <a:rect l="l" t="t" r="r" b="b"/>
              <a:pathLst>
                <a:path w="1881" h="482" extrusionOk="0">
                  <a:moveTo>
                    <a:pt x="203" y="1"/>
                  </a:moveTo>
                  <a:cubicBezTo>
                    <a:pt x="101" y="1"/>
                    <a:pt x="22" y="69"/>
                    <a:pt x="1" y="156"/>
                  </a:cubicBezTo>
                  <a:cubicBezTo>
                    <a:pt x="1" y="281"/>
                    <a:pt x="51" y="382"/>
                    <a:pt x="176" y="407"/>
                  </a:cubicBezTo>
                  <a:cubicBezTo>
                    <a:pt x="452" y="457"/>
                    <a:pt x="727" y="482"/>
                    <a:pt x="1003" y="482"/>
                  </a:cubicBezTo>
                  <a:cubicBezTo>
                    <a:pt x="1229" y="482"/>
                    <a:pt x="1479" y="457"/>
                    <a:pt x="1705" y="432"/>
                  </a:cubicBezTo>
                  <a:cubicBezTo>
                    <a:pt x="1805" y="407"/>
                    <a:pt x="1880" y="307"/>
                    <a:pt x="1855" y="181"/>
                  </a:cubicBezTo>
                  <a:cubicBezTo>
                    <a:pt x="1855" y="94"/>
                    <a:pt x="1780" y="26"/>
                    <a:pt x="1678" y="26"/>
                  </a:cubicBezTo>
                  <a:cubicBezTo>
                    <a:pt x="1662" y="26"/>
                    <a:pt x="1646" y="28"/>
                    <a:pt x="1630" y="31"/>
                  </a:cubicBezTo>
                  <a:cubicBezTo>
                    <a:pt x="1420" y="66"/>
                    <a:pt x="1206" y="84"/>
                    <a:pt x="990" y="84"/>
                  </a:cubicBezTo>
                  <a:cubicBezTo>
                    <a:pt x="742" y="84"/>
                    <a:pt x="493" y="59"/>
                    <a:pt x="251" y="6"/>
                  </a:cubicBezTo>
                  <a:cubicBezTo>
                    <a:pt x="235" y="2"/>
                    <a:pt x="219" y="1"/>
                    <a:pt x="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970897" y="1566590"/>
              <a:ext cx="97624" cy="25284"/>
            </a:xfrm>
            <a:custGeom>
              <a:avLst/>
              <a:gdLst/>
              <a:ahLst/>
              <a:cxnLst/>
              <a:rect l="l" t="t" r="r" b="b"/>
              <a:pathLst>
                <a:path w="1780" h="461" extrusionOk="0">
                  <a:moveTo>
                    <a:pt x="843" y="1"/>
                  </a:moveTo>
                  <a:cubicBezTo>
                    <a:pt x="625" y="1"/>
                    <a:pt x="410" y="20"/>
                    <a:pt x="201" y="55"/>
                  </a:cubicBezTo>
                  <a:cubicBezTo>
                    <a:pt x="76" y="80"/>
                    <a:pt x="1" y="180"/>
                    <a:pt x="26" y="305"/>
                  </a:cubicBezTo>
                  <a:cubicBezTo>
                    <a:pt x="47" y="392"/>
                    <a:pt x="126" y="460"/>
                    <a:pt x="212" y="460"/>
                  </a:cubicBezTo>
                  <a:cubicBezTo>
                    <a:pt x="225" y="460"/>
                    <a:pt x="238" y="459"/>
                    <a:pt x="251" y="456"/>
                  </a:cubicBezTo>
                  <a:cubicBezTo>
                    <a:pt x="464" y="418"/>
                    <a:pt x="683" y="399"/>
                    <a:pt x="900" y="399"/>
                  </a:cubicBezTo>
                  <a:cubicBezTo>
                    <a:pt x="1116" y="399"/>
                    <a:pt x="1329" y="418"/>
                    <a:pt x="1529" y="456"/>
                  </a:cubicBezTo>
                  <a:lnTo>
                    <a:pt x="1579" y="456"/>
                  </a:lnTo>
                  <a:cubicBezTo>
                    <a:pt x="1655" y="456"/>
                    <a:pt x="1755" y="405"/>
                    <a:pt x="1780" y="305"/>
                  </a:cubicBezTo>
                  <a:cubicBezTo>
                    <a:pt x="1780" y="205"/>
                    <a:pt x="1730" y="80"/>
                    <a:pt x="1605" y="80"/>
                  </a:cubicBezTo>
                  <a:cubicBezTo>
                    <a:pt x="1349" y="26"/>
                    <a:pt x="1094" y="1"/>
                    <a:pt x="8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840311" y="2183981"/>
              <a:ext cx="121043" cy="23419"/>
            </a:xfrm>
            <a:custGeom>
              <a:avLst/>
              <a:gdLst/>
              <a:ahLst/>
              <a:cxnLst/>
              <a:rect l="l" t="t" r="r" b="b"/>
              <a:pathLst>
                <a:path w="220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01"/>
                    <a:pt x="101" y="402"/>
                    <a:pt x="201" y="402"/>
                  </a:cubicBezTo>
                  <a:lnTo>
                    <a:pt x="2031" y="427"/>
                  </a:lnTo>
                  <a:cubicBezTo>
                    <a:pt x="2131" y="427"/>
                    <a:pt x="2206" y="326"/>
                    <a:pt x="2206" y="226"/>
                  </a:cubicBezTo>
                  <a:cubicBezTo>
                    <a:pt x="2206" y="126"/>
                    <a:pt x="2131" y="26"/>
                    <a:pt x="2031" y="26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808720" y="1564067"/>
              <a:ext cx="94882" cy="20677"/>
            </a:xfrm>
            <a:custGeom>
              <a:avLst/>
              <a:gdLst/>
              <a:ahLst/>
              <a:cxnLst/>
              <a:rect l="l" t="t" r="r" b="b"/>
              <a:pathLst>
                <a:path w="1730" h="377" extrusionOk="0">
                  <a:moveTo>
                    <a:pt x="201" y="0"/>
                  </a:moveTo>
                  <a:cubicBezTo>
                    <a:pt x="75" y="0"/>
                    <a:pt x="0" y="75"/>
                    <a:pt x="0" y="201"/>
                  </a:cubicBezTo>
                  <a:cubicBezTo>
                    <a:pt x="0" y="301"/>
                    <a:pt x="75" y="376"/>
                    <a:pt x="201" y="376"/>
                  </a:cubicBezTo>
                  <a:lnTo>
                    <a:pt x="1529" y="376"/>
                  </a:lnTo>
                  <a:cubicBezTo>
                    <a:pt x="1654" y="376"/>
                    <a:pt x="1729" y="301"/>
                    <a:pt x="1729" y="201"/>
                  </a:cubicBezTo>
                  <a:cubicBezTo>
                    <a:pt x="1729" y="75"/>
                    <a:pt x="1654" y="0"/>
                    <a:pt x="1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657512" y="2177125"/>
              <a:ext cx="112761" cy="28903"/>
            </a:xfrm>
            <a:custGeom>
              <a:avLst/>
              <a:gdLst/>
              <a:ahLst/>
              <a:cxnLst/>
              <a:rect l="l" t="t" r="r" b="b"/>
              <a:pathLst>
                <a:path w="2056" h="527" extrusionOk="0">
                  <a:moveTo>
                    <a:pt x="201" y="0"/>
                  </a:moveTo>
                  <a:cubicBezTo>
                    <a:pt x="75" y="0"/>
                    <a:pt x="0" y="101"/>
                    <a:pt x="0" y="201"/>
                  </a:cubicBezTo>
                  <a:cubicBezTo>
                    <a:pt x="0" y="326"/>
                    <a:pt x="75" y="401"/>
                    <a:pt x="201" y="401"/>
                  </a:cubicBezTo>
                  <a:lnTo>
                    <a:pt x="301" y="401"/>
                  </a:lnTo>
                  <a:cubicBezTo>
                    <a:pt x="802" y="401"/>
                    <a:pt x="1303" y="451"/>
                    <a:pt x="1805" y="527"/>
                  </a:cubicBezTo>
                  <a:lnTo>
                    <a:pt x="1830" y="527"/>
                  </a:lnTo>
                  <a:cubicBezTo>
                    <a:pt x="1930" y="527"/>
                    <a:pt x="2005" y="451"/>
                    <a:pt x="2030" y="376"/>
                  </a:cubicBezTo>
                  <a:cubicBezTo>
                    <a:pt x="2055" y="251"/>
                    <a:pt x="1980" y="151"/>
                    <a:pt x="1855" y="151"/>
                  </a:cubicBezTo>
                  <a:cubicBezTo>
                    <a:pt x="1303" y="50"/>
                    <a:pt x="752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634148" y="1563793"/>
              <a:ext cx="97624" cy="25064"/>
            </a:xfrm>
            <a:custGeom>
              <a:avLst/>
              <a:gdLst/>
              <a:ahLst/>
              <a:cxnLst/>
              <a:rect l="l" t="t" r="r" b="b"/>
              <a:pathLst>
                <a:path w="1780" h="457" extrusionOk="0">
                  <a:moveTo>
                    <a:pt x="1568" y="1"/>
                  </a:moveTo>
                  <a:cubicBezTo>
                    <a:pt x="1555" y="1"/>
                    <a:pt x="1542" y="2"/>
                    <a:pt x="1529" y="5"/>
                  </a:cubicBezTo>
                  <a:cubicBezTo>
                    <a:pt x="1217" y="42"/>
                    <a:pt x="892" y="65"/>
                    <a:pt x="573" y="65"/>
                  </a:cubicBezTo>
                  <a:cubicBezTo>
                    <a:pt x="456" y="65"/>
                    <a:pt x="340" y="62"/>
                    <a:pt x="226" y="55"/>
                  </a:cubicBezTo>
                  <a:cubicBezTo>
                    <a:pt x="100" y="55"/>
                    <a:pt x="25" y="131"/>
                    <a:pt x="0" y="231"/>
                  </a:cubicBezTo>
                  <a:cubicBezTo>
                    <a:pt x="0" y="356"/>
                    <a:pt x="100" y="456"/>
                    <a:pt x="201" y="456"/>
                  </a:cubicBezTo>
                  <a:lnTo>
                    <a:pt x="627" y="456"/>
                  </a:lnTo>
                  <a:cubicBezTo>
                    <a:pt x="953" y="456"/>
                    <a:pt x="1278" y="431"/>
                    <a:pt x="1579" y="406"/>
                  </a:cubicBezTo>
                  <a:cubicBezTo>
                    <a:pt x="1704" y="381"/>
                    <a:pt x="1780" y="281"/>
                    <a:pt x="1755" y="181"/>
                  </a:cubicBezTo>
                  <a:cubicBezTo>
                    <a:pt x="1733" y="72"/>
                    <a:pt x="1654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492538" y="1567084"/>
              <a:ext cx="83913" cy="24516"/>
            </a:xfrm>
            <a:custGeom>
              <a:avLst/>
              <a:gdLst/>
              <a:ahLst/>
              <a:cxnLst/>
              <a:rect l="l" t="t" r="r" b="b"/>
              <a:pathLst>
                <a:path w="1530" h="447" extrusionOk="0">
                  <a:moveTo>
                    <a:pt x="678" y="0"/>
                  </a:moveTo>
                  <a:cubicBezTo>
                    <a:pt x="512" y="0"/>
                    <a:pt x="344" y="14"/>
                    <a:pt x="176" y="46"/>
                  </a:cubicBezTo>
                  <a:cubicBezTo>
                    <a:pt x="76" y="71"/>
                    <a:pt x="1" y="171"/>
                    <a:pt x="1" y="271"/>
                  </a:cubicBezTo>
                  <a:cubicBezTo>
                    <a:pt x="22" y="358"/>
                    <a:pt x="101" y="426"/>
                    <a:pt x="203" y="426"/>
                  </a:cubicBezTo>
                  <a:cubicBezTo>
                    <a:pt x="219" y="426"/>
                    <a:pt x="235" y="425"/>
                    <a:pt x="251" y="421"/>
                  </a:cubicBezTo>
                  <a:cubicBezTo>
                    <a:pt x="398" y="399"/>
                    <a:pt x="554" y="387"/>
                    <a:pt x="712" y="387"/>
                  </a:cubicBezTo>
                  <a:cubicBezTo>
                    <a:pt x="905" y="387"/>
                    <a:pt x="1099" y="405"/>
                    <a:pt x="1279" y="447"/>
                  </a:cubicBezTo>
                  <a:lnTo>
                    <a:pt x="1329" y="447"/>
                  </a:lnTo>
                  <a:cubicBezTo>
                    <a:pt x="1404" y="447"/>
                    <a:pt x="1504" y="396"/>
                    <a:pt x="1504" y="296"/>
                  </a:cubicBezTo>
                  <a:cubicBezTo>
                    <a:pt x="1529" y="196"/>
                    <a:pt x="1479" y="96"/>
                    <a:pt x="1354" y="71"/>
                  </a:cubicBezTo>
                  <a:cubicBezTo>
                    <a:pt x="1136" y="27"/>
                    <a:pt x="909" y="0"/>
                    <a:pt x="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437584" y="2169995"/>
              <a:ext cx="132012" cy="30549"/>
            </a:xfrm>
            <a:custGeom>
              <a:avLst/>
              <a:gdLst/>
              <a:ahLst/>
              <a:cxnLst/>
              <a:rect l="l" t="t" r="r" b="b"/>
              <a:pathLst>
                <a:path w="2407" h="557" extrusionOk="0">
                  <a:moveTo>
                    <a:pt x="187" y="0"/>
                  </a:moveTo>
                  <a:cubicBezTo>
                    <a:pt x="101" y="0"/>
                    <a:pt x="25" y="71"/>
                    <a:pt x="25" y="180"/>
                  </a:cubicBezTo>
                  <a:cubicBezTo>
                    <a:pt x="0" y="281"/>
                    <a:pt x="100" y="381"/>
                    <a:pt x="201" y="381"/>
                  </a:cubicBezTo>
                  <a:lnTo>
                    <a:pt x="2181" y="556"/>
                  </a:lnTo>
                  <a:lnTo>
                    <a:pt x="2206" y="556"/>
                  </a:lnTo>
                  <a:cubicBezTo>
                    <a:pt x="2306" y="556"/>
                    <a:pt x="2406" y="481"/>
                    <a:pt x="2406" y="381"/>
                  </a:cubicBezTo>
                  <a:cubicBezTo>
                    <a:pt x="2406" y="256"/>
                    <a:pt x="2331" y="180"/>
                    <a:pt x="2231" y="155"/>
                  </a:cubicBezTo>
                  <a:lnTo>
                    <a:pt x="226" y="5"/>
                  </a:lnTo>
                  <a:cubicBezTo>
                    <a:pt x="213" y="2"/>
                    <a:pt x="200" y="0"/>
                    <a:pt x="1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328990" y="1569552"/>
              <a:ext cx="83858" cy="24790"/>
            </a:xfrm>
            <a:custGeom>
              <a:avLst/>
              <a:gdLst/>
              <a:ahLst/>
              <a:cxnLst/>
              <a:rect l="l" t="t" r="r" b="b"/>
              <a:pathLst>
                <a:path w="1529" h="452" extrusionOk="0">
                  <a:moveTo>
                    <a:pt x="22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301"/>
                    <a:pt x="75" y="402"/>
                    <a:pt x="201" y="402"/>
                  </a:cubicBezTo>
                  <a:lnTo>
                    <a:pt x="1303" y="452"/>
                  </a:lnTo>
                  <a:lnTo>
                    <a:pt x="1329" y="452"/>
                  </a:lnTo>
                  <a:cubicBezTo>
                    <a:pt x="1429" y="452"/>
                    <a:pt x="1504" y="376"/>
                    <a:pt x="1504" y="276"/>
                  </a:cubicBezTo>
                  <a:cubicBezTo>
                    <a:pt x="1529" y="176"/>
                    <a:pt x="1429" y="76"/>
                    <a:pt x="1329" y="7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219026" y="2171641"/>
              <a:ext cx="132012" cy="26161"/>
            </a:xfrm>
            <a:custGeom>
              <a:avLst/>
              <a:gdLst/>
              <a:ahLst/>
              <a:cxnLst/>
              <a:rect l="l" t="t" r="r" b="b"/>
              <a:pathLst>
                <a:path w="2407" h="477" extrusionOk="0">
                  <a:moveTo>
                    <a:pt x="2181" y="0"/>
                  </a:moveTo>
                  <a:cubicBezTo>
                    <a:pt x="1767" y="48"/>
                    <a:pt x="1354" y="65"/>
                    <a:pt x="941" y="65"/>
                  </a:cubicBezTo>
                  <a:cubicBezTo>
                    <a:pt x="703" y="65"/>
                    <a:pt x="464" y="59"/>
                    <a:pt x="226" y="50"/>
                  </a:cubicBezTo>
                  <a:cubicBezTo>
                    <a:pt x="125" y="50"/>
                    <a:pt x="25" y="125"/>
                    <a:pt x="25" y="251"/>
                  </a:cubicBezTo>
                  <a:cubicBezTo>
                    <a:pt x="0" y="351"/>
                    <a:pt x="100" y="451"/>
                    <a:pt x="201" y="451"/>
                  </a:cubicBezTo>
                  <a:cubicBezTo>
                    <a:pt x="401" y="451"/>
                    <a:pt x="627" y="476"/>
                    <a:pt x="827" y="476"/>
                  </a:cubicBezTo>
                  <a:cubicBezTo>
                    <a:pt x="1303" y="476"/>
                    <a:pt x="1755" y="451"/>
                    <a:pt x="2231" y="401"/>
                  </a:cubicBezTo>
                  <a:cubicBezTo>
                    <a:pt x="2331" y="376"/>
                    <a:pt x="2406" y="301"/>
                    <a:pt x="2406" y="175"/>
                  </a:cubicBezTo>
                  <a:cubicBezTo>
                    <a:pt x="2406" y="75"/>
                    <a:pt x="2306" y="0"/>
                    <a:pt x="2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65388" y="1566809"/>
              <a:ext cx="104535" cy="22048"/>
            </a:xfrm>
            <a:custGeom>
              <a:avLst/>
              <a:gdLst/>
              <a:ahLst/>
              <a:cxnLst/>
              <a:rect l="l" t="t" r="r" b="b"/>
              <a:pathLst>
                <a:path w="1906" h="402" extrusionOk="0">
                  <a:moveTo>
                    <a:pt x="201" y="0"/>
                  </a:moveTo>
                  <a:cubicBezTo>
                    <a:pt x="76" y="0"/>
                    <a:pt x="1" y="101"/>
                    <a:pt x="1" y="201"/>
                  </a:cubicBezTo>
                  <a:cubicBezTo>
                    <a:pt x="1" y="301"/>
                    <a:pt x="76" y="401"/>
                    <a:pt x="201" y="401"/>
                  </a:cubicBezTo>
                  <a:lnTo>
                    <a:pt x="1730" y="401"/>
                  </a:lnTo>
                  <a:cubicBezTo>
                    <a:pt x="1830" y="401"/>
                    <a:pt x="1905" y="301"/>
                    <a:pt x="1905" y="201"/>
                  </a:cubicBezTo>
                  <a:cubicBezTo>
                    <a:pt x="1905" y="101"/>
                    <a:pt x="1830" y="0"/>
                    <a:pt x="1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48568" y="2174383"/>
              <a:ext cx="126527" cy="28903"/>
            </a:xfrm>
            <a:custGeom>
              <a:avLst/>
              <a:gdLst/>
              <a:ahLst/>
              <a:cxnLst/>
              <a:rect l="l" t="t" r="r" b="b"/>
              <a:pathLst>
                <a:path w="2307" h="527" extrusionOk="0">
                  <a:moveTo>
                    <a:pt x="2081" y="0"/>
                  </a:moveTo>
                  <a:lnTo>
                    <a:pt x="201" y="125"/>
                  </a:lnTo>
                  <a:cubicBezTo>
                    <a:pt x="101" y="125"/>
                    <a:pt x="0" y="226"/>
                    <a:pt x="25" y="351"/>
                  </a:cubicBezTo>
                  <a:cubicBezTo>
                    <a:pt x="25" y="451"/>
                    <a:pt x="101" y="527"/>
                    <a:pt x="226" y="527"/>
                  </a:cubicBezTo>
                  <a:lnTo>
                    <a:pt x="2106" y="401"/>
                  </a:lnTo>
                  <a:cubicBezTo>
                    <a:pt x="2206" y="401"/>
                    <a:pt x="2306" y="301"/>
                    <a:pt x="2281" y="201"/>
                  </a:cubicBezTo>
                  <a:cubicBezTo>
                    <a:pt x="2281" y="75"/>
                    <a:pt x="2181" y="0"/>
                    <a:pt x="2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007324" y="1564067"/>
              <a:ext cx="103163" cy="24790"/>
            </a:xfrm>
            <a:custGeom>
              <a:avLst/>
              <a:gdLst/>
              <a:ahLst/>
              <a:cxnLst/>
              <a:rect l="l" t="t" r="r" b="b"/>
              <a:pathLst>
                <a:path w="1881" h="452" extrusionOk="0">
                  <a:moveTo>
                    <a:pt x="1655" y="0"/>
                  </a:moveTo>
                  <a:lnTo>
                    <a:pt x="201" y="50"/>
                  </a:lnTo>
                  <a:cubicBezTo>
                    <a:pt x="76" y="50"/>
                    <a:pt x="0" y="151"/>
                    <a:pt x="0" y="251"/>
                  </a:cubicBezTo>
                  <a:cubicBezTo>
                    <a:pt x="0" y="376"/>
                    <a:pt x="101" y="451"/>
                    <a:pt x="201" y="451"/>
                  </a:cubicBezTo>
                  <a:lnTo>
                    <a:pt x="1680" y="401"/>
                  </a:lnTo>
                  <a:cubicBezTo>
                    <a:pt x="1780" y="376"/>
                    <a:pt x="1880" y="301"/>
                    <a:pt x="1880" y="176"/>
                  </a:cubicBezTo>
                  <a:cubicBezTo>
                    <a:pt x="1855" y="75"/>
                    <a:pt x="178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900102" y="2180745"/>
              <a:ext cx="90768" cy="25284"/>
            </a:xfrm>
            <a:custGeom>
              <a:avLst/>
              <a:gdLst/>
              <a:ahLst/>
              <a:cxnLst/>
              <a:rect l="l" t="t" r="r" b="b"/>
              <a:pathLst>
                <a:path w="1655" h="461" extrusionOk="0">
                  <a:moveTo>
                    <a:pt x="1156" y="0"/>
                  </a:moveTo>
                  <a:cubicBezTo>
                    <a:pt x="831" y="0"/>
                    <a:pt x="502" y="28"/>
                    <a:pt x="201" y="85"/>
                  </a:cubicBezTo>
                  <a:cubicBezTo>
                    <a:pt x="76" y="85"/>
                    <a:pt x="1" y="185"/>
                    <a:pt x="26" y="310"/>
                  </a:cubicBezTo>
                  <a:cubicBezTo>
                    <a:pt x="51" y="411"/>
                    <a:pt x="126" y="461"/>
                    <a:pt x="226" y="461"/>
                  </a:cubicBezTo>
                  <a:lnTo>
                    <a:pt x="251" y="461"/>
                  </a:lnTo>
                  <a:cubicBezTo>
                    <a:pt x="505" y="413"/>
                    <a:pt x="760" y="396"/>
                    <a:pt x="1008" y="396"/>
                  </a:cubicBezTo>
                  <a:cubicBezTo>
                    <a:pt x="1151" y="396"/>
                    <a:pt x="1292" y="401"/>
                    <a:pt x="1429" y="411"/>
                  </a:cubicBezTo>
                  <a:cubicBezTo>
                    <a:pt x="1554" y="411"/>
                    <a:pt x="1655" y="335"/>
                    <a:pt x="1655" y="235"/>
                  </a:cubicBezTo>
                  <a:cubicBezTo>
                    <a:pt x="1655" y="110"/>
                    <a:pt x="1580" y="9"/>
                    <a:pt x="1479" y="9"/>
                  </a:cubicBezTo>
                  <a:cubicBezTo>
                    <a:pt x="1373" y="3"/>
                    <a:pt x="1265" y="0"/>
                    <a:pt x="11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843776" y="1566809"/>
              <a:ext cx="108593" cy="24790"/>
            </a:xfrm>
            <a:custGeom>
              <a:avLst/>
              <a:gdLst/>
              <a:ahLst/>
              <a:cxnLst/>
              <a:rect l="l" t="t" r="r" b="b"/>
              <a:pathLst>
                <a:path w="1980" h="452" extrusionOk="0">
                  <a:moveTo>
                    <a:pt x="1779" y="0"/>
                  </a:moveTo>
                  <a:lnTo>
                    <a:pt x="175" y="76"/>
                  </a:lnTo>
                  <a:cubicBezTo>
                    <a:pt x="75" y="76"/>
                    <a:pt x="0" y="176"/>
                    <a:pt x="0" y="276"/>
                  </a:cubicBezTo>
                  <a:cubicBezTo>
                    <a:pt x="0" y="376"/>
                    <a:pt x="100" y="452"/>
                    <a:pt x="201" y="452"/>
                  </a:cubicBezTo>
                  <a:lnTo>
                    <a:pt x="1779" y="401"/>
                  </a:lnTo>
                  <a:cubicBezTo>
                    <a:pt x="1905" y="401"/>
                    <a:pt x="1980" y="301"/>
                    <a:pt x="1980" y="201"/>
                  </a:cubicBezTo>
                  <a:cubicBezTo>
                    <a:pt x="1980" y="101"/>
                    <a:pt x="1880" y="0"/>
                    <a:pt x="1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724159" y="2181239"/>
              <a:ext cx="105906" cy="26161"/>
            </a:xfrm>
            <a:custGeom>
              <a:avLst/>
              <a:gdLst/>
              <a:ahLst/>
              <a:cxnLst/>
              <a:rect l="l" t="t" r="r" b="b"/>
              <a:pathLst>
                <a:path w="1931" h="477" extrusionOk="0">
                  <a:moveTo>
                    <a:pt x="1705" y="0"/>
                  </a:moveTo>
                  <a:cubicBezTo>
                    <a:pt x="1387" y="48"/>
                    <a:pt x="1069" y="66"/>
                    <a:pt x="758" y="66"/>
                  </a:cubicBezTo>
                  <a:cubicBezTo>
                    <a:pt x="578" y="66"/>
                    <a:pt x="400" y="60"/>
                    <a:pt x="226" y="51"/>
                  </a:cubicBezTo>
                  <a:cubicBezTo>
                    <a:pt x="101" y="51"/>
                    <a:pt x="26" y="126"/>
                    <a:pt x="1" y="251"/>
                  </a:cubicBezTo>
                  <a:cubicBezTo>
                    <a:pt x="1" y="351"/>
                    <a:pt x="76" y="452"/>
                    <a:pt x="201" y="452"/>
                  </a:cubicBezTo>
                  <a:cubicBezTo>
                    <a:pt x="351" y="452"/>
                    <a:pt x="527" y="477"/>
                    <a:pt x="677" y="477"/>
                  </a:cubicBezTo>
                  <a:cubicBezTo>
                    <a:pt x="1053" y="477"/>
                    <a:pt x="1404" y="452"/>
                    <a:pt x="1755" y="402"/>
                  </a:cubicBezTo>
                  <a:cubicBezTo>
                    <a:pt x="1855" y="376"/>
                    <a:pt x="1930" y="276"/>
                    <a:pt x="1930" y="176"/>
                  </a:cubicBezTo>
                  <a:cubicBezTo>
                    <a:pt x="1905" y="76"/>
                    <a:pt x="1805" y="0"/>
                    <a:pt x="17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692569" y="1570703"/>
              <a:ext cx="111390" cy="25009"/>
            </a:xfrm>
            <a:custGeom>
              <a:avLst/>
              <a:gdLst/>
              <a:ahLst/>
              <a:cxnLst/>
              <a:rect l="l" t="t" r="r" b="b"/>
              <a:pathLst>
                <a:path w="2031" h="456" extrusionOk="0">
                  <a:moveTo>
                    <a:pt x="1868" y="1"/>
                  </a:moveTo>
                  <a:cubicBezTo>
                    <a:pt x="1856" y="1"/>
                    <a:pt x="1843" y="2"/>
                    <a:pt x="1830" y="5"/>
                  </a:cubicBezTo>
                  <a:lnTo>
                    <a:pt x="201" y="55"/>
                  </a:lnTo>
                  <a:cubicBezTo>
                    <a:pt x="75" y="55"/>
                    <a:pt x="0" y="155"/>
                    <a:pt x="0" y="255"/>
                  </a:cubicBezTo>
                  <a:cubicBezTo>
                    <a:pt x="0" y="355"/>
                    <a:pt x="100" y="456"/>
                    <a:pt x="201" y="456"/>
                  </a:cubicBezTo>
                  <a:lnTo>
                    <a:pt x="1855" y="381"/>
                  </a:lnTo>
                  <a:cubicBezTo>
                    <a:pt x="1955" y="381"/>
                    <a:pt x="2030" y="305"/>
                    <a:pt x="2030" y="180"/>
                  </a:cubicBezTo>
                  <a:cubicBezTo>
                    <a:pt x="2030" y="90"/>
                    <a:pt x="1970" y="1"/>
                    <a:pt x="18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4450" y="2183981"/>
              <a:ext cx="115558" cy="23419"/>
            </a:xfrm>
            <a:custGeom>
              <a:avLst/>
              <a:gdLst/>
              <a:ahLst/>
              <a:cxnLst/>
              <a:rect l="l" t="t" r="r" b="b"/>
              <a:pathLst>
                <a:path w="2107" h="427" extrusionOk="0">
                  <a:moveTo>
                    <a:pt x="1906" y="1"/>
                  </a:moveTo>
                  <a:lnTo>
                    <a:pt x="201" y="26"/>
                  </a:lnTo>
                  <a:cubicBezTo>
                    <a:pt x="101" y="26"/>
                    <a:pt x="1" y="101"/>
                    <a:pt x="1" y="226"/>
                  </a:cubicBezTo>
                  <a:cubicBezTo>
                    <a:pt x="1" y="326"/>
                    <a:pt x="101" y="427"/>
                    <a:pt x="201" y="427"/>
                  </a:cubicBezTo>
                  <a:lnTo>
                    <a:pt x="1906" y="402"/>
                  </a:lnTo>
                  <a:cubicBezTo>
                    <a:pt x="2006" y="402"/>
                    <a:pt x="2106" y="326"/>
                    <a:pt x="2106" y="201"/>
                  </a:cubicBezTo>
                  <a:cubicBezTo>
                    <a:pt x="2106" y="101"/>
                    <a:pt x="2006" y="1"/>
                    <a:pt x="1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549588" y="1570649"/>
              <a:ext cx="85284" cy="25064"/>
            </a:xfrm>
            <a:custGeom>
              <a:avLst/>
              <a:gdLst/>
              <a:ahLst/>
              <a:cxnLst/>
              <a:rect l="l" t="t" r="r" b="b"/>
              <a:pathLst>
                <a:path w="1555" h="457" extrusionOk="0">
                  <a:moveTo>
                    <a:pt x="213" y="1"/>
                  </a:moveTo>
                  <a:cubicBezTo>
                    <a:pt x="126" y="1"/>
                    <a:pt x="47" y="72"/>
                    <a:pt x="26" y="181"/>
                  </a:cubicBezTo>
                  <a:cubicBezTo>
                    <a:pt x="1" y="281"/>
                    <a:pt x="76" y="382"/>
                    <a:pt x="201" y="407"/>
                  </a:cubicBezTo>
                  <a:cubicBezTo>
                    <a:pt x="452" y="432"/>
                    <a:pt x="702" y="457"/>
                    <a:pt x="953" y="457"/>
                  </a:cubicBezTo>
                  <a:cubicBezTo>
                    <a:pt x="1078" y="457"/>
                    <a:pt x="1229" y="457"/>
                    <a:pt x="1354" y="432"/>
                  </a:cubicBezTo>
                  <a:cubicBezTo>
                    <a:pt x="1454" y="432"/>
                    <a:pt x="1554" y="331"/>
                    <a:pt x="1529" y="231"/>
                  </a:cubicBezTo>
                  <a:cubicBezTo>
                    <a:pt x="1529" y="142"/>
                    <a:pt x="1449" y="52"/>
                    <a:pt x="1361" y="52"/>
                  </a:cubicBezTo>
                  <a:cubicBezTo>
                    <a:pt x="1350" y="52"/>
                    <a:pt x="1339" y="53"/>
                    <a:pt x="1329" y="56"/>
                  </a:cubicBezTo>
                  <a:cubicBezTo>
                    <a:pt x="1228" y="62"/>
                    <a:pt x="1129" y="66"/>
                    <a:pt x="1032" y="66"/>
                  </a:cubicBezTo>
                  <a:cubicBezTo>
                    <a:pt x="765" y="66"/>
                    <a:pt x="508" y="42"/>
                    <a:pt x="251" y="6"/>
                  </a:cubicBezTo>
                  <a:cubicBezTo>
                    <a:pt x="238" y="2"/>
                    <a:pt x="225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387411" y="1566809"/>
              <a:ext cx="115504" cy="26161"/>
            </a:xfrm>
            <a:custGeom>
              <a:avLst/>
              <a:gdLst/>
              <a:ahLst/>
              <a:cxnLst/>
              <a:rect l="l" t="t" r="r" b="b"/>
              <a:pathLst>
                <a:path w="2106" h="477" extrusionOk="0">
                  <a:moveTo>
                    <a:pt x="1880" y="0"/>
                  </a:moveTo>
                  <a:cubicBezTo>
                    <a:pt x="1458" y="37"/>
                    <a:pt x="1049" y="60"/>
                    <a:pt x="644" y="60"/>
                  </a:cubicBezTo>
                  <a:cubicBezTo>
                    <a:pt x="496" y="60"/>
                    <a:pt x="348" y="57"/>
                    <a:pt x="201" y="51"/>
                  </a:cubicBezTo>
                  <a:cubicBezTo>
                    <a:pt x="100" y="51"/>
                    <a:pt x="0" y="151"/>
                    <a:pt x="0" y="251"/>
                  </a:cubicBezTo>
                  <a:cubicBezTo>
                    <a:pt x="0" y="351"/>
                    <a:pt x="75" y="452"/>
                    <a:pt x="176" y="452"/>
                  </a:cubicBezTo>
                  <a:cubicBezTo>
                    <a:pt x="326" y="452"/>
                    <a:pt x="476" y="477"/>
                    <a:pt x="627" y="477"/>
                  </a:cubicBezTo>
                  <a:cubicBezTo>
                    <a:pt x="1053" y="477"/>
                    <a:pt x="1479" y="452"/>
                    <a:pt x="1905" y="401"/>
                  </a:cubicBezTo>
                  <a:cubicBezTo>
                    <a:pt x="2030" y="376"/>
                    <a:pt x="2105" y="276"/>
                    <a:pt x="2080" y="176"/>
                  </a:cubicBezTo>
                  <a:cubicBezTo>
                    <a:pt x="2080" y="76"/>
                    <a:pt x="1980" y="0"/>
                    <a:pt x="18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370902" y="2183981"/>
              <a:ext cx="98995" cy="24790"/>
            </a:xfrm>
            <a:custGeom>
              <a:avLst/>
              <a:gdLst/>
              <a:ahLst/>
              <a:cxnLst/>
              <a:rect l="l" t="t" r="r" b="b"/>
              <a:pathLst>
                <a:path w="1805" h="452" extrusionOk="0">
                  <a:moveTo>
                    <a:pt x="1604" y="1"/>
                  </a:moveTo>
                  <a:lnTo>
                    <a:pt x="201" y="76"/>
                  </a:lnTo>
                  <a:cubicBezTo>
                    <a:pt x="76" y="76"/>
                    <a:pt x="0" y="176"/>
                    <a:pt x="0" y="276"/>
                  </a:cubicBezTo>
                  <a:cubicBezTo>
                    <a:pt x="0" y="377"/>
                    <a:pt x="101" y="452"/>
                    <a:pt x="201" y="452"/>
                  </a:cubicBezTo>
                  <a:lnTo>
                    <a:pt x="1604" y="402"/>
                  </a:lnTo>
                  <a:cubicBezTo>
                    <a:pt x="1730" y="402"/>
                    <a:pt x="1805" y="301"/>
                    <a:pt x="1805" y="201"/>
                  </a:cubicBezTo>
                  <a:cubicBezTo>
                    <a:pt x="1805" y="101"/>
                    <a:pt x="1705" y="1"/>
                    <a:pt x="16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229293" y="1570923"/>
              <a:ext cx="105906" cy="26161"/>
            </a:xfrm>
            <a:custGeom>
              <a:avLst/>
              <a:gdLst/>
              <a:ahLst/>
              <a:cxnLst/>
              <a:rect l="l" t="t" r="r" b="b"/>
              <a:pathLst>
                <a:path w="1931" h="477" extrusionOk="0">
                  <a:moveTo>
                    <a:pt x="1705" y="1"/>
                  </a:moveTo>
                  <a:lnTo>
                    <a:pt x="201" y="76"/>
                  </a:lnTo>
                  <a:cubicBezTo>
                    <a:pt x="76" y="76"/>
                    <a:pt x="1" y="176"/>
                    <a:pt x="1" y="276"/>
                  </a:cubicBezTo>
                  <a:cubicBezTo>
                    <a:pt x="1" y="377"/>
                    <a:pt x="101" y="477"/>
                    <a:pt x="201" y="477"/>
                  </a:cubicBezTo>
                  <a:lnTo>
                    <a:pt x="1730" y="402"/>
                  </a:lnTo>
                  <a:cubicBezTo>
                    <a:pt x="1856" y="402"/>
                    <a:pt x="1931" y="301"/>
                    <a:pt x="1931" y="201"/>
                  </a:cubicBezTo>
                  <a:cubicBezTo>
                    <a:pt x="1906" y="76"/>
                    <a:pt x="1831" y="1"/>
                    <a:pt x="1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219695" y="2181239"/>
              <a:ext cx="89397" cy="22048"/>
            </a:xfrm>
            <a:custGeom>
              <a:avLst/>
              <a:gdLst/>
              <a:ahLst/>
              <a:cxnLst/>
              <a:rect l="l" t="t" r="r" b="b"/>
              <a:pathLst>
                <a:path w="1630" h="402" extrusionOk="0">
                  <a:moveTo>
                    <a:pt x="201" y="0"/>
                  </a:moveTo>
                  <a:cubicBezTo>
                    <a:pt x="101" y="0"/>
                    <a:pt x="1" y="76"/>
                    <a:pt x="1" y="201"/>
                  </a:cubicBezTo>
                  <a:cubicBezTo>
                    <a:pt x="1" y="301"/>
                    <a:pt x="101" y="402"/>
                    <a:pt x="201" y="402"/>
                  </a:cubicBezTo>
                  <a:lnTo>
                    <a:pt x="1429" y="402"/>
                  </a:lnTo>
                  <a:cubicBezTo>
                    <a:pt x="1529" y="402"/>
                    <a:pt x="1630" y="301"/>
                    <a:pt x="1630" y="201"/>
                  </a:cubicBezTo>
                  <a:cubicBezTo>
                    <a:pt x="1630" y="76"/>
                    <a:pt x="1529" y="0"/>
                    <a:pt x="14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61631" y="2187875"/>
              <a:ext cx="134754" cy="25009"/>
            </a:xfrm>
            <a:custGeom>
              <a:avLst/>
              <a:gdLst/>
              <a:ahLst/>
              <a:cxnLst/>
              <a:rect l="l" t="t" r="r" b="b"/>
              <a:pathLst>
                <a:path w="2457" h="456" extrusionOk="0">
                  <a:moveTo>
                    <a:pt x="2288" y="1"/>
                  </a:moveTo>
                  <a:cubicBezTo>
                    <a:pt x="2277" y="1"/>
                    <a:pt x="2267" y="2"/>
                    <a:pt x="2256" y="5"/>
                  </a:cubicBezTo>
                  <a:lnTo>
                    <a:pt x="201" y="55"/>
                  </a:lnTo>
                  <a:cubicBezTo>
                    <a:pt x="101" y="55"/>
                    <a:pt x="0" y="155"/>
                    <a:pt x="0" y="255"/>
                  </a:cubicBezTo>
                  <a:cubicBezTo>
                    <a:pt x="0" y="356"/>
                    <a:pt x="101" y="456"/>
                    <a:pt x="201" y="456"/>
                  </a:cubicBezTo>
                  <a:lnTo>
                    <a:pt x="2256" y="381"/>
                  </a:lnTo>
                  <a:cubicBezTo>
                    <a:pt x="2381" y="381"/>
                    <a:pt x="2456" y="306"/>
                    <a:pt x="2456" y="180"/>
                  </a:cubicBezTo>
                  <a:cubicBezTo>
                    <a:pt x="2456" y="91"/>
                    <a:pt x="2376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78140" y="1575036"/>
              <a:ext cx="98995" cy="26161"/>
            </a:xfrm>
            <a:custGeom>
              <a:avLst/>
              <a:gdLst/>
              <a:ahLst/>
              <a:cxnLst/>
              <a:rect l="l" t="t" r="r" b="b"/>
              <a:pathLst>
                <a:path w="1805" h="477" extrusionOk="0">
                  <a:moveTo>
                    <a:pt x="1604" y="1"/>
                  </a:moveTo>
                  <a:lnTo>
                    <a:pt x="201" y="76"/>
                  </a:lnTo>
                  <a:cubicBezTo>
                    <a:pt x="75" y="76"/>
                    <a:pt x="0" y="176"/>
                    <a:pt x="0" y="302"/>
                  </a:cubicBezTo>
                  <a:cubicBezTo>
                    <a:pt x="0" y="402"/>
                    <a:pt x="100" y="477"/>
                    <a:pt x="201" y="477"/>
                  </a:cubicBezTo>
                  <a:lnTo>
                    <a:pt x="1604" y="402"/>
                  </a:lnTo>
                  <a:cubicBezTo>
                    <a:pt x="1729" y="402"/>
                    <a:pt x="1805" y="302"/>
                    <a:pt x="1805" y="201"/>
                  </a:cubicBezTo>
                  <a:cubicBezTo>
                    <a:pt x="1805" y="101"/>
                    <a:pt x="1704" y="1"/>
                    <a:pt x="16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058889" y="1628675"/>
              <a:ext cx="22048" cy="82542"/>
            </a:xfrm>
            <a:custGeom>
              <a:avLst/>
              <a:gdLst/>
              <a:ahLst/>
              <a:cxnLst/>
              <a:rect l="l" t="t" r="r" b="b"/>
              <a:pathLst>
                <a:path w="402" h="1505" extrusionOk="0">
                  <a:moveTo>
                    <a:pt x="201" y="0"/>
                  </a:moveTo>
                  <a:cubicBezTo>
                    <a:pt x="100" y="0"/>
                    <a:pt x="0" y="75"/>
                    <a:pt x="0" y="176"/>
                  </a:cubicBezTo>
                  <a:lnTo>
                    <a:pt x="0" y="1304"/>
                  </a:lnTo>
                  <a:cubicBezTo>
                    <a:pt x="0" y="1404"/>
                    <a:pt x="100" y="1504"/>
                    <a:pt x="201" y="1504"/>
                  </a:cubicBezTo>
                  <a:cubicBezTo>
                    <a:pt x="301" y="1504"/>
                    <a:pt x="401" y="1404"/>
                    <a:pt x="401" y="1304"/>
                  </a:cubicBezTo>
                  <a:lnTo>
                    <a:pt x="401" y="176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051979" y="1900816"/>
              <a:ext cx="28958" cy="112761"/>
            </a:xfrm>
            <a:custGeom>
              <a:avLst/>
              <a:gdLst/>
              <a:ahLst/>
              <a:cxnLst/>
              <a:rect l="l" t="t" r="r" b="b"/>
              <a:pathLst>
                <a:path w="528" h="2056" extrusionOk="0">
                  <a:moveTo>
                    <a:pt x="302" y="1"/>
                  </a:moveTo>
                  <a:cubicBezTo>
                    <a:pt x="201" y="1"/>
                    <a:pt x="101" y="76"/>
                    <a:pt x="76" y="176"/>
                  </a:cubicBezTo>
                  <a:cubicBezTo>
                    <a:pt x="1" y="753"/>
                    <a:pt x="26" y="1329"/>
                    <a:pt x="126" y="1880"/>
                  </a:cubicBezTo>
                  <a:cubicBezTo>
                    <a:pt x="151" y="1981"/>
                    <a:pt x="226" y="2056"/>
                    <a:pt x="327" y="2056"/>
                  </a:cubicBezTo>
                  <a:lnTo>
                    <a:pt x="352" y="2056"/>
                  </a:lnTo>
                  <a:cubicBezTo>
                    <a:pt x="477" y="2031"/>
                    <a:pt x="527" y="1931"/>
                    <a:pt x="527" y="1805"/>
                  </a:cubicBezTo>
                  <a:cubicBezTo>
                    <a:pt x="402" y="1304"/>
                    <a:pt x="402" y="753"/>
                    <a:pt x="477" y="226"/>
                  </a:cubicBezTo>
                  <a:cubicBezTo>
                    <a:pt x="477" y="126"/>
                    <a:pt x="402" y="26"/>
                    <a:pt x="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054721" y="1766116"/>
              <a:ext cx="26216" cy="82542"/>
            </a:xfrm>
            <a:custGeom>
              <a:avLst/>
              <a:gdLst/>
              <a:ahLst/>
              <a:cxnLst/>
              <a:rect l="l" t="t" r="r" b="b"/>
              <a:pathLst>
                <a:path w="478" h="1505" extrusionOk="0">
                  <a:moveTo>
                    <a:pt x="227" y="1"/>
                  </a:moveTo>
                  <a:cubicBezTo>
                    <a:pt x="126" y="1"/>
                    <a:pt x="26" y="76"/>
                    <a:pt x="26" y="176"/>
                  </a:cubicBezTo>
                  <a:cubicBezTo>
                    <a:pt x="1" y="577"/>
                    <a:pt x="1" y="953"/>
                    <a:pt x="76" y="1354"/>
                  </a:cubicBezTo>
                  <a:cubicBezTo>
                    <a:pt x="76" y="1454"/>
                    <a:pt x="176" y="1504"/>
                    <a:pt x="252" y="1504"/>
                  </a:cubicBezTo>
                  <a:lnTo>
                    <a:pt x="302" y="1504"/>
                  </a:lnTo>
                  <a:cubicBezTo>
                    <a:pt x="402" y="1504"/>
                    <a:pt x="477" y="1404"/>
                    <a:pt x="452" y="1279"/>
                  </a:cubicBezTo>
                  <a:cubicBezTo>
                    <a:pt x="402" y="928"/>
                    <a:pt x="377" y="577"/>
                    <a:pt x="427" y="226"/>
                  </a:cubicBezTo>
                  <a:cubicBezTo>
                    <a:pt x="427" y="101"/>
                    <a:pt x="352" y="26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050607" y="2055918"/>
              <a:ext cx="27587" cy="82761"/>
            </a:xfrm>
            <a:custGeom>
              <a:avLst/>
              <a:gdLst/>
              <a:ahLst/>
              <a:cxnLst/>
              <a:rect l="l" t="t" r="r" b="b"/>
              <a:pathLst>
                <a:path w="503" h="1509" extrusionOk="0">
                  <a:moveTo>
                    <a:pt x="220" y="1"/>
                  </a:moveTo>
                  <a:cubicBezTo>
                    <a:pt x="131" y="1"/>
                    <a:pt x="51" y="91"/>
                    <a:pt x="51" y="180"/>
                  </a:cubicBezTo>
                  <a:cubicBezTo>
                    <a:pt x="1" y="556"/>
                    <a:pt x="26" y="957"/>
                    <a:pt x="76" y="1333"/>
                  </a:cubicBezTo>
                  <a:cubicBezTo>
                    <a:pt x="101" y="1433"/>
                    <a:pt x="176" y="1509"/>
                    <a:pt x="276" y="1509"/>
                  </a:cubicBezTo>
                  <a:lnTo>
                    <a:pt x="327" y="1509"/>
                  </a:lnTo>
                  <a:cubicBezTo>
                    <a:pt x="427" y="1483"/>
                    <a:pt x="502" y="1383"/>
                    <a:pt x="477" y="1283"/>
                  </a:cubicBezTo>
                  <a:cubicBezTo>
                    <a:pt x="427" y="932"/>
                    <a:pt x="402" y="556"/>
                    <a:pt x="427" y="205"/>
                  </a:cubicBezTo>
                  <a:cubicBezTo>
                    <a:pt x="452" y="105"/>
                    <a:pt x="352" y="5"/>
                    <a:pt x="251" y="5"/>
                  </a:cubicBezTo>
                  <a:cubicBezTo>
                    <a:pt x="241" y="2"/>
                    <a:pt x="230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219674" y="1782625"/>
              <a:ext cx="111390" cy="195248"/>
            </a:xfrm>
            <a:custGeom>
              <a:avLst/>
              <a:gdLst/>
              <a:ahLst/>
              <a:cxnLst/>
              <a:rect l="l" t="t" r="r" b="b"/>
              <a:pathLst>
                <a:path w="2031" h="3560" extrusionOk="0">
                  <a:moveTo>
                    <a:pt x="978" y="0"/>
                  </a:moveTo>
                  <a:cubicBezTo>
                    <a:pt x="703" y="0"/>
                    <a:pt x="477" y="75"/>
                    <a:pt x="302" y="226"/>
                  </a:cubicBezTo>
                  <a:cubicBezTo>
                    <a:pt x="101" y="401"/>
                    <a:pt x="1" y="602"/>
                    <a:pt x="1" y="877"/>
                  </a:cubicBezTo>
                  <a:cubicBezTo>
                    <a:pt x="1" y="978"/>
                    <a:pt x="26" y="1078"/>
                    <a:pt x="76" y="1153"/>
                  </a:cubicBezTo>
                  <a:cubicBezTo>
                    <a:pt x="101" y="1278"/>
                    <a:pt x="176" y="1329"/>
                    <a:pt x="277" y="1329"/>
                  </a:cubicBezTo>
                  <a:cubicBezTo>
                    <a:pt x="327" y="1329"/>
                    <a:pt x="402" y="1304"/>
                    <a:pt x="452" y="1253"/>
                  </a:cubicBezTo>
                  <a:cubicBezTo>
                    <a:pt x="502" y="1203"/>
                    <a:pt x="527" y="1153"/>
                    <a:pt x="527" y="1078"/>
                  </a:cubicBezTo>
                  <a:cubicBezTo>
                    <a:pt x="527" y="1078"/>
                    <a:pt x="502" y="1053"/>
                    <a:pt x="502" y="1003"/>
                  </a:cubicBezTo>
                  <a:cubicBezTo>
                    <a:pt x="502" y="978"/>
                    <a:pt x="502" y="953"/>
                    <a:pt x="502" y="928"/>
                  </a:cubicBezTo>
                  <a:cubicBezTo>
                    <a:pt x="502" y="652"/>
                    <a:pt x="652" y="502"/>
                    <a:pt x="978" y="502"/>
                  </a:cubicBezTo>
                  <a:cubicBezTo>
                    <a:pt x="1129" y="502"/>
                    <a:pt x="1254" y="552"/>
                    <a:pt x="1354" y="602"/>
                  </a:cubicBezTo>
                  <a:cubicBezTo>
                    <a:pt x="1480" y="677"/>
                    <a:pt x="1530" y="802"/>
                    <a:pt x="1530" y="953"/>
                  </a:cubicBezTo>
                  <a:cubicBezTo>
                    <a:pt x="1530" y="1128"/>
                    <a:pt x="1404" y="1404"/>
                    <a:pt x="1154" y="1705"/>
                  </a:cubicBezTo>
                  <a:cubicBezTo>
                    <a:pt x="928" y="1980"/>
                    <a:pt x="703" y="2256"/>
                    <a:pt x="452" y="2532"/>
                  </a:cubicBezTo>
                  <a:cubicBezTo>
                    <a:pt x="226" y="2832"/>
                    <a:pt x="101" y="3108"/>
                    <a:pt x="101" y="3309"/>
                  </a:cubicBezTo>
                  <a:cubicBezTo>
                    <a:pt x="101" y="3484"/>
                    <a:pt x="201" y="3559"/>
                    <a:pt x="452" y="3559"/>
                  </a:cubicBezTo>
                  <a:cubicBezTo>
                    <a:pt x="1505" y="3559"/>
                    <a:pt x="2031" y="3484"/>
                    <a:pt x="2031" y="3309"/>
                  </a:cubicBezTo>
                  <a:cubicBezTo>
                    <a:pt x="2031" y="3233"/>
                    <a:pt x="2006" y="3183"/>
                    <a:pt x="1956" y="3133"/>
                  </a:cubicBezTo>
                  <a:cubicBezTo>
                    <a:pt x="1906" y="3083"/>
                    <a:pt x="1856" y="3058"/>
                    <a:pt x="1780" y="3058"/>
                  </a:cubicBezTo>
                  <a:lnTo>
                    <a:pt x="627" y="3058"/>
                  </a:lnTo>
                  <a:cubicBezTo>
                    <a:pt x="678" y="2983"/>
                    <a:pt x="728" y="2933"/>
                    <a:pt x="778" y="2857"/>
                  </a:cubicBezTo>
                  <a:cubicBezTo>
                    <a:pt x="1028" y="2557"/>
                    <a:pt x="1304" y="2256"/>
                    <a:pt x="1555" y="1955"/>
                  </a:cubicBezTo>
                  <a:cubicBezTo>
                    <a:pt x="1856" y="1579"/>
                    <a:pt x="2006" y="1228"/>
                    <a:pt x="2006" y="928"/>
                  </a:cubicBezTo>
                  <a:cubicBezTo>
                    <a:pt x="2006" y="652"/>
                    <a:pt x="1906" y="426"/>
                    <a:pt x="1705" y="251"/>
                  </a:cubicBezTo>
                  <a:cubicBezTo>
                    <a:pt x="1505" y="101"/>
                    <a:pt x="1279" y="0"/>
                    <a:pt x="9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369510" y="1942059"/>
              <a:ext cx="35814" cy="35814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377" y="1"/>
                  </a:moveTo>
                  <a:cubicBezTo>
                    <a:pt x="276" y="1"/>
                    <a:pt x="201" y="51"/>
                    <a:pt x="126" y="126"/>
                  </a:cubicBezTo>
                  <a:cubicBezTo>
                    <a:pt x="51" y="226"/>
                    <a:pt x="1" y="301"/>
                    <a:pt x="1" y="402"/>
                  </a:cubicBezTo>
                  <a:cubicBezTo>
                    <a:pt x="1" y="477"/>
                    <a:pt x="51" y="552"/>
                    <a:pt x="126" y="577"/>
                  </a:cubicBezTo>
                  <a:cubicBezTo>
                    <a:pt x="176" y="627"/>
                    <a:pt x="251" y="652"/>
                    <a:pt x="352" y="652"/>
                  </a:cubicBezTo>
                  <a:cubicBezTo>
                    <a:pt x="427" y="652"/>
                    <a:pt x="502" y="627"/>
                    <a:pt x="552" y="552"/>
                  </a:cubicBezTo>
                  <a:cubicBezTo>
                    <a:pt x="627" y="502"/>
                    <a:pt x="652" y="427"/>
                    <a:pt x="652" y="351"/>
                  </a:cubicBezTo>
                  <a:cubicBezTo>
                    <a:pt x="652" y="276"/>
                    <a:pt x="627" y="176"/>
                    <a:pt x="577" y="126"/>
                  </a:cubicBezTo>
                  <a:cubicBezTo>
                    <a:pt x="527" y="51"/>
                    <a:pt x="452" y="1"/>
                    <a:pt x="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723387" y="1382888"/>
            <a:ext cx="2478465" cy="714717"/>
            <a:chOff x="661600" y="1535350"/>
            <a:chExt cx="2736820" cy="789220"/>
          </a:xfrm>
        </p:grpSpPr>
        <p:sp>
          <p:nvSpPr>
            <p:cNvPr id="143" name="Google Shape;143;p2"/>
            <p:cNvSpPr/>
            <p:nvPr/>
          </p:nvSpPr>
          <p:spPr>
            <a:xfrm>
              <a:off x="2757832" y="1719684"/>
              <a:ext cx="433056" cy="415944"/>
            </a:xfrm>
            <a:custGeom>
              <a:avLst/>
              <a:gdLst/>
              <a:ahLst/>
              <a:cxnLst/>
              <a:rect l="l" t="t" r="r" b="b"/>
              <a:pathLst>
                <a:path w="7896" h="7584" extrusionOk="0">
                  <a:moveTo>
                    <a:pt x="3560" y="1"/>
                  </a:moveTo>
                  <a:cubicBezTo>
                    <a:pt x="2081" y="126"/>
                    <a:pt x="752" y="1755"/>
                    <a:pt x="351" y="3159"/>
                  </a:cubicBezTo>
                  <a:cubicBezTo>
                    <a:pt x="1" y="4387"/>
                    <a:pt x="201" y="5615"/>
                    <a:pt x="903" y="6417"/>
                  </a:cubicBezTo>
                  <a:cubicBezTo>
                    <a:pt x="1254" y="6843"/>
                    <a:pt x="1755" y="7169"/>
                    <a:pt x="2331" y="7369"/>
                  </a:cubicBezTo>
                  <a:cubicBezTo>
                    <a:pt x="2743" y="7514"/>
                    <a:pt x="3178" y="7583"/>
                    <a:pt x="3613" y="7583"/>
                  </a:cubicBezTo>
                  <a:cubicBezTo>
                    <a:pt x="4688" y="7583"/>
                    <a:pt x="5768" y="7159"/>
                    <a:pt x="6517" y="6392"/>
                  </a:cubicBezTo>
                  <a:cubicBezTo>
                    <a:pt x="7570" y="5289"/>
                    <a:pt x="7895" y="3585"/>
                    <a:pt x="7269" y="2206"/>
                  </a:cubicBezTo>
                  <a:cubicBezTo>
                    <a:pt x="6717" y="928"/>
                    <a:pt x="5239" y="1"/>
                    <a:pt x="3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61600" y="1535350"/>
              <a:ext cx="2736820" cy="789220"/>
            </a:xfrm>
            <a:custGeom>
              <a:avLst/>
              <a:gdLst/>
              <a:ahLst/>
              <a:cxnLst/>
              <a:rect l="l" t="t" r="r" b="b"/>
              <a:pathLst>
                <a:path w="49901" h="14390" extrusionOk="0">
                  <a:moveTo>
                    <a:pt x="30794" y="593"/>
                  </a:moveTo>
                  <a:cubicBezTo>
                    <a:pt x="33021" y="593"/>
                    <a:pt x="35164" y="618"/>
                    <a:pt x="37344" y="680"/>
                  </a:cubicBezTo>
                  <a:cubicBezTo>
                    <a:pt x="39450" y="730"/>
                    <a:pt x="41705" y="831"/>
                    <a:pt x="43936" y="1282"/>
                  </a:cubicBezTo>
                  <a:cubicBezTo>
                    <a:pt x="44738" y="1457"/>
                    <a:pt x="45791" y="1708"/>
                    <a:pt x="46643" y="2259"/>
                  </a:cubicBezTo>
                  <a:cubicBezTo>
                    <a:pt x="48322" y="3337"/>
                    <a:pt x="49274" y="5567"/>
                    <a:pt x="48948" y="7673"/>
                  </a:cubicBezTo>
                  <a:cubicBezTo>
                    <a:pt x="48623" y="9628"/>
                    <a:pt x="47244" y="11507"/>
                    <a:pt x="45339" y="12560"/>
                  </a:cubicBezTo>
                  <a:cubicBezTo>
                    <a:pt x="43552" y="13528"/>
                    <a:pt x="41528" y="13776"/>
                    <a:pt x="39450" y="13776"/>
                  </a:cubicBezTo>
                  <a:cubicBezTo>
                    <a:pt x="38353" y="13776"/>
                    <a:pt x="37241" y="13707"/>
                    <a:pt x="36141" y="13638"/>
                  </a:cubicBezTo>
                  <a:lnTo>
                    <a:pt x="35966" y="13638"/>
                  </a:lnTo>
                  <a:cubicBezTo>
                    <a:pt x="31446" y="13367"/>
                    <a:pt x="26892" y="13264"/>
                    <a:pt x="22342" y="13264"/>
                  </a:cubicBezTo>
                  <a:cubicBezTo>
                    <a:pt x="15086" y="13264"/>
                    <a:pt x="7839" y="13526"/>
                    <a:pt x="753" y="13788"/>
                  </a:cubicBezTo>
                  <a:cubicBezTo>
                    <a:pt x="678" y="11182"/>
                    <a:pt x="652" y="8575"/>
                    <a:pt x="652" y="5968"/>
                  </a:cubicBezTo>
                  <a:cubicBezTo>
                    <a:pt x="652" y="4765"/>
                    <a:pt x="652" y="3562"/>
                    <a:pt x="678" y="2359"/>
                  </a:cubicBezTo>
                  <a:cubicBezTo>
                    <a:pt x="678" y="2259"/>
                    <a:pt x="652" y="2134"/>
                    <a:pt x="652" y="1984"/>
                  </a:cubicBezTo>
                  <a:cubicBezTo>
                    <a:pt x="627" y="1733"/>
                    <a:pt x="602" y="1081"/>
                    <a:pt x="678" y="981"/>
                  </a:cubicBezTo>
                  <a:cubicBezTo>
                    <a:pt x="728" y="931"/>
                    <a:pt x="878" y="931"/>
                    <a:pt x="1028" y="931"/>
                  </a:cubicBezTo>
                  <a:cubicBezTo>
                    <a:pt x="1279" y="931"/>
                    <a:pt x="1555" y="956"/>
                    <a:pt x="1730" y="956"/>
                  </a:cubicBezTo>
                  <a:cubicBezTo>
                    <a:pt x="1881" y="981"/>
                    <a:pt x="2056" y="981"/>
                    <a:pt x="2156" y="981"/>
                  </a:cubicBezTo>
                  <a:cubicBezTo>
                    <a:pt x="4537" y="956"/>
                    <a:pt x="6918" y="906"/>
                    <a:pt x="9299" y="856"/>
                  </a:cubicBezTo>
                  <a:cubicBezTo>
                    <a:pt x="11605" y="831"/>
                    <a:pt x="13911" y="806"/>
                    <a:pt x="16242" y="755"/>
                  </a:cubicBezTo>
                  <a:cubicBezTo>
                    <a:pt x="18723" y="730"/>
                    <a:pt x="21229" y="705"/>
                    <a:pt x="23735" y="655"/>
                  </a:cubicBezTo>
                  <a:cubicBezTo>
                    <a:pt x="26254" y="618"/>
                    <a:pt x="28566" y="593"/>
                    <a:pt x="30794" y="593"/>
                  </a:cubicBezTo>
                  <a:close/>
                  <a:moveTo>
                    <a:pt x="31264" y="0"/>
                  </a:moveTo>
                  <a:cubicBezTo>
                    <a:pt x="28892" y="0"/>
                    <a:pt x="26428" y="27"/>
                    <a:pt x="23735" y="54"/>
                  </a:cubicBezTo>
                  <a:cubicBezTo>
                    <a:pt x="21229" y="104"/>
                    <a:pt x="18723" y="129"/>
                    <a:pt x="16216" y="179"/>
                  </a:cubicBezTo>
                  <a:cubicBezTo>
                    <a:pt x="13911" y="204"/>
                    <a:pt x="11605" y="229"/>
                    <a:pt x="9274" y="279"/>
                  </a:cubicBezTo>
                  <a:cubicBezTo>
                    <a:pt x="6893" y="304"/>
                    <a:pt x="4512" y="354"/>
                    <a:pt x="2131" y="405"/>
                  </a:cubicBezTo>
                  <a:cubicBezTo>
                    <a:pt x="2056" y="405"/>
                    <a:pt x="1906" y="379"/>
                    <a:pt x="1755" y="379"/>
                  </a:cubicBezTo>
                  <a:cubicBezTo>
                    <a:pt x="1491" y="360"/>
                    <a:pt x="1254" y="344"/>
                    <a:pt x="1047" y="344"/>
                  </a:cubicBezTo>
                  <a:cubicBezTo>
                    <a:pt x="725" y="344"/>
                    <a:pt x="479" y="383"/>
                    <a:pt x="327" y="505"/>
                  </a:cubicBezTo>
                  <a:cubicBezTo>
                    <a:pt x="1" y="755"/>
                    <a:pt x="26" y="1307"/>
                    <a:pt x="51" y="2034"/>
                  </a:cubicBezTo>
                  <a:cubicBezTo>
                    <a:pt x="76" y="2159"/>
                    <a:pt x="76" y="2259"/>
                    <a:pt x="76" y="2359"/>
                  </a:cubicBezTo>
                  <a:cubicBezTo>
                    <a:pt x="51" y="3537"/>
                    <a:pt x="51" y="4765"/>
                    <a:pt x="51" y="5968"/>
                  </a:cubicBezTo>
                  <a:cubicBezTo>
                    <a:pt x="51" y="8675"/>
                    <a:pt x="76" y="11407"/>
                    <a:pt x="151" y="14089"/>
                  </a:cubicBezTo>
                  <a:cubicBezTo>
                    <a:pt x="151" y="14189"/>
                    <a:pt x="201" y="14264"/>
                    <a:pt x="251" y="14314"/>
                  </a:cubicBezTo>
                  <a:cubicBezTo>
                    <a:pt x="302" y="14365"/>
                    <a:pt x="377" y="14390"/>
                    <a:pt x="452" y="14390"/>
                  </a:cubicBezTo>
                  <a:lnTo>
                    <a:pt x="477" y="14390"/>
                  </a:lnTo>
                  <a:cubicBezTo>
                    <a:pt x="7644" y="14127"/>
                    <a:pt x="14954" y="13855"/>
                    <a:pt x="22278" y="13855"/>
                  </a:cubicBezTo>
                  <a:cubicBezTo>
                    <a:pt x="26837" y="13855"/>
                    <a:pt x="31402" y="13960"/>
                    <a:pt x="35941" y="14239"/>
                  </a:cubicBezTo>
                  <a:lnTo>
                    <a:pt x="36091" y="14239"/>
                  </a:lnTo>
                  <a:cubicBezTo>
                    <a:pt x="37193" y="14307"/>
                    <a:pt x="38307" y="14374"/>
                    <a:pt x="39408" y="14374"/>
                  </a:cubicBezTo>
                  <a:cubicBezTo>
                    <a:pt x="41587" y="14374"/>
                    <a:pt x="43717" y="14110"/>
                    <a:pt x="45615" y="13061"/>
                  </a:cubicBezTo>
                  <a:cubicBezTo>
                    <a:pt x="47720" y="11933"/>
                    <a:pt x="49174" y="9928"/>
                    <a:pt x="49525" y="7773"/>
                  </a:cubicBezTo>
                  <a:cubicBezTo>
                    <a:pt x="49901" y="5442"/>
                    <a:pt x="48848" y="2961"/>
                    <a:pt x="46969" y="1758"/>
                  </a:cubicBezTo>
                  <a:cubicBezTo>
                    <a:pt x="46016" y="1156"/>
                    <a:pt x="44913" y="881"/>
                    <a:pt x="44036" y="705"/>
                  </a:cubicBezTo>
                  <a:cubicBezTo>
                    <a:pt x="41781" y="229"/>
                    <a:pt x="39400" y="129"/>
                    <a:pt x="37344" y="79"/>
                  </a:cubicBezTo>
                  <a:cubicBezTo>
                    <a:pt x="35326" y="20"/>
                    <a:pt x="33330" y="0"/>
                    <a:pt x="31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94617" y="1567818"/>
              <a:ext cx="2669471" cy="723789"/>
            </a:xfrm>
            <a:custGeom>
              <a:avLst/>
              <a:gdLst/>
              <a:ahLst/>
              <a:cxnLst/>
              <a:rect l="l" t="t" r="r" b="b"/>
              <a:pathLst>
                <a:path w="48673" h="13197" extrusionOk="0">
                  <a:moveTo>
                    <a:pt x="34186" y="665"/>
                  </a:moveTo>
                  <a:cubicBezTo>
                    <a:pt x="34286" y="665"/>
                    <a:pt x="34361" y="765"/>
                    <a:pt x="34361" y="865"/>
                  </a:cubicBezTo>
                  <a:cubicBezTo>
                    <a:pt x="34361" y="965"/>
                    <a:pt x="34286" y="1066"/>
                    <a:pt x="34186" y="1066"/>
                  </a:cubicBezTo>
                  <a:lnTo>
                    <a:pt x="32833" y="1066"/>
                  </a:lnTo>
                  <a:cubicBezTo>
                    <a:pt x="32707" y="1066"/>
                    <a:pt x="32632" y="965"/>
                    <a:pt x="32632" y="865"/>
                  </a:cubicBezTo>
                  <a:cubicBezTo>
                    <a:pt x="32632" y="765"/>
                    <a:pt x="32707" y="665"/>
                    <a:pt x="32833" y="665"/>
                  </a:cubicBezTo>
                  <a:close/>
                  <a:moveTo>
                    <a:pt x="19675" y="665"/>
                  </a:moveTo>
                  <a:cubicBezTo>
                    <a:pt x="19800" y="665"/>
                    <a:pt x="19875" y="740"/>
                    <a:pt x="19900" y="865"/>
                  </a:cubicBezTo>
                  <a:cubicBezTo>
                    <a:pt x="19900" y="965"/>
                    <a:pt x="19800" y="1066"/>
                    <a:pt x="19700" y="1066"/>
                  </a:cubicBezTo>
                  <a:lnTo>
                    <a:pt x="18221" y="1116"/>
                  </a:lnTo>
                  <a:cubicBezTo>
                    <a:pt x="18121" y="1116"/>
                    <a:pt x="18020" y="1041"/>
                    <a:pt x="18020" y="940"/>
                  </a:cubicBezTo>
                  <a:cubicBezTo>
                    <a:pt x="18020" y="815"/>
                    <a:pt x="18096" y="740"/>
                    <a:pt x="18221" y="715"/>
                  </a:cubicBezTo>
                  <a:lnTo>
                    <a:pt x="19675" y="665"/>
                  </a:lnTo>
                  <a:close/>
                  <a:moveTo>
                    <a:pt x="22632" y="715"/>
                  </a:moveTo>
                  <a:cubicBezTo>
                    <a:pt x="22732" y="715"/>
                    <a:pt x="22807" y="815"/>
                    <a:pt x="22807" y="915"/>
                  </a:cubicBezTo>
                  <a:cubicBezTo>
                    <a:pt x="22807" y="1041"/>
                    <a:pt x="22732" y="1116"/>
                    <a:pt x="22632" y="1116"/>
                  </a:cubicBezTo>
                  <a:lnTo>
                    <a:pt x="21103" y="1116"/>
                  </a:lnTo>
                  <a:cubicBezTo>
                    <a:pt x="20978" y="1116"/>
                    <a:pt x="20903" y="1041"/>
                    <a:pt x="20903" y="915"/>
                  </a:cubicBezTo>
                  <a:cubicBezTo>
                    <a:pt x="20903" y="815"/>
                    <a:pt x="20978" y="715"/>
                    <a:pt x="21103" y="715"/>
                  </a:cubicBezTo>
                  <a:close/>
                  <a:moveTo>
                    <a:pt x="30978" y="665"/>
                  </a:moveTo>
                  <a:cubicBezTo>
                    <a:pt x="31078" y="665"/>
                    <a:pt x="31178" y="740"/>
                    <a:pt x="31204" y="840"/>
                  </a:cubicBezTo>
                  <a:cubicBezTo>
                    <a:pt x="31229" y="940"/>
                    <a:pt x="31153" y="1041"/>
                    <a:pt x="31028" y="1066"/>
                  </a:cubicBezTo>
                  <a:cubicBezTo>
                    <a:pt x="30727" y="1116"/>
                    <a:pt x="30402" y="1141"/>
                    <a:pt x="30076" y="1141"/>
                  </a:cubicBezTo>
                  <a:cubicBezTo>
                    <a:pt x="29925" y="1141"/>
                    <a:pt x="29800" y="1116"/>
                    <a:pt x="29650" y="1116"/>
                  </a:cubicBezTo>
                  <a:cubicBezTo>
                    <a:pt x="29549" y="1116"/>
                    <a:pt x="29449" y="1016"/>
                    <a:pt x="29449" y="915"/>
                  </a:cubicBezTo>
                  <a:cubicBezTo>
                    <a:pt x="29474" y="790"/>
                    <a:pt x="29574" y="715"/>
                    <a:pt x="29675" y="715"/>
                  </a:cubicBezTo>
                  <a:cubicBezTo>
                    <a:pt x="29831" y="724"/>
                    <a:pt x="29990" y="730"/>
                    <a:pt x="30150" y="730"/>
                  </a:cubicBezTo>
                  <a:cubicBezTo>
                    <a:pt x="30428" y="730"/>
                    <a:pt x="30708" y="712"/>
                    <a:pt x="30978" y="665"/>
                  </a:cubicBezTo>
                  <a:close/>
                  <a:moveTo>
                    <a:pt x="8597" y="715"/>
                  </a:moveTo>
                  <a:cubicBezTo>
                    <a:pt x="8697" y="715"/>
                    <a:pt x="8797" y="790"/>
                    <a:pt x="8797" y="890"/>
                  </a:cubicBezTo>
                  <a:cubicBezTo>
                    <a:pt x="8822" y="1016"/>
                    <a:pt x="8747" y="1116"/>
                    <a:pt x="8622" y="1116"/>
                  </a:cubicBezTo>
                  <a:cubicBezTo>
                    <a:pt x="8196" y="1166"/>
                    <a:pt x="7770" y="1191"/>
                    <a:pt x="7344" y="1191"/>
                  </a:cubicBezTo>
                  <a:cubicBezTo>
                    <a:pt x="7193" y="1191"/>
                    <a:pt x="7043" y="1191"/>
                    <a:pt x="6893" y="1166"/>
                  </a:cubicBezTo>
                  <a:cubicBezTo>
                    <a:pt x="6792" y="1166"/>
                    <a:pt x="6717" y="1091"/>
                    <a:pt x="6717" y="965"/>
                  </a:cubicBezTo>
                  <a:cubicBezTo>
                    <a:pt x="6717" y="865"/>
                    <a:pt x="6817" y="790"/>
                    <a:pt x="6918" y="790"/>
                  </a:cubicBezTo>
                  <a:cubicBezTo>
                    <a:pt x="7056" y="796"/>
                    <a:pt x="7193" y="799"/>
                    <a:pt x="7332" y="799"/>
                  </a:cubicBezTo>
                  <a:cubicBezTo>
                    <a:pt x="7746" y="799"/>
                    <a:pt x="8165" y="771"/>
                    <a:pt x="8597" y="715"/>
                  </a:cubicBezTo>
                  <a:close/>
                  <a:moveTo>
                    <a:pt x="16849" y="736"/>
                  </a:moveTo>
                  <a:cubicBezTo>
                    <a:pt x="16938" y="736"/>
                    <a:pt x="17018" y="826"/>
                    <a:pt x="17018" y="915"/>
                  </a:cubicBezTo>
                  <a:cubicBezTo>
                    <a:pt x="17018" y="1041"/>
                    <a:pt x="16943" y="1116"/>
                    <a:pt x="16817" y="1116"/>
                  </a:cubicBezTo>
                  <a:lnTo>
                    <a:pt x="15239" y="1191"/>
                  </a:lnTo>
                  <a:cubicBezTo>
                    <a:pt x="15138" y="1191"/>
                    <a:pt x="15038" y="1091"/>
                    <a:pt x="15038" y="991"/>
                  </a:cubicBezTo>
                  <a:cubicBezTo>
                    <a:pt x="15038" y="890"/>
                    <a:pt x="15113" y="790"/>
                    <a:pt x="15213" y="790"/>
                  </a:cubicBezTo>
                  <a:lnTo>
                    <a:pt x="16817" y="740"/>
                  </a:lnTo>
                  <a:cubicBezTo>
                    <a:pt x="16828" y="737"/>
                    <a:pt x="16839" y="736"/>
                    <a:pt x="16849" y="736"/>
                  </a:cubicBezTo>
                  <a:close/>
                  <a:moveTo>
                    <a:pt x="27545" y="720"/>
                  </a:moveTo>
                  <a:cubicBezTo>
                    <a:pt x="27776" y="720"/>
                    <a:pt x="28003" y="746"/>
                    <a:pt x="28221" y="790"/>
                  </a:cubicBezTo>
                  <a:cubicBezTo>
                    <a:pt x="28346" y="815"/>
                    <a:pt x="28396" y="915"/>
                    <a:pt x="28371" y="1041"/>
                  </a:cubicBezTo>
                  <a:cubicBezTo>
                    <a:pt x="28371" y="1116"/>
                    <a:pt x="28271" y="1191"/>
                    <a:pt x="28196" y="1191"/>
                  </a:cubicBezTo>
                  <a:lnTo>
                    <a:pt x="28146" y="1191"/>
                  </a:lnTo>
                  <a:cubicBezTo>
                    <a:pt x="27957" y="1147"/>
                    <a:pt x="27750" y="1121"/>
                    <a:pt x="27547" y="1121"/>
                  </a:cubicBezTo>
                  <a:cubicBezTo>
                    <a:pt x="27400" y="1121"/>
                    <a:pt x="27255" y="1134"/>
                    <a:pt x="27118" y="1166"/>
                  </a:cubicBezTo>
                  <a:cubicBezTo>
                    <a:pt x="26993" y="1166"/>
                    <a:pt x="26893" y="1116"/>
                    <a:pt x="26868" y="991"/>
                  </a:cubicBezTo>
                  <a:cubicBezTo>
                    <a:pt x="26868" y="890"/>
                    <a:pt x="26943" y="790"/>
                    <a:pt x="27043" y="765"/>
                  </a:cubicBezTo>
                  <a:cubicBezTo>
                    <a:pt x="27211" y="733"/>
                    <a:pt x="27379" y="720"/>
                    <a:pt x="27545" y="720"/>
                  </a:cubicBezTo>
                  <a:close/>
                  <a:moveTo>
                    <a:pt x="36482" y="715"/>
                  </a:moveTo>
                  <a:cubicBezTo>
                    <a:pt x="36717" y="715"/>
                    <a:pt x="36955" y="740"/>
                    <a:pt x="37194" y="790"/>
                  </a:cubicBezTo>
                  <a:cubicBezTo>
                    <a:pt x="37319" y="815"/>
                    <a:pt x="37369" y="915"/>
                    <a:pt x="37369" y="1016"/>
                  </a:cubicBezTo>
                  <a:cubicBezTo>
                    <a:pt x="37344" y="1116"/>
                    <a:pt x="37269" y="1191"/>
                    <a:pt x="37168" y="1191"/>
                  </a:cubicBezTo>
                  <a:cubicBezTo>
                    <a:pt x="37143" y="1191"/>
                    <a:pt x="37143" y="1166"/>
                    <a:pt x="37118" y="1166"/>
                  </a:cubicBezTo>
                  <a:cubicBezTo>
                    <a:pt x="36918" y="1128"/>
                    <a:pt x="36705" y="1110"/>
                    <a:pt x="36489" y="1110"/>
                  </a:cubicBezTo>
                  <a:cubicBezTo>
                    <a:pt x="36272" y="1110"/>
                    <a:pt x="36053" y="1128"/>
                    <a:pt x="35840" y="1166"/>
                  </a:cubicBezTo>
                  <a:cubicBezTo>
                    <a:pt x="35827" y="1169"/>
                    <a:pt x="35814" y="1171"/>
                    <a:pt x="35801" y="1171"/>
                  </a:cubicBezTo>
                  <a:cubicBezTo>
                    <a:pt x="35715" y="1171"/>
                    <a:pt x="35636" y="1103"/>
                    <a:pt x="35615" y="1016"/>
                  </a:cubicBezTo>
                  <a:cubicBezTo>
                    <a:pt x="35590" y="915"/>
                    <a:pt x="35665" y="790"/>
                    <a:pt x="35790" y="790"/>
                  </a:cubicBezTo>
                  <a:cubicBezTo>
                    <a:pt x="36016" y="740"/>
                    <a:pt x="36247" y="715"/>
                    <a:pt x="36482" y="715"/>
                  </a:cubicBezTo>
                  <a:close/>
                  <a:moveTo>
                    <a:pt x="9925" y="790"/>
                  </a:moveTo>
                  <a:cubicBezTo>
                    <a:pt x="10182" y="827"/>
                    <a:pt x="10439" y="850"/>
                    <a:pt x="10706" y="850"/>
                  </a:cubicBezTo>
                  <a:cubicBezTo>
                    <a:pt x="10803" y="850"/>
                    <a:pt x="10902" y="847"/>
                    <a:pt x="11003" y="840"/>
                  </a:cubicBezTo>
                  <a:cubicBezTo>
                    <a:pt x="11013" y="837"/>
                    <a:pt x="11024" y="836"/>
                    <a:pt x="11035" y="836"/>
                  </a:cubicBezTo>
                  <a:cubicBezTo>
                    <a:pt x="11123" y="836"/>
                    <a:pt x="11203" y="926"/>
                    <a:pt x="11203" y="1016"/>
                  </a:cubicBezTo>
                  <a:cubicBezTo>
                    <a:pt x="11228" y="1116"/>
                    <a:pt x="11128" y="1216"/>
                    <a:pt x="11028" y="1241"/>
                  </a:cubicBezTo>
                  <a:lnTo>
                    <a:pt x="10627" y="1241"/>
                  </a:lnTo>
                  <a:cubicBezTo>
                    <a:pt x="10376" y="1241"/>
                    <a:pt x="10126" y="1216"/>
                    <a:pt x="9875" y="1191"/>
                  </a:cubicBezTo>
                  <a:cubicBezTo>
                    <a:pt x="9750" y="1166"/>
                    <a:pt x="9675" y="1066"/>
                    <a:pt x="9700" y="965"/>
                  </a:cubicBezTo>
                  <a:cubicBezTo>
                    <a:pt x="9725" y="865"/>
                    <a:pt x="9825" y="790"/>
                    <a:pt x="9925" y="790"/>
                  </a:cubicBezTo>
                  <a:close/>
                  <a:moveTo>
                    <a:pt x="14111" y="790"/>
                  </a:moveTo>
                  <a:cubicBezTo>
                    <a:pt x="14236" y="790"/>
                    <a:pt x="14311" y="865"/>
                    <a:pt x="14311" y="965"/>
                  </a:cubicBezTo>
                  <a:cubicBezTo>
                    <a:pt x="14311" y="1091"/>
                    <a:pt x="14236" y="1166"/>
                    <a:pt x="14136" y="1191"/>
                  </a:cubicBezTo>
                  <a:lnTo>
                    <a:pt x="12482" y="1241"/>
                  </a:lnTo>
                  <a:cubicBezTo>
                    <a:pt x="12381" y="1241"/>
                    <a:pt x="12281" y="1166"/>
                    <a:pt x="12281" y="1041"/>
                  </a:cubicBezTo>
                  <a:cubicBezTo>
                    <a:pt x="12281" y="940"/>
                    <a:pt x="12356" y="840"/>
                    <a:pt x="12482" y="840"/>
                  </a:cubicBezTo>
                  <a:lnTo>
                    <a:pt x="14111" y="790"/>
                  </a:lnTo>
                  <a:close/>
                  <a:moveTo>
                    <a:pt x="24111" y="765"/>
                  </a:moveTo>
                  <a:lnTo>
                    <a:pt x="25214" y="840"/>
                  </a:lnTo>
                  <a:cubicBezTo>
                    <a:pt x="25314" y="840"/>
                    <a:pt x="25414" y="940"/>
                    <a:pt x="25389" y="1041"/>
                  </a:cubicBezTo>
                  <a:cubicBezTo>
                    <a:pt x="25389" y="1141"/>
                    <a:pt x="25314" y="1241"/>
                    <a:pt x="25214" y="1241"/>
                  </a:cubicBezTo>
                  <a:lnTo>
                    <a:pt x="25188" y="1241"/>
                  </a:lnTo>
                  <a:lnTo>
                    <a:pt x="24086" y="1166"/>
                  </a:lnTo>
                  <a:cubicBezTo>
                    <a:pt x="23960" y="1166"/>
                    <a:pt x="23885" y="1066"/>
                    <a:pt x="23885" y="965"/>
                  </a:cubicBezTo>
                  <a:cubicBezTo>
                    <a:pt x="23885" y="840"/>
                    <a:pt x="23985" y="765"/>
                    <a:pt x="24111" y="765"/>
                  </a:cubicBezTo>
                  <a:close/>
                  <a:moveTo>
                    <a:pt x="5539" y="790"/>
                  </a:moveTo>
                  <a:cubicBezTo>
                    <a:pt x="5665" y="790"/>
                    <a:pt x="5740" y="890"/>
                    <a:pt x="5765" y="991"/>
                  </a:cubicBezTo>
                  <a:cubicBezTo>
                    <a:pt x="5765" y="1091"/>
                    <a:pt x="5665" y="1191"/>
                    <a:pt x="5564" y="1191"/>
                  </a:cubicBezTo>
                  <a:lnTo>
                    <a:pt x="4035" y="1266"/>
                  </a:lnTo>
                  <a:cubicBezTo>
                    <a:pt x="3935" y="1266"/>
                    <a:pt x="3835" y="1191"/>
                    <a:pt x="3835" y="1066"/>
                  </a:cubicBezTo>
                  <a:cubicBezTo>
                    <a:pt x="3835" y="965"/>
                    <a:pt x="3910" y="865"/>
                    <a:pt x="4035" y="865"/>
                  </a:cubicBezTo>
                  <a:lnTo>
                    <a:pt x="5539" y="790"/>
                  </a:lnTo>
                  <a:close/>
                  <a:moveTo>
                    <a:pt x="2682" y="890"/>
                  </a:moveTo>
                  <a:cubicBezTo>
                    <a:pt x="2782" y="890"/>
                    <a:pt x="2883" y="965"/>
                    <a:pt x="2883" y="1066"/>
                  </a:cubicBezTo>
                  <a:cubicBezTo>
                    <a:pt x="2883" y="1191"/>
                    <a:pt x="2807" y="1266"/>
                    <a:pt x="2682" y="1291"/>
                  </a:cubicBezTo>
                  <a:lnTo>
                    <a:pt x="1279" y="1341"/>
                  </a:lnTo>
                  <a:cubicBezTo>
                    <a:pt x="1178" y="1341"/>
                    <a:pt x="1078" y="1266"/>
                    <a:pt x="1078" y="1166"/>
                  </a:cubicBezTo>
                  <a:cubicBezTo>
                    <a:pt x="1078" y="1041"/>
                    <a:pt x="1153" y="965"/>
                    <a:pt x="1279" y="965"/>
                  </a:cubicBezTo>
                  <a:lnTo>
                    <a:pt x="2682" y="890"/>
                  </a:lnTo>
                  <a:close/>
                  <a:moveTo>
                    <a:pt x="38622" y="890"/>
                  </a:moveTo>
                  <a:cubicBezTo>
                    <a:pt x="39098" y="890"/>
                    <a:pt x="39600" y="940"/>
                    <a:pt x="40076" y="1016"/>
                  </a:cubicBezTo>
                  <a:cubicBezTo>
                    <a:pt x="40176" y="1041"/>
                    <a:pt x="40251" y="1141"/>
                    <a:pt x="40226" y="1241"/>
                  </a:cubicBezTo>
                  <a:cubicBezTo>
                    <a:pt x="40201" y="1341"/>
                    <a:pt x="40126" y="1417"/>
                    <a:pt x="40026" y="1417"/>
                  </a:cubicBezTo>
                  <a:lnTo>
                    <a:pt x="40001" y="1417"/>
                  </a:lnTo>
                  <a:cubicBezTo>
                    <a:pt x="39549" y="1316"/>
                    <a:pt x="39098" y="1291"/>
                    <a:pt x="38622" y="1291"/>
                  </a:cubicBezTo>
                  <a:cubicBezTo>
                    <a:pt x="38522" y="1291"/>
                    <a:pt x="38422" y="1216"/>
                    <a:pt x="38422" y="1091"/>
                  </a:cubicBezTo>
                  <a:cubicBezTo>
                    <a:pt x="38422" y="991"/>
                    <a:pt x="38522" y="890"/>
                    <a:pt x="38622" y="890"/>
                  </a:cubicBezTo>
                  <a:close/>
                  <a:moveTo>
                    <a:pt x="41379" y="965"/>
                  </a:moveTo>
                  <a:cubicBezTo>
                    <a:pt x="41930" y="991"/>
                    <a:pt x="42457" y="1116"/>
                    <a:pt x="42958" y="1366"/>
                  </a:cubicBezTo>
                  <a:cubicBezTo>
                    <a:pt x="43033" y="1417"/>
                    <a:pt x="43083" y="1542"/>
                    <a:pt x="43033" y="1617"/>
                  </a:cubicBezTo>
                  <a:cubicBezTo>
                    <a:pt x="43008" y="1692"/>
                    <a:pt x="42933" y="1742"/>
                    <a:pt x="42858" y="1742"/>
                  </a:cubicBezTo>
                  <a:cubicBezTo>
                    <a:pt x="42833" y="1742"/>
                    <a:pt x="42808" y="1742"/>
                    <a:pt x="42783" y="1717"/>
                  </a:cubicBezTo>
                  <a:cubicBezTo>
                    <a:pt x="42331" y="1517"/>
                    <a:pt x="41855" y="1392"/>
                    <a:pt x="41379" y="1366"/>
                  </a:cubicBezTo>
                  <a:cubicBezTo>
                    <a:pt x="41279" y="1366"/>
                    <a:pt x="41179" y="1266"/>
                    <a:pt x="41179" y="1166"/>
                  </a:cubicBezTo>
                  <a:cubicBezTo>
                    <a:pt x="41204" y="1066"/>
                    <a:pt x="41279" y="965"/>
                    <a:pt x="41379" y="965"/>
                  </a:cubicBezTo>
                  <a:close/>
                  <a:moveTo>
                    <a:pt x="44258" y="1711"/>
                  </a:moveTo>
                  <a:cubicBezTo>
                    <a:pt x="44276" y="1711"/>
                    <a:pt x="44294" y="1713"/>
                    <a:pt x="44311" y="1717"/>
                  </a:cubicBezTo>
                  <a:cubicBezTo>
                    <a:pt x="44788" y="1843"/>
                    <a:pt x="45239" y="2068"/>
                    <a:pt x="45640" y="2319"/>
                  </a:cubicBezTo>
                  <a:cubicBezTo>
                    <a:pt x="45740" y="2369"/>
                    <a:pt x="45765" y="2494"/>
                    <a:pt x="45715" y="2595"/>
                  </a:cubicBezTo>
                  <a:cubicBezTo>
                    <a:pt x="45665" y="2645"/>
                    <a:pt x="45615" y="2695"/>
                    <a:pt x="45539" y="2695"/>
                  </a:cubicBezTo>
                  <a:cubicBezTo>
                    <a:pt x="45514" y="2695"/>
                    <a:pt x="45464" y="2670"/>
                    <a:pt x="45439" y="2645"/>
                  </a:cubicBezTo>
                  <a:cubicBezTo>
                    <a:pt x="45038" y="2419"/>
                    <a:pt x="44637" y="2219"/>
                    <a:pt x="44186" y="2093"/>
                  </a:cubicBezTo>
                  <a:cubicBezTo>
                    <a:pt x="44086" y="2068"/>
                    <a:pt x="44036" y="1943"/>
                    <a:pt x="44061" y="1843"/>
                  </a:cubicBezTo>
                  <a:cubicBezTo>
                    <a:pt x="44081" y="1760"/>
                    <a:pt x="44171" y="1711"/>
                    <a:pt x="44258" y="1711"/>
                  </a:cubicBezTo>
                  <a:close/>
                  <a:moveTo>
                    <a:pt x="928" y="1843"/>
                  </a:moveTo>
                  <a:cubicBezTo>
                    <a:pt x="1028" y="1843"/>
                    <a:pt x="1128" y="1918"/>
                    <a:pt x="1128" y="2043"/>
                  </a:cubicBezTo>
                  <a:lnTo>
                    <a:pt x="1128" y="3146"/>
                  </a:lnTo>
                  <a:cubicBezTo>
                    <a:pt x="1128" y="3246"/>
                    <a:pt x="1028" y="3346"/>
                    <a:pt x="928" y="3346"/>
                  </a:cubicBezTo>
                  <a:cubicBezTo>
                    <a:pt x="827" y="3346"/>
                    <a:pt x="727" y="3246"/>
                    <a:pt x="727" y="3146"/>
                  </a:cubicBezTo>
                  <a:lnTo>
                    <a:pt x="727" y="2043"/>
                  </a:lnTo>
                  <a:cubicBezTo>
                    <a:pt x="727" y="1918"/>
                    <a:pt x="827" y="1843"/>
                    <a:pt x="928" y="1843"/>
                  </a:cubicBezTo>
                  <a:close/>
                  <a:moveTo>
                    <a:pt x="46655" y="3050"/>
                  </a:moveTo>
                  <a:cubicBezTo>
                    <a:pt x="46713" y="3050"/>
                    <a:pt x="46774" y="3077"/>
                    <a:pt x="46818" y="3121"/>
                  </a:cubicBezTo>
                  <a:cubicBezTo>
                    <a:pt x="47093" y="3447"/>
                    <a:pt x="47294" y="3798"/>
                    <a:pt x="47419" y="4199"/>
                  </a:cubicBezTo>
                  <a:cubicBezTo>
                    <a:pt x="47444" y="4299"/>
                    <a:pt x="47394" y="4424"/>
                    <a:pt x="47294" y="4449"/>
                  </a:cubicBezTo>
                  <a:lnTo>
                    <a:pt x="47219" y="4449"/>
                  </a:lnTo>
                  <a:cubicBezTo>
                    <a:pt x="47143" y="4449"/>
                    <a:pt x="47068" y="4399"/>
                    <a:pt x="47043" y="4324"/>
                  </a:cubicBezTo>
                  <a:cubicBezTo>
                    <a:pt x="46918" y="3973"/>
                    <a:pt x="46742" y="3647"/>
                    <a:pt x="46517" y="3371"/>
                  </a:cubicBezTo>
                  <a:cubicBezTo>
                    <a:pt x="46442" y="3296"/>
                    <a:pt x="46467" y="3171"/>
                    <a:pt x="46542" y="3096"/>
                  </a:cubicBezTo>
                  <a:cubicBezTo>
                    <a:pt x="46573" y="3064"/>
                    <a:pt x="46614" y="3050"/>
                    <a:pt x="46655" y="3050"/>
                  </a:cubicBezTo>
                  <a:close/>
                  <a:moveTo>
                    <a:pt x="878" y="4349"/>
                  </a:moveTo>
                  <a:cubicBezTo>
                    <a:pt x="1003" y="4374"/>
                    <a:pt x="1078" y="4474"/>
                    <a:pt x="1078" y="4574"/>
                  </a:cubicBezTo>
                  <a:cubicBezTo>
                    <a:pt x="1028" y="4925"/>
                    <a:pt x="1053" y="5301"/>
                    <a:pt x="1103" y="5652"/>
                  </a:cubicBezTo>
                  <a:cubicBezTo>
                    <a:pt x="1128" y="5752"/>
                    <a:pt x="1053" y="5853"/>
                    <a:pt x="953" y="5878"/>
                  </a:cubicBezTo>
                  <a:lnTo>
                    <a:pt x="903" y="5878"/>
                  </a:lnTo>
                  <a:cubicBezTo>
                    <a:pt x="827" y="5878"/>
                    <a:pt x="727" y="5803"/>
                    <a:pt x="727" y="5702"/>
                  </a:cubicBezTo>
                  <a:cubicBezTo>
                    <a:pt x="652" y="5326"/>
                    <a:pt x="652" y="4925"/>
                    <a:pt x="677" y="4549"/>
                  </a:cubicBezTo>
                  <a:cubicBezTo>
                    <a:pt x="677" y="4424"/>
                    <a:pt x="777" y="4349"/>
                    <a:pt x="878" y="4349"/>
                  </a:cubicBezTo>
                  <a:close/>
                  <a:moveTo>
                    <a:pt x="47519" y="4875"/>
                  </a:moveTo>
                  <a:cubicBezTo>
                    <a:pt x="47645" y="4875"/>
                    <a:pt x="47745" y="4950"/>
                    <a:pt x="47745" y="5051"/>
                  </a:cubicBezTo>
                  <a:cubicBezTo>
                    <a:pt x="47845" y="5602"/>
                    <a:pt x="47820" y="6179"/>
                    <a:pt x="47670" y="6730"/>
                  </a:cubicBezTo>
                  <a:cubicBezTo>
                    <a:pt x="47645" y="6805"/>
                    <a:pt x="47570" y="6855"/>
                    <a:pt x="47494" y="6855"/>
                  </a:cubicBezTo>
                  <a:lnTo>
                    <a:pt x="47444" y="6855"/>
                  </a:lnTo>
                  <a:cubicBezTo>
                    <a:pt x="47319" y="6830"/>
                    <a:pt x="47269" y="6730"/>
                    <a:pt x="47294" y="6605"/>
                  </a:cubicBezTo>
                  <a:cubicBezTo>
                    <a:pt x="47419" y="6128"/>
                    <a:pt x="47444" y="5602"/>
                    <a:pt x="47369" y="5126"/>
                  </a:cubicBezTo>
                  <a:cubicBezTo>
                    <a:pt x="47344" y="5001"/>
                    <a:pt x="47419" y="4900"/>
                    <a:pt x="47519" y="4875"/>
                  </a:cubicBezTo>
                  <a:close/>
                  <a:moveTo>
                    <a:pt x="863" y="6825"/>
                  </a:moveTo>
                  <a:cubicBezTo>
                    <a:pt x="876" y="6825"/>
                    <a:pt x="889" y="6827"/>
                    <a:pt x="903" y="6830"/>
                  </a:cubicBezTo>
                  <a:cubicBezTo>
                    <a:pt x="1003" y="6830"/>
                    <a:pt x="1078" y="6930"/>
                    <a:pt x="1078" y="7056"/>
                  </a:cubicBezTo>
                  <a:cubicBezTo>
                    <a:pt x="1003" y="7582"/>
                    <a:pt x="1003" y="8108"/>
                    <a:pt x="1128" y="8610"/>
                  </a:cubicBezTo>
                  <a:cubicBezTo>
                    <a:pt x="1128" y="8735"/>
                    <a:pt x="1078" y="8835"/>
                    <a:pt x="953" y="8860"/>
                  </a:cubicBezTo>
                  <a:lnTo>
                    <a:pt x="928" y="8860"/>
                  </a:lnTo>
                  <a:cubicBezTo>
                    <a:pt x="827" y="8860"/>
                    <a:pt x="752" y="8785"/>
                    <a:pt x="727" y="8710"/>
                  </a:cubicBezTo>
                  <a:cubicBezTo>
                    <a:pt x="627" y="8133"/>
                    <a:pt x="602" y="7557"/>
                    <a:pt x="677" y="6981"/>
                  </a:cubicBezTo>
                  <a:cubicBezTo>
                    <a:pt x="699" y="6893"/>
                    <a:pt x="777" y="6825"/>
                    <a:pt x="863" y="6825"/>
                  </a:cubicBezTo>
                  <a:close/>
                  <a:moveTo>
                    <a:pt x="47285" y="7713"/>
                  </a:moveTo>
                  <a:cubicBezTo>
                    <a:pt x="47313" y="7713"/>
                    <a:pt x="47342" y="7719"/>
                    <a:pt x="47369" y="7732"/>
                  </a:cubicBezTo>
                  <a:cubicBezTo>
                    <a:pt x="47469" y="7783"/>
                    <a:pt x="47494" y="7908"/>
                    <a:pt x="47444" y="8008"/>
                  </a:cubicBezTo>
                  <a:lnTo>
                    <a:pt x="46893" y="9111"/>
                  </a:lnTo>
                  <a:cubicBezTo>
                    <a:pt x="46868" y="9161"/>
                    <a:pt x="46793" y="9211"/>
                    <a:pt x="46717" y="9211"/>
                  </a:cubicBezTo>
                  <a:cubicBezTo>
                    <a:pt x="46692" y="9211"/>
                    <a:pt x="46667" y="9211"/>
                    <a:pt x="46617" y="9186"/>
                  </a:cubicBezTo>
                  <a:cubicBezTo>
                    <a:pt x="46542" y="9136"/>
                    <a:pt x="46492" y="9011"/>
                    <a:pt x="46542" y="8910"/>
                  </a:cubicBezTo>
                  <a:lnTo>
                    <a:pt x="47093" y="7833"/>
                  </a:lnTo>
                  <a:cubicBezTo>
                    <a:pt x="47130" y="7759"/>
                    <a:pt x="47207" y="7713"/>
                    <a:pt x="47285" y="7713"/>
                  </a:cubicBezTo>
                  <a:close/>
                  <a:moveTo>
                    <a:pt x="41457" y="2180"/>
                  </a:moveTo>
                  <a:cubicBezTo>
                    <a:pt x="43107" y="2180"/>
                    <a:pt x="44758" y="3221"/>
                    <a:pt x="45439" y="4725"/>
                  </a:cubicBezTo>
                  <a:cubicBezTo>
                    <a:pt x="46141" y="6329"/>
                    <a:pt x="45790" y="8309"/>
                    <a:pt x="44562" y="9587"/>
                  </a:cubicBezTo>
                  <a:cubicBezTo>
                    <a:pt x="43710" y="10464"/>
                    <a:pt x="42482" y="10940"/>
                    <a:pt x="41254" y="10940"/>
                  </a:cubicBezTo>
                  <a:cubicBezTo>
                    <a:pt x="40752" y="10940"/>
                    <a:pt x="40226" y="10865"/>
                    <a:pt x="39750" y="10690"/>
                  </a:cubicBezTo>
                  <a:cubicBezTo>
                    <a:pt x="39073" y="10439"/>
                    <a:pt x="38497" y="10063"/>
                    <a:pt x="38071" y="9587"/>
                  </a:cubicBezTo>
                  <a:cubicBezTo>
                    <a:pt x="37244" y="8635"/>
                    <a:pt x="36993" y="7181"/>
                    <a:pt x="37394" y="5777"/>
                  </a:cubicBezTo>
                  <a:cubicBezTo>
                    <a:pt x="37845" y="4123"/>
                    <a:pt x="39374" y="2344"/>
                    <a:pt x="41128" y="2194"/>
                  </a:cubicBezTo>
                  <a:cubicBezTo>
                    <a:pt x="41238" y="2184"/>
                    <a:pt x="41347" y="2180"/>
                    <a:pt x="41457" y="2180"/>
                  </a:cubicBezTo>
                  <a:close/>
                  <a:moveTo>
                    <a:pt x="45877" y="9780"/>
                  </a:moveTo>
                  <a:cubicBezTo>
                    <a:pt x="45935" y="9780"/>
                    <a:pt x="45997" y="9804"/>
                    <a:pt x="46041" y="9863"/>
                  </a:cubicBezTo>
                  <a:cubicBezTo>
                    <a:pt x="46091" y="9938"/>
                    <a:pt x="46091" y="10063"/>
                    <a:pt x="45991" y="10138"/>
                  </a:cubicBezTo>
                  <a:lnTo>
                    <a:pt x="44762" y="11066"/>
                  </a:lnTo>
                  <a:cubicBezTo>
                    <a:pt x="44737" y="11116"/>
                    <a:pt x="44687" y="11116"/>
                    <a:pt x="44637" y="11116"/>
                  </a:cubicBezTo>
                  <a:cubicBezTo>
                    <a:pt x="44587" y="11116"/>
                    <a:pt x="44537" y="11091"/>
                    <a:pt x="44487" y="11041"/>
                  </a:cubicBezTo>
                  <a:cubicBezTo>
                    <a:pt x="44437" y="10965"/>
                    <a:pt x="44437" y="10840"/>
                    <a:pt x="44537" y="10765"/>
                  </a:cubicBezTo>
                  <a:lnTo>
                    <a:pt x="45765" y="9813"/>
                  </a:lnTo>
                  <a:cubicBezTo>
                    <a:pt x="45796" y="9792"/>
                    <a:pt x="45836" y="9780"/>
                    <a:pt x="45877" y="9780"/>
                  </a:cubicBezTo>
                  <a:close/>
                  <a:moveTo>
                    <a:pt x="827" y="9637"/>
                  </a:moveTo>
                  <a:cubicBezTo>
                    <a:pt x="928" y="9637"/>
                    <a:pt x="1028" y="9737"/>
                    <a:pt x="1003" y="9838"/>
                  </a:cubicBezTo>
                  <a:cubicBezTo>
                    <a:pt x="978" y="10214"/>
                    <a:pt x="1003" y="10564"/>
                    <a:pt x="1053" y="10915"/>
                  </a:cubicBezTo>
                  <a:cubicBezTo>
                    <a:pt x="1078" y="11016"/>
                    <a:pt x="1003" y="11116"/>
                    <a:pt x="903" y="11141"/>
                  </a:cubicBezTo>
                  <a:lnTo>
                    <a:pt x="852" y="11141"/>
                  </a:lnTo>
                  <a:cubicBezTo>
                    <a:pt x="752" y="11141"/>
                    <a:pt x="677" y="11091"/>
                    <a:pt x="652" y="10991"/>
                  </a:cubicBezTo>
                  <a:cubicBezTo>
                    <a:pt x="602" y="10590"/>
                    <a:pt x="577" y="10214"/>
                    <a:pt x="627" y="9813"/>
                  </a:cubicBezTo>
                  <a:cubicBezTo>
                    <a:pt x="627" y="9712"/>
                    <a:pt x="727" y="9637"/>
                    <a:pt x="827" y="9637"/>
                  </a:cubicBezTo>
                  <a:close/>
                  <a:moveTo>
                    <a:pt x="43919" y="11222"/>
                  </a:moveTo>
                  <a:cubicBezTo>
                    <a:pt x="43995" y="11222"/>
                    <a:pt x="44067" y="11268"/>
                    <a:pt x="44086" y="11341"/>
                  </a:cubicBezTo>
                  <a:cubicBezTo>
                    <a:pt x="44136" y="11442"/>
                    <a:pt x="44086" y="11567"/>
                    <a:pt x="43986" y="11592"/>
                  </a:cubicBezTo>
                  <a:cubicBezTo>
                    <a:pt x="43534" y="11768"/>
                    <a:pt x="43058" y="11918"/>
                    <a:pt x="42607" y="12043"/>
                  </a:cubicBezTo>
                  <a:lnTo>
                    <a:pt x="42557" y="12043"/>
                  </a:lnTo>
                  <a:cubicBezTo>
                    <a:pt x="42482" y="12043"/>
                    <a:pt x="42382" y="11968"/>
                    <a:pt x="42382" y="11893"/>
                  </a:cubicBezTo>
                  <a:cubicBezTo>
                    <a:pt x="42331" y="11793"/>
                    <a:pt x="42407" y="11667"/>
                    <a:pt x="42507" y="11642"/>
                  </a:cubicBezTo>
                  <a:cubicBezTo>
                    <a:pt x="42958" y="11542"/>
                    <a:pt x="43409" y="11392"/>
                    <a:pt x="43835" y="11241"/>
                  </a:cubicBezTo>
                  <a:cubicBezTo>
                    <a:pt x="43862" y="11228"/>
                    <a:pt x="43891" y="11222"/>
                    <a:pt x="43919" y="11222"/>
                  </a:cubicBezTo>
                  <a:close/>
                  <a:moveTo>
                    <a:pt x="24061" y="11742"/>
                  </a:moveTo>
                  <a:cubicBezTo>
                    <a:pt x="24186" y="11742"/>
                    <a:pt x="24286" y="11818"/>
                    <a:pt x="24286" y="11918"/>
                  </a:cubicBezTo>
                  <a:cubicBezTo>
                    <a:pt x="24286" y="12043"/>
                    <a:pt x="24211" y="12143"/>
                    <a:pt x="24111" y="12143"/>
                  </a:cubicBezTo>
                  <a:cubicBezTo>
                    <a:pt x="23635" y="12194"/>
                    <a:pt x="23183" y="12219"/>
                    <a:pt x="22707" y="12219"/>
                  </a:cubicBezTo>
                  <a:cubicBezTo>
                    <a:pt x="22507" y="12219"/>
                    <a:pt x="22281" y="12219"/>
                    <a:pt x="22081" y="12194"/>
                  </a:cubicBezTo>
                  <a:cubicBezTo>
                    <a:pt x="21980" y="12194"/>
                    <a:pt x="21880" y="12093"/>
                    <a:pt x="21905" y="11993"/>
                  </a:cubicBezTo>
                  <a:cubicBezTo>
                    <a:pt x="21905" y="11893"/>
                    <a:pt x="22005" y="11793"/>
                    <a:pt x="22106" y="11793"/>
                  </a:cubicBezTo>
                  <a:cubicBezTo>
                    <a:pt x="22337" y="11810"/>
                    <a:pt x="22567" y="11819"/>
                    <a:pt x="22798" y="11819"/>
                  </a:cubicBezTo>
                  <a:cubicBezTo>
                    <a:pt x="23219" y="11819"/>
                    <a:pt x="23640" y="11791"/>
                    <a:pt x="24061" y="11742"/>
                  </a:cubicBezTo>
                  <a:close/>
                  <a:moveTo>
                    <a:pt x="26059" y="11713"/>
                  </a:moveTo>
                  <a:cubicBezTo>
                    <a:pt x="26070" y="11713"/>
                    <a:pt x="26080" y="11715"/>
                    <a:pt x="26091" y="11717"/>
                  </a:cubicBezTo>
                  <a:lnTo>
                    <a:pt x="28096" y="11893"/>
                  </a:lnTo>
                  <a:cubicBezTo>
                    <a:pt x="28196" y="11893"/>
                    <a:pt x="28271" y="11993"/>
                    <a:pt x="28271" y="12093"/>
                  </a:cubicBezTo>
                  <a:cubicBezTo>
                    <a:pt x="28271" y="12194"/>
                    <a:pt x="28171" y="12269"/>
                    <a:pt x="28071" y="12269"/>
                  </a:cubicBezTo>
                  <a:lnTo>
                    <a:pt x="28046" y="12269"/>
                  </a:lnTo>
                  <a:lnTo>
                    <a:pt x="26066" y="12118"/>
                  </a:lnTo>
                  <a:cubicBezTo>
                    <a:pt x="25965" y="12093"/>
                    <a:pt x="25865" y="11993"/>
                    <a:pt x="25890" y="11893"/>
                  </a:cubicBezTo>
                  <a:cubicBezTo>
                    <a:pt x="25890" y="11803"/>
                    <a:pt x="25970" y="11713"/>
                    <a:pt x="26059" y="11713"/>
                  </a:cubicBezTo>
                  <a:close/>
                  <a:moveTo>
                    <a:pt x="5088" y="11918"/>
                  </a:moveTo>
                  <a:cubicBezTo>
                    <a:pt x="5188" y="11918"/>
                    <a:pt x="5289" y="12018"/>
                    <a:pt x="5289" y="12118"/>
                  </a:cubicBezTo>
                  <a:cubicBezTo>
                    <a:pt x="5289" y="12219"/>
                    <a:pt x="5188" y="12319"/>
                    <a:pt x="5088" y="12319"/>
                  </a:cubicBezTo>
                  <a:lnTo>
                    <a:pt x="3860" y="12319"/>
                  </a:lnTo>
                  <a:cubicBezTo>
                    <a:pt x="3760" y="12319"/>
                    <a:pt x="3660" y="12219"/>
                    <a:pt x="3660" y="12118"/>
                  </a:cubicBezTo>
                  <a:cubicBezTo>
                    <a:pt x="3660" y="12018"/>
                    <a:pt x="3760" y="11918"/>
                    <a:pt x="3860" y="11918"/>
                  </a:cubicBezTo>
                  <a:close/>
                  <a:moveTo>
                    <a:pt x="20884" y="11814"/>
                  </a:moveTo>
                  <a:cubicBezTo>
                    <a:pt x="20973" y="11814"/>
                    <a:pt x="21053" y="11903"/>
                    <a:pt x="21053" y="11993"/>
                  </a:cubicBezTo>
                  <a:cubicBezTo>
                    <a:pt x="21078" y="12093"/>
                    <a:pt x="20978" y="12194"/>
                    <a:pt x="20878" y="12194"/>
                  </a:cubicBezTo>
                  <a:lnTo>
                    <a:pt x="18998" y="12319"/>
                  </a:lnTo>
                  <a:cubicBezTo>
                    <a:pt x="18873" y="12319"/>
                    <a:pt x="18797" y="12244"/>
                    <a:pt x="18797" y="12143"/>
                  </a:cubicBezTo>
                  <a:cubicBezTo>
                    <a:pt x="18772" y="12018"/>
                    <a:pt x="18873" y="11943"/>
                    <a:pt x="18973" y="11918"/>
                  </a:cubicBezTo>
                  <a:lnTo>
                    <a:pt x="20853" y="11818"/>
                  </a:lnTo>
                  <a:cubicBezTo>
                    <a:pt x="20863" y="11815"/>
                    <a:pt x="20874" y="11814"/>
                    <a:pt x="20884" y="11814"/>
                  </a:cubicBezTo>
                  <a:close/>
                  <a:moveTo>
                    <a:pt x="11304" y="11993"/>
                  </a:moveTo>
                  <a:cubicBezTo>
                    <a:pt x="11404" y="11993"/>
                    <a:pt x="11504" y="12068"/>
                    <a:pt x="11504" y="12169"/>
                  </a:cubicBezTo>
                  <a:cubicBezTo>
                    <a:pt x="11504" y="12294"/>
                    <a:pt x="11404" y="12369"/>
                    <a:pt x="11304" y="12369"/>
                  </a:cubicBezTo>
                  <a:lnTo>
                    <a:pt x="9599" y="12394"/>
                  </a:lnTo>
                  <a:cubicBezTo>
                    <a:pt x="9499" y="12394"/>
                    <a:pt x="9399" y="12294"/>
                    <a:pt x="9399" y="12194"/>
                  </a:cubicBezTo>
                  <a:cubicBezTo>
                    <a:pt x="9399" y="12093"/>
                    <a:pt x="9499" y="11993"/>
                    <a:pt x="9599" y="11993"/>
                  </a:cubicBezTo>
                  <a:close/>
                  <a:moveTo>
                    <a:pt x="14562" y="11918"/>
                  </a:moveTo>
                  <a:cubicBezTo>
                    <a:pt x="14662" y="11918"/>
                    <a:pt x="14762" y="11993"/>
                    <a:pt x="14787" y="12093"/>
                  </a:cubicBezTo>
                  <a:cubicBezTo>
                    <a:pt x="14787" y="12219"/>
                    <a:pt x="14712" y="12319"/>
                    <a:pt x="14612" y="12319"/>
                  </a:cubicBezTo>
                  <a:cubicBezTo>
                    <a:pt x="14261" y="12369"/>
                    <a:pt x="13910" y="12394"/>
                    <a:pt x="13534" y="12394"/>
                  </a:cubicBezTo>
                  <a:cubicBezTo>
                    <a:pt x="13384" y="12394"/>
                    <a:pt x="13208" y="12394"/>
                    <a:pt x="13058" y="12369"/>
                  </a:cubicBezTo>
                  <a:cubicBezTo>
                    <a:pt x="12933" y="12369"/>
                    <a:pt x="12858" y="12269"/>
                    <a:pt x="12858" y="12169"/>
                  </a:cubicBezTo>
                  <a:cubicBezTo>
                    <a:pt x="12880" y="12079"/>
                    <a:pt x="12942" y="11989"/>
                    <a:pt x="13045" y="11989"/>
                  </a:cubicBezTo>
                  <a:cubicBezTo>
                    <a:pt x="13057" y="11989"/>
                    <a:pt x="13070" y="11990"/>
                    <a:pt x="13083" y="11993"/>
                  </a:cubicBezTo>
                  <a:cubicBezTo>
                    <a:pt x="13202" y="11999"/>
                    <a:pt x="13323" y="12002"/>
                    <a:pt x="13445" y="12002"/>
                  </a:cubicBezTo>
                  <a:cubicBezTo>
                    <a:pt x="13810" y="12002"/>
                    <a:pt x="14186" y="11974"/>
                    <a:pt x="14562" y="11918"/>
                  </a:cubicBezTo>
                  <a:close/>
                  <a:moveTo>
                    <a:pt x="17221" y="11908"/>
                  </a:moveTo>
                  <a:cubicBezTo>
                    <a:pt x="17330" y="11908"/>
                    <a:pt x="17438" y="11912"/>
                    <a:pt x="17544" y="11918"/>
                  </a:cubicBezTo>
                  <a:cubicBezTo>
                    <a:pt x="17645" y="11943"/>
                    <a:pt x="17720" y="12018"/>
                    <a:pt x="17720" y="12143"/>
                  </a:cubicBezTo>
                  <a:cubicBezTo>
                    <a:pt x="17720" y="12244"/>
                    <a:pt x="17619" y="12319"/>
                    <a:pt x="17494" y="12319"/>
                  </a:cubicBezTo>
                  <a:cubicBezTo>
                    <a:pt x="17393" y="12312"/>
                    <a:pt x="17291" y="12309"/>
                    <a:pt x="17187" y="12309"/>
                  </a:cubicBezTo>
                  <a:cubicBezTo>
                    <a:pt x="16903" y="12309"/>
                    <a:pt x="16610" y="12332"/>
                    <a:pt x="16316" y="12369"/>
                  </a:cubicBezTo>
                  <a:cubicBezTo>
                    <a:pt x="16316" y="12369"/>
                    <a:pt x="16291" y="12394"/>
                    <a:pt x="16291" y="12394"/>
                  </a:cubicBezTo>
                  <a:cubicBezTo>
                    <a:pt x="16191" y="12394"/>
                    <a:pt x="16116" y="12319"/>
                    <a:pt x="16091" y="12219"/>
                  </a:cubicBezTo>
                  <a:cubicBezTo>
                    <a:pt x="16066" y="12118"/>
                    <a:pt x="16141" y="12018"/>
                    <a:pt x="16266" y="11993"/>
                  </a:cubicBezTo>
                  <a:cubicBezTo>
                    <a:pt x="16567" y="11937"/>
                    <a:pt x="16896" y="11908"/>
                    <a:pt x="17221" y="11908"/>
                  </a:cubicBezTo>
                  <a:close/>
                  <a:moveTo>
                    <a:pt x="30076" y="11868"/>
                  </a:moveTo>
                  <a:cubicBezTo>
                    <a:pt x="30627" y="11868"/>
                    <a:pt x="31178" y="11893"/>
                    <a:pt x="31730" y="11993"/>
                  </a:cubicBezTo>
                  <a:cubicBezTo>
                    <a:pt x="31855" y="12018"/>
                    <a:pt x="31930" y="12118"/>
                    <a:pt x="31905" y="12219"/>
                  </a:cubicBezTo>
                  <a:cubicBezTo>
                    <a:pt x="31880" y="12319"/>
                    <a:pt x="31805" y="12394"/>
                    <a:pt x="31705" y="12394"/>
                  </a:cubicBezTo>
                  <a:cubicBezTo>
                    <a:pt x="31705" y="12394"/>
                    <a:pt x="31680" y="12369"/>
                    <a:pt x="31680" y="12369"/>
                  </a:cubicBezTo>
                  <a:cubicBezTo>
                    <a:pt x="31178" y="12294"/>
                    <a:pt x="30652" y="12244"/>
                    <a:pt x="30126" y="12244"/>
                  </a:cubicBezTo>
                  <a:lnTo>
                    <a:pt x="30076" y="12244"/>
                  </a:lnTo>
                  <a:cubicBezTo>
                    <a:pt x="29950" y="12244"/>
                    <a:pt x="29875" y="12169"/>
                    <a:pt x="29875" y="12068"/>
                  </a:cubicBezTo>
                  <a:cubicBezTo>
                    <a:pt x="29875" y="11943"/>
                    <a:pt x="29950" y="11868"/>
                    <a:pt x="30076" y="11868"/>
                  </a:cubicBezTo>
                  <a:close/>
                  <a:moveTo>
                    <a:pt x="35239" y="11993"/>
                  </a:moveTo>
                  <a:cubicBezTo>
                    <a:pt x="35339" y="11993"/>
                    <a:pt x="35414" y="12093"/>
                    <a:pt x="35414" y="12194"/>
                  </a:cubicBezTo>
                  <a:cubicBezTo>
                    <a:pt x="35414" y="12319"/>
                    <a:pt x="35339" y="12394"/>
                    <a:pt x="35239" y="12394"/>
                  </a:cubicBezTo>
                  <a:lnTo>
                    <a:pt x="33409" y="12369"/>
                  </a:lnTo>
                  <a:cubicBezTo>
                    <a:pt x="33309" y="12369"/>
                    <a:pt x="33209" y="12294"/>
                    <a:pt x="33209" y="12169"/>
                  </a:cubicBezTo>
                  <a:cubicBezTo>
                    <a:pt x="33209" y="12068"/>
                    <a:pt x="33309" y="11993"/>
                    <a:pt x="33409" y="11993"/>
                  </a:cubicBezTo>
                  <a:close/>
                  <a:moveTo>
                    <a:pt x="8052" y="11989"/>
                  </a:moveTo>
                  <a:cubicBezTo>
                    <a:pt x="8141" y="11989"/>
                    <a:pt x="8221" y="12079"/>
                    <a:pt x="8221" y="12169"/>
                  </a:cubicBezTo>
                  <a:cubicBezTo>
                    <a:pt x="8221" y="12269"/>
                    <a:pt x="8146" y="12369"/>
                    <a:pt x="8020" y="12369"/>
                  </a:cubicBezTo>
                  <a:lnTo>
                    <a:pt x="6617" y="12444"/>
                  </a:lnTo>
                  <a:cubicBezTo>
                    <a:pt x="6517" y="12444"/>
                    <a:pt x="6416" y="12344"/>
                    <a:pt x="6416" y="12244"/>
                  </a:cubicBezTo>
                  <a:cubicBezTo>
                    <a:pt x="6416" y="12143"/>
                    <a:pt x="6492" y="12043"/>
                    <a:pt x="6617" y="12043"/>
                  </a:cubicBezTo>
                  <a:lnTo>
                    <a:pt x="8020" y="11993"/>
                  </a:lnTo>
                  <a:cubicBezTo>
                    <a:pt x="8031" y="11990"/>
                    <a:pt x="8042" y="11989"/>
                    <a:pt x="8052" y="11989"/>
                  </a:cubicBezTo>
                  <a:close/>
                  <a:moveTo>
                    <a:pt x="3033" y="12043"/>
                  </a:moveTo>
                  <a:cubicBezTo>
                    <a:pt x="3133" y="12043"/>
                    <a:pt x="3233" y="12118"/>
                    <a:pt x="3233" y="12219"/>
                  </a:cubicBezTo>
                  <a:cubicBezTo>
                    <a:pt x="3233" y="12344"/>
                    <a:pt x="3158" y="12419"/>
                    <a:pt x="3033" y="12444"/>
                  </a:cubicBezTo>
                  <a:lnTo>
                    <a:pt x="978" y="12494"/>
                  </a:lnTo>
                  <a:cubicBezTo>
                    <a:pt x="878" y="12494"/>
                    <a:pt x="802" y="12394"/>
                    <a:pt x="777" y="12294"/>
                  </a:cubicBezTo>
                  <a:cubicBezTo>
                    <a:pt x="777" y="12194"/>
                    <a:pt x="878" y="12093"/>
                    <a:pt x="978" y="12093"/>
                  </a:cubicBezTo>
                  <a:lnTo>
                    <a:pt x="3033" y="12043"/>
                  </a:lnTo>
                  <a:close/>
                  <a:moveTo>
                    <a:pt x="37093" y="12018"/>
                  </a:moveTo>
                  <a:cubicBezTo>
                    <a:pt x="37335" y="12072"/>
                    <a:pt x="37584" y="12097"/>
                    <a:pt x="37832" y="12097"/>
                  </a:cubicBezTo>
                  <a:cubicBezTo>
                    <a:pt x="38048" y="12097"/>
                    <a:pt x="38262" y="12078"/>
                    <a:pt x="38472" y="12043"/>
                  </a:cubicBezTo>
                  <a:cubicBezTo>
                    <a:pt x="38597" y="12043"/>
                    <a:pt x="38697" y="12093"/>
                    <a:pt x="38697" y="12219"/>
                  </a:cubicBezTo>
                  <a:cubicBezTo>
                    <a:pt x="38722" y="12319"/>
                    <a:pt x="38647" y="12419"/>
                    <a:pt x="38547" y="12444"/>
                  </a:cubicBezTo>
                  <a:cubicBezTo>
                    <a:pt x="38321" y="12469"/>
                    <a:pt x="38071" y="12494"/>
                    <a:pt x="37845" y="12494"/>
                  </a:cubicBezTo>
                  <a:cubicBezTo>
                    <a:pt x="37569" y="12494"/>
                    <a:pt x="37294" y="12469"/>
                    <a:pt x="37018" y="12419"/>
                  </a:cubicBezTo>
                  <a:cubicBezTo>
                    <a:pt x="36893" y="12394"/>
                    <a:pt x="36843" y="12294"/>
                    <a:pt x="36868" y="12194"/>
                  </a:cubicBezTo>
                  <a:cubicBezTo>
                    <a:pt x="36868" y="12068"/>
                    <a:pt x="36968" y="12018"/>
                    <a:pt x="37093" y="12018"/>
                  </a:cubicBezTo>
                  <a:close/>
                  <a:moveTo>
                    <a:pt x="41254" y="11968"/>
                  </a:moveTo>
                  <a:cubicBezTo>
                    <a:pt x="41354" y="11968"/>
                    <a:pt x="41454" y="12043"/>
                    <a:pt x="41454" y="12143"/>
                  </a:cubicBezTo>
                  <a:cubicBezTo>
                    <a:pt x="41479" y="12269"/>
                    <a:pt x="41404" y="12344"/>
                    <a:pt x="41304" y="12369"/>
                  </a:cubicBezTo>
                  <a:lnTo>
                    <a:pt x="40301" y="12494"/>
                  </a:lnTo>
                  <a:lnTo>
                    <a:pt x="40276" y="12494"/>
                  </a:lnTo>
                  <a:cubicBezTo>
                    <a:pt x="40176" y="12494"/>
                    <a:pt x="40101" y="12419"/>
                    <a:pt x="40076" y="12319"/>
                  </a:cubicBezTo>
                  <a:cubicBezTo>
                    <a:pt x="40051" y="12219"/>
                    <a:pt x="40151" y="12118"/>
                    <a:pt x="40251" y="12093"/>
                  </a:cubicBezTo>
                  <a:lnTo>
                    <a:pt x="41254" y="11968"/>
                  </a:lnTo>
                  <a:close/>
                  <a:moveTo>
                    <a:pt x="30192" y="1"/>
                  </a:moveTo>
                  <a:cubicBezTo>
                    <a:pt x="27964" y="1"/>
                    <a:pt x="25652" y="26"/>
                    <a:pt x="23133" y="63"/>
                  </a:cubicBezTo>
                  <a:cubicBezTo>
                    <a:pt x="20627" y="113"/>
                    <a:pt x="18121" y="138"/>
                    <a:pt x="15640" y="163"/>
                  </a:cubicBezTo>
                  <a:cubicBezTo>
                    <a:pt x="13309" y="214"/>
                    <a:pt x="11003" y="239"/>
                    <a:pt x="8697" y="264"/>
                  </a:cubicBezTo>
                  <a:cubicBezTo>
                    <a:pt x="6316" y="314"/>
                    <a:pt x="3935" y="364"/>
                    <a:pt x="1554" y="389"/>
                  </a:cubicBezTo>
                  <a:cubicBezTo>
                    <a:pt x="1454" y="389"/>
                    <a:pt x="1279" y="389"/>
                    <a:pt x="1128" y="364"/>
                  </a:cubicBezTo>
                  <a:cubicBezTo>
                    <a:pt x="953" y="364"/>
                    <a:pt x="677" y="339"/>
                    <a:pt x="426" y="339"/>
                  </a:cubicBezTo>
                  <a:cubicBezTo>
                    <a:pt x="276" y="339"/>
                    <a:pt x="126" y="339"/>
                    <a:pt x="76" y="389"/>
                  </a:cubicBezTo>
                  <a:cubicBezTo>
                    <a:pt x="0" y="489"/>
                    <a:pt x="25" y="1141"/>
                    <a:pt x="50" y="1392"/>
                  </a:cubicBezTo>
                  <a:cubicBezTo>
                    <a:pt x="50" y="1542"/>
                    <a:pt x="76" y="1667"/>
                    <a:pt x="76" y="1767"/>
                  </a:cubicBezTo>
                  <a:cubicBezTo>
                    <a:pt x="50" y="2970"/>
                    <a:pt x="50" y="4173"/>
                    <a:pt x="50" y="5376"/>
                  </a:cubicBezTo>
                  <a:cubicBezTo>
                    <a:pt x="50" y="7983"/>
                    <a:pt x="76" y="10590"/>
                    <a:pt x="151" y="13196"/>
                  </a:cubicBezTo>
                  <a:cubicBezTo>
                    <a:pt x="7237" y="12934"/>
                    <a:pt x="14484" y="12672"/>
                    <a:pt x="21740" y="12672"/>
                  </a:cubicBezTo>
                  <a:cubicBezTo>
                    <a:pt x="26290" y="12672"/>
                    <a:pt x="30844" y="12775"/>
                    <a:pt x="35364" y="13046"/>
                  </a:cubicBezTo>
                  <a:lnTo>
                    <a:pt x="35539" y="13046"/>
                  </a:lnTo>
                  <a:cubicBezTo>
                    <a:pt x="36639" y="13115"/>
                    <a:pt x="37751" y="13184"/>
                    <a:pt x="38848" y="13184"/>
                  </a:cubicBezTo>
                  <a:cubicBezTo>
                    <a:pt x="40926" y="13184"/>
                    <a:pt x="42950" y="12936"/>
                    <a:pt x="44737" y="11968"/>
                  </a:cubicBezTo>
                  <a:cubicBezTo>
                    <a:pt x="46642" y="10915"/>
                    <a:pt x="48021" y="9036"/>
                    <a:pt x="48346" y="7081"/>
                  </a:cubicBezTo>
                  <a:cubicBezTo>
                    <a:pt x="48672" y="4975"/>
                    <a:pt x="47720" y="2745"/>
                    <a:pt x="46041" y="1667"/>
                  </a:cubicBezTo>
                  <a:cubicBezTo>
                    <a:pt x="45189" y="1116"/>
                    <a:pt x="44136" y="865"/>
                    <a:pt x="43334" y="690"/>
                  </a:cubicBezTo>
                  <a:cubicBezTo>
                    <a:pt x="41103" y="239"/>
                    <a:pt x="38848" y="138"/>
                    <a:pt x="36742" y="88"/>
                  </a:cubicBezTo>
                  <a:cubicBezTo>
                    <a:pt x="34562" y="26"/>
                    <a:pt x="32419" y="1"/>
                    <a:pt x="30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287032" y="1835188"/>
              <a:ext cx="31700" cy="108648"/>
            </a:xfrm>
            <a:custGeom>
              <a:avLst/>
              <a:gdLst/>
              <a:ahLst/>
              <a:cxnLst/>
              <a:rect l="l" t="t" r="r" b="b"/>
              <a:pathLst>
                <a:path w="578" h="1981" extrusionOk="0">
                  <a:moveTo>
                    <a:pt x="251" y="0"/>
                  </a:moveTo>
                  <a:cubicBezTo>
                    <a:pt x="151" y="25"/>
                    <a:pt x="76" y="126"/>
                    <a:pt x="101" y="251"/>
                  </a:cubicBezTo>
                  <a:cubicBezTo>
                    <a:pt x="176" y="727"/>
                    <a:pt x="151" y="1253"/>
                    <a:pt x="26" y="1730"/>
                  </a:cubicBezTo>
                  <a:cubicBezTo>
                    <a:pt x="1" y="1855"/>
                    <a:pt x="51" y="1955"/>
                    <a:pt x="176" y="1980"/>
                  </a:cubicBezTo>
                  <a:lnTo>
                    <a:pt x="226" y="1980"/>
                  </a:lnTo>
                  <a:cubicBezTo>
                    <a:pt x="302" y="1980"/>
                    <a:pt x="377" y="1930"/>
                    <a:pt x="402" y="1855"/>
                  </a:cubicBezTo>
                  <a:cubicBezTo>
                    <a:pt x="552" y="1304"/>
                    <a:pt x="577" y="727"/>
                    <a:pt x="477" y="176"/>
                  </a:cubicBezTo>
                  <a:cubicBezTo>
                    <a:pt x="477" y="75"/>
                    <a:pt x="377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244417" y="1990783"/>
              <a:ext cx="55064" cy="82267"/>
            </a:xfrm>
            <a:custGeom>
              <a:avLst/>
              <a:gdLst/>
              <a:ahLst/>
              <a:cxnLst/>
              <a:rect l="l" t="t" r="r" b="b"/>
              <a:pathLst>
                <a:path w="1004" h="1500" extrusionOk="0">
                  <a:moveTo>
                    <a:pt x="794" y="1"/>
                  </a:moveTo>
                  <a:cubicBezTo>
                    <a:pt x="716" y="1"/>
                    <a:pt x="639" y="47"/>
                    <a:pt x="602" y="121"/>
                  </a:cubicBezTo>
                  <a:lnTo>
                    <a:pt x="51" y="1198"/>
                  </a:lnTo>
                  <a:cubicBezTo>
                    <a:pt x="1" y="1299"/>
                    <a:pt x="51" y="1424"/>
                    <a:pt x="126" y="1474"/>
                  </a:cubicBezTo>
                  <a:cubicBezTo>
                    <a:pt x="176" y="1499"/>
                    <a:pt x="201" y="1499"/>
                    <a:pt x="226" y="1499"/>
                  </a:cubicBezTo>
                  <a:cubicBezTo>
                    <a:pt x="302" y="1499"/>
                    <a:pt x="377" y="1449"/>
                    <a:pt x="402" y="1399"/>
                  </a:cubicBezTo>
                  <a:lnTo>
                    <a:pt x="953" y="296"/>
                  </a:lnTo>
                  <a:cubicBezTo>
                    <a:pt x="1003" y="196"/>
                    <a:pt x="978" y="71"/>
                    <a:pt x="878" y="20"/>
                  </a:cubicBezTo>
                  <a:cubicBezTo>
                    <a:pt x="851" y="7"/>
                    <a:pt x="822" y="1"/>
                    <a:pt x="7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241675" y="1735096"/>
              <a:ext cx="55064" cy="76783"/>
            </a:xfrm>
            <a:custGeom>
              <a:avLst/>
              <a:gdLst/>
              <a:ahLst/>
              <a:cxnLst/>
              <a:rect l="l" t="t" r="r" b="b"/>
              <a:pathLst>
                <a:path w="1004" h="1400" extrusionOk="0">
                  <a:moveTo>
                    <a:pt x="214" y="0"/>
                  </a:moveTo>
                  <a:cubicBezTo>
                    <a:pt x="173" y="0"/>
                    <a:pt x="132" y="14"/>
                    <a:pt x="101" y="46"/>
                  </a:cubicBezTo>
                  <a:cubicBezTo>
                    <a:pt x="26" y="121"/>
                    <a:pt x="1" y="246"/>
                    <a:pt x="76" y="321"/>
                  </a:cubicBezTo>
                  <a:cubicBezTo>
                    <a:pt x="301" y="597"/>
                    <a:pt x="477" y="923"/>
                    <a:pt x="602" y="1274"/>
                  </a:cubicBezTo>
                  <a:cubicBezTo>
                    <a:pt x="627" y="1349"/>
                    <a:pt x="702" y="1399"/>
                    <a:pt x="778" y="1399"/>
                  </a:cubicBezTo>
                  <a:lnTo>
                    <a:pt x="853" y="1399"/>
                  </a:lnTo>
                  <a:cubicBezTo>
                    <a:pt x="953" y="1374"/>
                    <a:pt x="1003" y="1249"/>
                    <a:pt x="978" y="1149"/>
                  </a:cubicBezTo>
                  <a:cubicBezTo>
                    <a:pt x="853" y="748"/>
                    <a:pt x="652" y="397"/>
                    <a:pt x="377" y="71"/>
                  </a:cubicBezTo>
                  <a:cubicBezTo>
                    <a:pt x="333" y="27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131711" y="2104148"/>
              <a:ext cx="90768" cy="73328"/>
            </a:xfrm>
            <a:custGeom>
              <a:avLst/>
              <a:gdLst/>
              <a:ahLst/>
              <a:cxnLst/>
              <a:rect l="l" t="t" r="r" b="b"/>
              <a:pathLst>
                <a:path w="1655" h="1337" extrusionOk="0">
                  <a:moveTo>
                    <a:pt x="1441" y="1"/>
                  </a:moveTo>
                  <a:cubicBezTo>
                    <a:pt x="1400" y="1"/>
                    <a:pt x="1360" y="13"/>
                    <a:pt x="1329" y="34"/>
                  </a:cubicBezTo>
                  <a:lnTo>
                    <a:pt x="101" y="986"/>
                  </a:lnTo>
                  <a:cubicBezTo>
                    <a:pt x="1" y="1061"/>
                    <a:pt x="1" y="1186"/>
                    <a:pt x="51" y="1262"/>
                  </a:cubicBezTo>
                  <a:cubicBezTo>
                    <a:pt x="101" y="1312"/>
                    <a:pt x="151" y="1337"/>
                    <a:pt x="201" y="1337"/>
                  </a:cubicBezTo>
                  <a:cubicBezTo>
                    <a:pt x="251" y="1337"/>
                    <a:pt x="301" y="1337"/>
                    <a:pt x="326" y="1287"/>
                  </a:cubicBezTo>
                  <a:lnTo>
                    <a:pt x="1555" y="359"/>
                  </a:lnTo>
                  <a:cubicBezTo>
                    <a:pt x="1655" y="284"/>
                    <a:pt x="1655" y="159"/>
                    <a:pt x="1605" y="84"/>
                  </a:cubicBezTo>
                  <a:cubicBezTo>
                    <a:pt x="1561" y="25"/>
                    <a:pt x="1499" y="1"/>
                    <a:pt x="1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109718" y="1661603"/>
              <a:ext cx="94882" cy="54022"/>
            </a:xfrm>
            <a:custGeom>
              <a:avLst/>
              <a:gdLst/>
              <a:ahLst/>
              <a:cxnLst/>
              <a:rect l="l" t="t" r="r" b="b"/>
              <a:pathLst>
                <a:path w="1730" h="985" extrusionOk="0">
                  <a:moveTo>
                    <a:pt x="223" y="1"/>
                  </a:moveTo>
                  <a:cubicBezTo>
                    <a:pt x="136" y="1"/>
                    <a:pt x="46" y="50"/>
                    <a:pt x="26" y="133"/>
                  </a:cubicBezTo>
                  <a:cubicBezTo>
                    <a:pt x="1" y="233"/>
                    <a:pt x="51" y="358"/>
                    <a:pt x="151" y="383"/>
                  </a:cubicBezTo>
                  <a:cubicBezTo>
                    <a:pt x="602" y="509"/>
                    <a:pt x="1003" y="709"/>
                    <a:pt x="1404" y="935"/>
                  </a:cubicBezTo>
                  <a:cubicBezTo>
                    <a:pt x="1429" y="960"/>
                    <a:pt x="1479" y="985"/>
                    <a:pt x="1504" y="985"/>
                  </a:cubicBezTo>
                  <a:cubicBezTo>
                    <a:pt x="1580" y="985"/>
                    <a:pt x="1630" y="935"/>
                    <a:pt x="1680" y="885"/>
                  </a:cubicBezTo>
                  <a:cubicBezTo>
                    <a:pt x="1730" y="784"/>
                    <a:pt x="1705" y="659"/>
                    <a:pt x="1605" y="609"/>
                  </a:cubicBezTo>
                  <a:cubicBezTo>
                    <a:pt x="1204" y="358"/>
                    <a:pt x="753" y="133"/>
                    <a:pt x="276" y="7"/>
                  </a:cubicBezTo>
                  <a:cubicBezTo>
                    <a:pt x="259" y="3"/>
                    <a:pt x="241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723499" y="1687326"/>
              <a:ext cx="501722" cy="480552"/>
            </a:xfrm>
            <a:custGeom>
              <a:avLst/>
              <a:gdLst/>
              <a:ahLst/>
              <a:cxnLst/>
              <a:rect l="l" t="t" r="r" b="b"/>
              <a:pathLst>
                <a:path w="9148" h="8762" extrusionOk="0">
                  <a:moveTo>
                    <a:pt x="4461" y="591"/>
                  </a:moveTo>
                  <a:cubicBezTo>
                    <a:pt x="5865" y="591"/>
                    <a:pt x="7343" y="1518"/>
                    <a:pt x="7895" y="2796"/>
                  </a:cubicBezTo>
                  <a:cubicBezTo>
                    <a:pt x="8521" y="4175"/>
                    <a:pt x="8196" y="5879"/>
                    <a:pt x="7143" y="6982"/>
                  </a:cubicBezTo>
                  <a:cubicBezTo>
                    <a:pt x="6394" y="7749"/>
                    <a:pt x="5314" y="8173"/>
                    <a:pt x="4239" y="8173"/>
                  </a:cubicBezTo>
                  <a:cubicBezTo>
                    <a:pt x="3804" y="8173"/>
                    <a:pt x="3369" y="8104"/>
                    <a:pt x="2957" y="7959"/>
                  </a:cubicBezTo>
                  <a:cubicBezTo>
                    <a:pt x="2381" y="7759"/>
                    <a:pt x="1880" y="7433"/>
                    <a:pt x="1529" y="7007"/>
                  </a:cubicBezTo>
                  <a:cubicBezTo>
                    <a:pt x="827" y="6205"/>
                    <a:pt x="627" y="4977"/>
                    <a:pt x="977" y="3749"/>
                  </a:cubicBezTo>
                  <a:cubicBezTo>
                    <a:pt x="1378" y="2345"/>
                    <a:pt x="2707" y="716"/>
                    <a:pt x="4186" y="591"/>
                  </a:cubicBezTo>
                  <a:close/>
                  <a:moveTo>
                    <a:pt x="4464" y="1"/>
                  </a:moveTo>
                  <a:cubicBezTo>
                    <a:pt x="4354" y="1"/>
                    <a:pt x="4245" y="5"/>
                    <a:pt x="4135" y="15"/>
                  </a:cubicBezTo>
                  <a:cubicBezTo>
                    <a:pt x="2381" y="165"/>
                    <a:pt x="852" y="1944"/>
                    <a:pt x="401" y="3598"/>
                  </a:cubicBezTo>
                  <a:cubicBezTo>
                    <a:pt x="0" y="5002"/>
                    <a:pt x="251" y="6456"/>
                    <a:pt x="1078" y="7408"/>
                  </a:cubicBezTo>
                  <a:cubicBezTo>
                    <a:pt x="1504" y="7884"/>
                    <a:pt x="2080" y="8260"/>
                    <a:pt x="2757" y="8511"/>
                  </a:cubicBezTo>
                  <a:cubicBezTo>
                    <a:pt x="3233" y="8686"/>
                    <a:pt x="3759" y="8761"/>
                    <a:pt x="4261" y="8761"/>
                  </a:cubicBezTo>
                  <a:cubicBezTo>
                    <a:pt x="5489" y="8761"/>
                    <a:pt x="6717" y="8285"/>
                    <a:pt x="7569" y="7408"/>
                  </a:cubicBezTo>
                  <a:cubicBezTo>
                    <a:pt x="8797" y="6130"/>
                    <a:pt x="9148" y="4150"/>
                    <a:pt x="8446" y="2546"/>
                  </a:cubicBezTo>
                  <a:cubicBezTo>
                    <a:pt x="7765" y="1042"/>
                    <a:pt x="6114" y="1"/>
                    <a:pt x="4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016262" y="2183235"/>
              <a:ext cx="98995" cy="45137"/>
            </a:xfrm>
            <a:custGeom>
              <a:avLst/>
              <a:gdLst/>
              <a:ahLst/>
              <a:cxnLst/>
              <a:rect l="l" t="t" r="r" b="b"/>
              <a:pathLst>
                <a:path w="1805" h="823" extrusionOk="0">
                  <a:moveTo>
                    <a:pt x="1588" y="1"/>
                  </a:moveTo>
                  <a:cubicBezTo>
                    <a:pt x="1560" y="1"/>
                    <a:pt x="1531" y="7"/>
                    <a:pt x="1504" y="20"/>
                  </a:cubicBezTo>
                  <a:cubicBezTo>
                    <a:pt x="1078" y="171"/>
                    <a:pt x="627" y="321"/>
                    <a:pt x="176" y="421"/>
                  </a:cubicBezTo>
                  <a:cubicBezTo>
                    <a:pt x="76" y="446"/>
                    <a:pt x="0" y="572"/>
                    <a:pt x="51" y="672"/>
                  </a:cubicBezTo>
                  <a:cubicBezTo>
                    <a:pt x="51" y="747"/>
                    <a:pt x="151" y="822"/>
                    <a:pt x="226" y="822"/>
                  </a:cubicBezTo>
                  <a:lnTo>
                    <a:pt x="276" y="822"/>
                  </a:lnTo>
                  <a:cubicBezTo>
                    <a:pt x="727" y="697"/>
                    <a:pt x="1203" y="547"/>
                    <a:pt x="1655" y="371"/>
                  </a:cubicBezTo>
                  <a:cubicBezTo>
                    <a:pt x="1755" y="346"/>
                    <a:pt x="1805" y="221"/>
                    <a:pt x="1755" y="120"/>
                  </a:cubicBezTo>
                  <a:cubicBezTo>
                    <a:pt x="1736" y="47"/>
                    <a:pt x="1664" y="1"/>
                    <a:pt x="15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953026" y="1620744"/>
              <a:ext cx="104535" cy="42669"/>
            </a:xfrm>
            <a:custGeom>
              <a:avLst/>
              <a:gdLst/>
              <a:ahLst/>
              <a:cxnLst/>
              <a:rect l="l" t="t" r="r" b="b"/>
              <a:pathLst>
                <a:path w="1906" h="778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677" y="427"/>
                    <a:pt x="1153" y="552"/>
                    <a:pt x="1605" y="752"/>
                  </a:cubicBezTo>
                  <a:cubicBezTo>
                    <a:pt x="1630" y="777"/>
                    <a:pt x="1655" y="777"/>
                    <a:pt x="1680" y="777"/>
                  </a:cubicBezTo>
                  <a:cubicBezTo>
                    <a:pt x="1755" y="777"/>
                    <a:pt x="1830" y="727"/>
                    <a:pt x="1855" y="652"/>
                  </a:cubicBezTo>
                  <a:cubicBezTo>
                    <a:pt x="1905" y="577"/>
                    <a:pt x="1855" y="452"/>
                    <a:pt x="1780" y="401"/>
                  </a:cubicBezTo>
                  <a:cubicBezTo>
                    <a:pt x="1279" y="151"/>
                    <a:pt x="752" y="26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891160" y="2224204"/>
              <a:ext cx="78428" cy="28903"/>
            </a:xfrm>
            <a:custGeom>
              <a:avLst/>
              <a:gdLst/>
              <a:ahLst/>
              <a:cxnLst/>
              <a:rect l="l" t="t" r="r" b="b"/>
              <a:pathLst>
                <a:path w="1430" h="527" extrusionOk="0">
                  <a:moveTo>
                    <a:pt x="1204" y="0"/>
                  </a:moveTo>
                  <a:lnTo>
                    <a:pt x="201" y="125"/>
                  </a:lnTo>
                  <a:cubicBezTo>
                    <a:pt x="101" y="150"/>
                    <a:pt x="1" y="251"/>
                    <a:pt x="26" y="351"/>
                  </a:cubicBezTo>
                  <a:cubicBezTo>
                    <a:pt x="51" y="451"/>
                    <a:pt x="126" y="526"/>
                    <a:pt x="226" y="526"/>
                  </a:cubicBezTo>
                  <a:lnTo>
                    <a:pt x="251" y="526"/>
                  </a:lnTo>
                  <a:lnTo>
                    <a:pt x="1254" y="401"/>
                  </a:lnTo>
                  <a:cubicBezTo>
                    <a:pt x="1354" y="376"/>
                    <a:pt x="1429" y="301"/>
                    <a:pt x="1404" y="175"/>
                  </a:cubicBezTo>
                  <a:cubicBezTo>
                    <a:pt x="1404" y="75"/>
                    <a:pt x="1304" y="0"/>
                    <a:pt x="1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01818" y="1616630"/>
              <a:ext cx="100421" cy="28903"/>
            </a:xfrm>
            <a:custGeom>
              <a:avLst/>
              <a:gdLst/>
              <a:ahLst/>
              <a:cxnLst/>
              <a:rect l="l" t="t" r="r" b="b"/>
              <a:pathLst>
                <a:path w="1831" h="527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26"/>
                    <a:pt x="101" y="401"/>
                    <a:pt x="201" y="401"/>
                  </a:cubicBezTo>
                  <a:cubicBezTo>
                    <a:pt x="677" y="401"/>
                    <a:pt x="1128" y="426"/>
                    <a:pt x="1580" y="527"/>
                  </a:cubicBezTo>
                  <a:lnTo>
                    <a:pt x="1605" y="527"/>
                  </a:lnTo>
                  <a:cubicBezTo>
                    <a:pt x="1705" y="527"/>
                    <a:pt x="1780" y="451"/>
                    <a:pt x="1805" y="351"/>
                  </a:cubicBezTo>
                  <a:cubicBezTo>
                    <a:pt x="1830" y="251"/>
                    <a:pt x="1755" y="151"/>
                    <a:pt x="1655" y="126"/>
                  </a:cubicBezTo>
                  <a:cubicBezTo>
                    <a:pt x="1179" y="50"/>
                    <a:pt x="677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715217" y="2226946"/>
              <a:ext cx="103163" cy="26161"/>
            </a:xfrm>
            <a:custGeom>
              <a:avLst/>
              <a:gdLst/>
              <a:ahLst/>
              <a:cxnLst/>
              <a:rect l="l" t="t" r="r" b="b"/>
              <a:pathLst>
                <a:path w="1881" h="477" extrusionOk="0">
                  <a:moveTo>
                    <a:pt x="251" y="0"/>
                  </a:moveTo>
                  <a:cubicBezTo>
                    <a:pt x="126" y="0"/>
                    <a:pt x="26" y="50"/>
                    <a:pt x="1" y="176"/>
                  </a:cubicBezTo>
                  <a:cubicBezTo>
                    <a:pt x="1" y="276"/>
                    <a:pt x="51" y="376"/>
                    <a:pt x="176" y="401"/>
                  </a:cubicBezTo>
                  <a:cubicBezTo>
                    <a:pt x="452" y="451"/>
                    <a:pt x="727" y="476"/>
                    <a:pt x="1003" y="476"/>
                  </a:cubicBezTo>
                  <a:cubicBezTo>
                    <a:pt x="1229" y="476"/>
                    <a:pt x="1479" y="451"/>
                    <a:pt x="1705" y="426"/>
                  </a:cubicBezTo>
                  <a:cubicBezTo>
                    <a:pt x="1805" y="401"/>
                    <a:pt x="1880" y="301"/>
                    <a:pt x="1855" y="201"/>
                  </a:cubicBezTo>
                  <a:cubicBezTo>
                    <a:pt x="1855" y="75"/>
                    <a:pt x="1755" y="25"/>
                    <a:pt x="1630" y="25"/>
                  </a:cubicBezTo>
                  <a:cubicBezTo>
                    <a:pt x="1420" y="60"/>
                    <a:pt x="1206" y="79"/>
                    <a:pt x="990" y="79"/>
                  </a:cubicBezTo>
                  <a:cubicBezTo>
                    <a:pt x="742" y="79"/>
                    <a:pt x="493" y="54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646497" y="1606978"/>
              <a:ext cx="97624" cy="26161"/>
            </a:xfrm>
            <a:custGeom>
              <a:avLst/>
              <a:gdLst/>
              <a:ahLst/>
              <a:cxnLst/>
              <a:rect l="l" t="t" r="r" b="b"/>
              <a:pathLst>
                <a:path w="1780" h="477" extrusionOk="0">
                  <a:moveTo>
                    <a:pt x="893" y="1"/>
                  </a:moveTo>
                  <a:cubicBezTo>
                    <a:pt x="658" y="1"/>
                    <a:pt x="427" y="26"/>
                    <a:pt x="201" y="76"/>
                  </a:cubicBezTo>
                  <a:cubicBezTo>
                    <a:pt x="76" y="76"/>
                    <a:pt x="1" y="201"/>
                    <a:pt x="26" y="302"/>
                  </a:cubicBezTo>
                  <a:cubicBezTo>
                    <a:pt x="47" y="389"/>
                    <a:pt x="126" y="457"/>
                    <a:pt x="212" y="457"/>
                  </a:cubicBezTo>
                  <a:cubicBezTo>
                    <a:pt x="225" y="457"/>
                    <a:pt x="238" y="455"/>
                    <a:pt x="251" y="452"/>
                  </a:cubicBezTo>
                  <a:cubicBezTo>
                    <a:pt x="464" y="414"/>
                    <a:pt x="683" y="396"/>
                    <a:pt x="900" y="396"/>
                  </a:cubicBezTo>
                  <a:cubicBezTo>
                    <a:pt x="1116" y="396"/>
                    <a:pt x="1329" y="414"/>
                    <a:pt x="1529" y="452"/>
                  </a:cubicBezTo>
                  <a:cubicBezTo>
                    <a:pt x="1554" y="452"/>
                    <a:pt x="1554" y="477"/>
                    <a:pt x="1579" y="477"/>
                  </a:cubicBezTo>
                  <a:cubicBezTo>
                    <a:pt x="1655" y="477"/>
                    <a:pt x="1755" y="402"/>
                    <a:pt x="1780" y="302"/>
                  </a:cubicBezTo>
                  <a:cubicBezTo>
                    <a:pt x="1780" y="201"/>
                    <a:pt x="1730" y="101"/>
                    <a:pt x="1605" y="76"/>
                  </a:cubicBezTo>
                  <a:cubicBezTo>
                    <a:pt x="1366" y="26"/>
                    <a:pt x="1128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515911" y="2225575"/>
              <a:ext cx="121043" cy="22048"/>
            </a:xfrm>
            <a:custGeom>
              <a:avLst/>
              <a:gdLst/>
              <a:ahLst/>
              <a:cxnLst/>
              <a:rect l="l" t="t" r="r" b="b"/>
              <a:pathLst>
                <a:path w="2207" h="402" extrusionOk="0">
                  <a:moveTo>
                    <a:pt x="201" y="0"/>
                  </a:moveTo>
                  <a:cubicBezTo>
                    <a:pt x="101" y="0"/>
                    <a:pt x="1" y="75"/>
                    <a:pt x="1" y="176"/>
                  </a:cubicBezTo>
                  <a:cubicBezTo>
                    <a:pt x="1" y="301"/>
                    <a:pt x="101" y="376"/>
                    <a:pt x="201" y="376"/>
                  </a:cubicBezTo>
                  <a:lnTo>
                    <a:pt x="2031" y="401"/>
                  </a:lnTo>
                  <a:cubicBezTo>
                    <a:pt x="2131" y="401"/>
                    <a:pt x="2206" y="326"/>
                    <a:pt x="2206" y="201"/>
                  </a:cubicBezTo>
                  <a:cubicBezTo>
                    <a:pt x="2206" y="100"/>
                    <a:pt x="2131" y="0"/>
                    <a:pt x="2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484320" y="1604235"/>
              <a:ext cx="94882" cy="22048"/>
            </a:xfrm>
            <a:custGeom>
              <a:avLst/>
              <a:gdLst/>
              <a:ahLst/>
              <a:cxnLst/>
              <a:rect l="l" t="t" r="r" b="b"/>
              <a:pathLst>
                <a:path w="1730" h="402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01"/>
                    <a:pt x="75" y="402"/>
                    <a:pt x="201" y="402"/>
                  </a:cubicBezTo>
                  <a:lnTo>
                    <a:pt x="1529" y="402"/>
                  </a:lnTo>
                  <a:cubicBezTo>
                    <a:pt x="1654" y="402"/>
                    <a:pt x="1729" y="301"/>
                    <a:pt x="1729" y="201"/>
                  </a:cubicBezTo>
                  <a:cubicBezTo>
                    <a:pt x="1729" y="101"/>
                    <a:pt x="1654" y="1"/>
                    <a:pt x="15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333112" y="2218665"/>
              <a:ext cx="112761" cy="28958"/>
            </a:xfrm>
            <a:custGeom>
              <a:avLst/>
              <a:gdLst/>
              <a:ahLst/>
              <a:cxnLst/>
              <a:rect l="l" t="t" r="r" b="b"/>
              <a:pathLst>
                <a:path w="2056" h="528" extrusionOk="0">
                  <a:moveTo>
                    <a:pt x="201" y="1"/>
                  </a:moveTo>
                  <a:cubicBezTo>
                    <a:pt x="75" y="1"/>
                    <a:pt x="0" y="76"/>
                    <a:pt x="0" y="201"/>
                  </a:cubicBezTo>
                  <a:cubicBezTo>
                    <a:pt x="0" y="302"/>
                    <a:pt x="75" y="377"/>
                    <a:pt x="201" y="377"/>
                  </a:cubicBezTo>
                  <a:lnTo>
                    <a:pt x="251" y="377"/>
                  </a:lnTo>
                  <a:cubicBezTo>
                    <a:pt x="777" y="377"/>
                    <a:pt x="1303" y="427"/>
                    <a:pt x="1805" y="502"/>
                  </a:cubicBezTo>
                  <a:cubicBezTo>
                    <a:pt x="1805" y="502"/>
                    <a:pt x="1830" y="527"/>
                    <a:pt x="1830" y="527"/>
                  </a:cubicBezTo>
                  <a:cubicBezTo>
                    <a:pt x="1930" y="527"/>
                    <a:pt x="2005" y="452"/>
                    <a:pt x="2030" y="352"/>
                  </a:cubicBezTo>
                  <a:cubicBezTo>
                    <a:pt x="2055" y="251"/>
                    <a:pt x="1980" y="151"/>
                    <a:pt x="1855" y="126"/>
                  </a:cubicBezTo>
                  <a:cubicBezTo>
                    <a:pt x="1303" y="26"/>
                    <a:pt x="752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309748" y="1604235"/>
              <a:ext cx="97624" cy="26161"/>
            </a:xfrm>
            <a:custGeom>
              <a:avLst/>
              <a:gdLst/>
              <a:ahLst/>
              <a:cxnLst/>
              <a:rect l="l" t="t" r="r" b="b"/>
              <a:pathLst>
                <a:path w="1780" h="477" extrusionOk="0">
                  <a:moveTo>
                    <a:pt x="1529" y="1"/>
                  </a:moveTo>
                  <a:cubicBezTo>
                    <a:pt x="1259" y="48"/>
                    <a:pt x="979" y="66"/>
                    <a:pt x="701" y="66"/>
                  </a:cubicBezTo>
                  <a:cubicBezTo>
                    <a:pt x="541" y="66"/>
                    <a:pt x="382" y="60"/>
                    <a:pt x="226" y="51"/>
                  </a:cubicBezTo>
                  <a:cubicBezTo>
                    <a:pt x="125" y="51"/>
                    <a:pt x="25" y="126"/>
                    <a:pt x="0" y="251"/>
                  </a:cubicBezTo>
                  <a:cubicBezTo>
                    <a:pt x="0" y="352"/>
                    <a:pt x="100" y="452"/>
                    <a:pt x="201" y="452"/>
                  </a:cubicBezTo>
                  <a:cubicBezTo>
                    <a:pt x="351" y="452"/>
                    <a:pt x="476" y="477"/>
                    <a:pt x="627" y="477"/>
                  </a:cubicBezTo>
                  <a:cubicBezTo>
                    <a:pt x="953" y="477"/>
                    <a:pt x="1278" y="452"/>
                    <a:pt x="1579" y="402"/>
                  </a:cubicBezTo>
                  <a:cubicBezTo>
                    <a:pt x="1704" y="377"/>
                    <a:pt x="1780" y="276"/>
                    <a:pt x="1755" y="176"/>
                  </a:cubicBezTo>
                  <a:cubicBezTo>
                    <a:pt x="1729" y="76"/>
                    <a:pt x="1629" y="1"/>
                    <a:pt x="15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68138" y="1607252"/>
              <a:ext cx="83913" cy="25887"/>
            </a:xfrm>
            <a:custGeom>
              <a:avLst/>
              <a:gdLst/>
              <a:ahLst/>
              <a:cxnLst/>
              <a:rect l="l" t="t" r="r" b="b"/>
              <a:pathLst>
                <a:path w="1530" h="472" extrusionOk="0">
                  <a:moveTo>
                    <a:pt x="678" y="1"/>
                  </a:moveTo>
                  <a:cubicBezTo>
                    <a:pt x="512" y="1"/>
                    <a:pt x="344" y="14"/>
                    <a:pt x="176" y="46"/>
                  </a:cubicBezTo>
                  <a:cubicBezTo>
                    <a:pt x="76" y="71"/>
                    <a:pt x="1" y="171"/>
                    <a:pt x="1" y="272"/>
                  </a:cubicBezTo>
                  <a:cubicBezTo>
                    <a:pt x="26" y="397"/>
                    <a:pt x="126" y="447"/>
                    <a:pt x="251" y="447"/>
                  </a:cubicBezTo>
                  <a:cubicBezTo>
                    <a:pt x="388" y="415"/>
                    <a:pt x="533" y="402"/>
                    <a:pt x="680" y="402"/>
                  </a:cubicBezTo>
                  <a:cubicBezTo>
                    <a:pt x="883" y="402"/>
                    <a:pt x="1090" y="428"/>
                    <a:pt x="1279" y="472"/>
                  </a:cubicBezTo>
                  <a:lnTo>
                    <a:pt x="1329" y="472"/>
                  </a:lnTo>
                  <a:cubicBezTo>
                    <a:pt x="1404" y="472"/>
                    <a:pt x="1504" y="397"/>
                    <a:pt x="1504" y="322"/>
                  </a:cubicBezTo>
                  <a:cubicBezTo>
                    <a:pt x="1529" y="196"/>
                    <a:pt x="1479" y="96"/>
                    <a:pt x="1354" y="71"/>
                  </a:cubicBezTo>
                  <a:cubicBezTo>
                    <a:pt x="1136" y="27"/>
                    <a:pt x="909" y="1"/>
                    <a:pt x="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113184" y="2210218"/>
              <a:ext cx="132012" cy="30494"/>
            </a:xfrm>
            <a:custGeom>
              <a:avLst/>
              <a:gdLst/>
              <a:ahLst/>
              <a:cxnLst/>
              <a:rect l="l" t="t" r="r" b="b"/>
              <a:pathLst>
                <a:path w="2407" h="556" extrusionOk="0">
                  <a:moveTo>
                    <a:pt x="194" y="0"/>
                  </a:moveTo>
                  <a:cubicBezTo>
                    <a:pt x="105" y="0"/>
                    <a:pt x="25" y="90"/>
                    <a:pt x="25" y="180"/>
                  </a:cubicBezTo>
                  <a:cubicBezTo>
                    <a:pt x="0" y="280"/>
                    <a:pt x="100" y="380"/>
                    <a:pt x="201" y="405"/>
                  </a:cubicBezTo>
                  <a:lnTo>
                    <a:pt x="2181" y="556"/>
                  </a:lnTo>
                  <a:lnTo>
                    <a:pt x="2206" y="556"/>
                  </a:lnTo>
                  <a:cubicBezTo>
                    <a:pt x="2306" y="556"/>
                    <a:pt x="2406" y="481"/>
                    <a:pt x="2406" y="380"/>
                  </a:cubicBezTo>
                  <a:cubicBezTo>
                    <a:pt x="2406" y="280"/>
                    <a:pt x="2331" y="180"/>
                    <a:pt x="2231" y="180"/>
                  </a:cubicBezTo>
                  <a:lnTo>
                    <a:pt x="226" y="4"/>
                  </a:lnTo>
                  <a:cubicBezTo>
                    <a:pt x="215" y="2"/>
                    <a:pt x="205" y="0"/>
                    <a:pt x="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004590" y="1609720"/>
              <a:ext cx="83858" cy="26216"/>
            </a:xfrm>
            <a:custGeom>
              <a:avLst/>
              <a:gdLst/>
              <a:ahLst/>
              <a:cxnLst/>
              <a:rect l="l" t="t" r="r" b="b"/>
              <a:pathLst>
                <a:path w="1529" h="478" extrusionOk="0">
                  <a:moveTo>
                    <a:pt x="226" y="1"/>
                  </a:moveTo>
                  <a:cubicBezTo>
                    <a:pt x="100" y="1"/>
                    <a:pt x="0" y="76"/>
                    <a:pt x="0" y="201"/>
                  </a:cubicBezTo>
                  <a:cubicBezTo>
                    <a:pt x="0" y="302"/>
                    <a:pt x="75" y="402"/>
                    <a:pt x="201" y="402"/>
                  </a:cubicBezTo>
                  <a:lnTo>
                    <a:pt x="1303" y="477"/>
                  </a:lnTo>
                  <a:lnTo>
                    <a:pt x="1329" y="477"/>
                  </a:lnTo>
                  <a:cubicBezTo>
                    <a:pt x="1429" y="477"/>
                    <a:pt x="1504" y="377"/>
                    <a:pt x="1504" y="277"/>
                  </a:cubicBezTo>
                  <a:cubicBezTo>
                    <a:pt x="1529" y="176"/>
                    <a:pt x="1429" y="76"/>
                    <a:pt x="1329" y="7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894626" y="2211809"/>
              <a:ext cx="132012" cy="26161"/>
            </a:xfrm>
            <a:custGeom>
              <a:avLst/>
              <a:gdLst/>
              <a:ahLst/>
              <a:cxnLst/>
              <a:rect l="l" t="t" r="r" b="b"/>
              <a:pathLst>
                <a:path w="2407" h="477" extrusionOk="0">
                  <a:moveTo>
                    <a:pt x="2181" y="0"/>
                  </a:moveTo>
                  <a:cubicBezTo>
                    <a:pt x="1760" y="49"/>
                    <a:pt x="1339" y="77"/>
                    <a:pt x="918" y="77"/>
                  </a:cubicBezTo>
                  <a:cubicBezTo>
                    <a:pt x="687" y="77"/>
                    <a:pt x="457" y="68"/>
                    <a:pt x="226" y="51"/>
                  </a:cubicBezTo>
                  <a:cubicBezTo>
                    <a:pt x="125" y="51"/>
                    <a:pt x="25" y="151"/>
                    <a:pt x="25" y="251"/>
                  </a:cubicBezTo>
                  <a:cubicBezTo>
                    <a:pt x="0" y="351"/>
                    <a:pt x="100" y="452"/>
                    <a:pt x="201" y="452"/>
                  </a:cubicBezTo>
                  <a:cubicBezTo>
                    <a:pt x="401" y="477"/>
                    <a:pt x="627" y="477"/>
                    <a:pt x="827" y="477"/>
                  </a:cubicBezTo>
                  <a:cubicBezTo>
                    <a:pt x="1303" y="477"/>
                    <a:pt x="1755" y="452"/>
                    <a:pt x="2231" y="401"/>
                  </a:cubicBezTo>
                  <a:cubicBezTo>
                    <a:pt x="2331" y="401"/>
                    <a:pt x="2406" y="301"/>
                    <a:pt x="2406" y="176"/>
                  </a:cubicBezTo>
                  <a:cubicBezTo>
                    <a:pt x="2406" y="76"/>
                    <a:pt x="2306" y="0"/>
                    <a:pt x="2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840988" y="1606978"/>
              <a:ext cx="104535" cy="22048"/>
            </a:xfrm>
            <a:custGeom>
              <a:avLst/>
              <a:gdLst/>
              <a:ahLst/>
              <a:cxnLst/>
              <a:rect l="l" t="t" r="r" b="b"/>
              <a:pathLst>
                <a:path w="1906" h="402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02"/>
                    <a:pt x="201" y="402"/>
                  </a:cubicBezTo>
                  <a:lnTo>
                    <a:pt x="1730" y="402"/>
                  </a:lnTo>
                  <a:cubicBezTo>
                    <a:pt x="1830" y="402"/>
                    <a:pt x="1905" y="327"/>
                    <a:pt x="1905" y="201"/>
                  </a:cubicBezTo>
                  <a:cubicBezTo>
                    <a:pt x="1905" y="101"/>
                    <a:pt x="1830" y="1"/>
                    <a:pt x="1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724168" y="2215703"/>
              <a:ext cx="126527" cy="27752"/>
            </a:xfrm>
            <a:custGeom>
              <a:avLst/>
              <a:gdLst/>
              <a:ahLst/>
              <a:cxnLst/>
              <a:rect l="l" t="t" r="r" b="b"/>
              <a:pathLst>
                <a:path w="2307" h="506" extrusionOk="0">
                  <a:moveTo>
                    <a:pt x="2112" y="1"/>
                  </a:moveTo>
                  <a:cubicBezTo>
                    <a:pt x="2102" y="1"/>
                    <a:pt x="2091" y="2"/>
                    <a:pt x="2081" y="5"/>
                  </a:cubicBezTo>
                  <a:lnTo>
                    <a:pt x="201" y="105"/>
                  </a:lnTo>
                  <a:cubicBezTo>
                    <a:pt x="101" y="130"/>
                    <a:pt x="0" y="205"/>
                    <a:pt x="25" y="330"/>
                  </a:cubicBezTo>
                  <a:cubicBezTo>
                    <a:pt x="25" y="431"/>
                    <a:pt x="101" y="506"/>
                    <a:pt x="226" y="506"/>
                  </a:cubicBezTo>
                  <a:lnTo>
                    <a:pt x="2106" y="381"/>
                  </a:lnTo>
                  <a:cubicBezTo>
                    <a:pt x="2206" y="381"/>
                    <a:pt x="2306" y="280"/>
                    <a:pt x="2281" y="180"/>
                  </a:cubicBezTo>
                  <a:cubicBezTo>
                    <a:pt x="2281" y="90"/>
                    <a:pt x="2201" y="1"/>
                    <a:pt x="21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82924" y="1604235"/>
              <a:ext cx="103163" cy="24790"/>
            </a:xfrm>
            <a:custGeom>
              <a:avLst/>
              <a:gdLst/>
              <a:ahLst/>
              <a:cxnLst/>
              <a:rect l="l" t="t" r="r" b="b"/>
              <a:pathLst>
                <a:path w="1881" h="452" extrusionOk="0">
                  <a:moveTo>
                    <a:pt x="1655" y="1"/>
                  </a:moveTo>
                  <a:lnTo>
                    <a:pt x="201" y="51"/>
                  </a:lnTo>
                  <a:cubicBezTo>
                    <a:pt x="76" y="76"/>
                    <a:pt x="0" y="151"/>
                    <a:pt x="0" y="276"/>
                  </a:cubicBezTo>
                  <a:cubicBezTo>
                    <a:pt x="0" y="377"/>
                    <a:pt x="101" y="452"/>
                    <a:pt x="201" y="452"/>
                  </a:cubicBezTo>
                  <a:lnTo>
                    <a:pt x="1680" y="402"/>
                  </a:lnTo>
                  <a:cubicBezTo>
                    <a:pt x="1780" y="402"/>
                    <a:pt x="1880" y="301"/>
                    <a:pt x="1880" y="201"/>
                  </a:cubicBezTo>
                  <a:cubicBezTo>
                    <a:pt x="1855" y="76"/>
                    <a:pt x="178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75702" y="2220913"/>
              <a:ext cx="90768" cy="26710"/>
            </a:xfrm>
            <a:custGeom>
              <a:avLst/>
              <a:gdLst/>
              <a:ahLst/>
              <a:cxnLst/>
              <a:rect l="l" t="t" r="r" b="b"/>
              <a:pathLst>
                <a:path w="1655" h="487" extrusionOk="0">
                  <a:moveTo>
                    <a:pt x="1156" y="0"/>
                  </a:moveTo>
                  <a:cubicBezTo>
                    <a:pt x="831" y="0"/>
                    <a:pt x="502" y="29"/>
                    <a:pt x="201" y="85"/>
                  </a:cubicBezTo>
                  <a:cubicBezTo>
                    <a:pt x="76" y="110"/>
                    <a:pt x="1" y="210"/>
                    <a:pt x="26" y="311"/>
                  </a:cubicBezTo>
                  <a:cubicBezTo>
                    <a:pt x="51" y="411"/>
                    <a:pt x="126" y="486"/>
                    <a:pt x="226" y="486"/>
                  </a:cubicBezTo>
                  <a:cubicBezTo>
                    <a:pt x="226" y="486"/>
                    <a:pt x="251" y="461"/>
                    <a:pt x="251" y="461"/>
                  </a:cubicBezTo>
                  <a:cubicBezTo>
                    <a:pt x="545" y="424"/>
                    <a:pt x="838" y="401"/>
                    <a:pt x="1122" y="401"/>
                  </a:cubicBezTo>
                  <a:cubicBezTo>
                    <a:pt x="1226" y="401"/>
                    <a:pt x="1328" y="404"/>
                    <a:pt x="1429" y="411"/>
                  </a:cubicBezTo>
                  <a:cubicBezTo>
                    <a:pt x="1554" y="411"/>
                    <a:pt x="1655" y="336"/>
                    <a:pt x="1655" y="235"/>
                  </a:cubicBezTo>
                  <a:cubicBezTo>
                    <a:pt x="1655" y="110"/>
                    <a:pt x="1580" y="35"/>
                    <a:pt x="1479" y="10"/>
                  </a:cubicBezTo>
                  <a:cubicBezTo>
                    <a:pt x="1373" y="4"/>
                    <a:pt x="1265" y="0"/>
                    <a:pt x="11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19376" y="1608129"/>
              <a:ext cx="108593" cy="25009"/>
            </a:xfrm>
            <a:custGeom>
              <a:avLst/>
              <a:gdLst/>
              <a:ahLst/>
              <a:cxnLst/>
              <a:rect l="l" t="t" r="r" b="b"/>
              <a:pathLst>
                <a:path w="1980" h="456" extrusionOk="0">
                  <a:moveTo>
                    <a:pt x="1811" y="1"/>
                  </a:moveTo>
                  <a:cubicBezTo>
                    <a:pt x="1801" y="1"/>
                    <a:pt x="1790" y="2"/>
                    <a:pt x="1779" y="5"/>
                  </a:cubicBezTo>
                  <a:lnTo>
                    <a:pt x="175" y="55"/>
                  </a:lnTo>
                  <a:cubicBezTo>
                    <a:pt x="75" y="55"/>
                    <a:pt x="0" y="155"/>
                    <a:pt x="0" y="256"/>
                  </a:cubicBezTo>
                  <a:cubicBezTo>
                    <a:pt x="0" y="356"/>
                    <a:pt x="100" y="456"/>
                    <a:pt x="201" y="456"/>
                  </a:cubicBezTo>
                  <a:lnTo>
                    <a:pt x="1779" y="381"/>
                  </a:lnTo>
                  <a:cubicBezTo>
                    <a:pt x="1905" y="381"/>
                    <a:pt x="1980" y="306"/>
                    <a:pt x="1980" y="180"/>
                  </a:cubicBezTo>
                  <a:cubicBezTo>
                    <a:pt x="1980" y="91"/>
                    <a:pt x="1900" y="1"/>
                    <a:pt x="1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399759" y="2221407"/>
              <a:ext cx="105906" cy="26216"/>
            </a:xfrm>
            <a:custGeom>
              <a:avLst/>
              <a:gdLst/>
              <a:ahLst/>
              <a:cxnLst/>
              <a:rect l="l" t="t" r="r" b="b"/>
              <a:pathLst>
                <a:path w="1931" h="478" extrusionOk="0">
                  <a:moveTo>
                    <a:pt x="1705" y="1"/>
                  </a:moveTo>
                  <a:cubicBezTo>
                    <a:pt x="1329" y="57"/>
                    <a:pt x="953" y="85"/>
                    <a:pt x="588" y="85"/>
                  </a:cubicBezTo>
                  <a:cubicBezTo>
                    <a:pt x="466" y="85"/>
                    <a:pt x="345" y="82"/>
                    <a:pt x="226" y="76"/>
                  </a:cubicBezTo>
                  <a:cubicBezTo>
                    <a:pt x="213" y="73"/>
                    <a:pt x="200" y="72"/>
                    <a:pt x="188" y="72"/>
                  </a:cubicBezTo>
                  <a:cubicBezTo>
                    <a:pt x="85" y="72"/>
                    <a:pt x="23" y="162"/>
                    <a:pt x="1" y="252"/>
                  </a:cubicBezTo>
                  <a:cubicBezTo>
                    <a:pt x="1" y="352"/>
                    <a:pt x="76" y="452"/>
                    <a:pt x="201" y="452"/>
                  </a:cubicBezTo>
                  <a:cubicBezTo>
                    <a:pt x="351" y="477"/>
                    <a:pt x="527" y="477"/>
                    <a:pt x="677" y="477"/>
                  </a:cubicBezTo>
                  <a:cubicBezTo>
                    <a:pt x="1053" y="477"/>
                    <a:pt x="1404" y="452"/>
                    <a:pt x="1755" y="402"/>
                  </a:cubicBezTo>
                  <a:cubicBezTo>
                    <a:pt x="1855" y="402"/>
                    <a:pt x="1930" y="302"/>
                    <a:pt x="1930" y="176"/>
                  </a:cubicBezTo>
                  <a:cubicBezTo>
                    <a:pt x="1905" y="76"/>
                    <a:pt x="1805" y="1"/>
                    <a:pt x="1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368169" y="1611091"/>
              <a:ext cx="111390" cy="24845"/>
            </a:xfrm>
            <a:custGeom>
              <a:avLst/>
              <a:gdLst/>
              <a:ahLst/>
              <a:cxnLst/>
              <a:rect l="l" t="t" r="r" b="b"/>
              <a:pathLst>
                <a:path w="2031" h="453" extrusionOk="0">
                  <a:moveTo>
                    <a:pt x="1830" y="1"/>
                  </a:moveTo>
                  <a:lnTo>
                    <a:pt x="201" y="51"/>
                  </a:lnTo>
                  <a:cubicBezTo>
                    <a:pt x="75" y="51"/>
                    <a:pt x="0" y="151"/>
                    <a:pt x="0" y="252"/>
                  </a:cubicBezTo>
                  <a:cubicBezTo>
                    <a:pt x="0" y="377"/>
                    <a:pt x="100" y="452"/>
                    <a:pt x="201" y="452"/>
                  </a:cubicBezTo>
                  <a:lnTo>
                    <a:pt x="1855" y="402"/>
                  </a:lnTo>
                  <a:cubicBezTo>
                    <a:pt x="1955" y="377"/>
                    <a:pt x="2030" y="302"/>
                    <a:pt x="2030" y="176"/>
                  </a:cubicBezTo>
                  <a:cubicBezTo>
                    <a:pt x="2030" y="76"/>
                    <a:pt x="1955" y="1"/>
                    <a:pt x="1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210050" y="2225575"/>
              <a:ext cx="115558" cy="22048"/>
            </a:xfrm>
            <a:custGeom>
              <a:avLst/>
              <a:gdLst/>
              <a:ahLst/>
              <a:cxnLst/>
              <a:rect l="l" t="t" r="r" b="b"/>
              <a:pathLst>
                <a:path w="2107" h="402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1906" y="376"/>
                  </a:lnTo>
                  <a:cubicBezTo>
                    <a:pt x="2006" y="376"/>
                    <a:pt x="2106" y="301"/>
                    <a:pt x="2106" y="176"/>
                  </a:cubicBezTo>
                  <a:cubicBezTo>
                    <a:pt x="2106" y="75"/>
                    <a:pt x="2006" y="0"/>
                    <a:pt x="19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225188" y="1611091"/>
              <a:ext cx="85284" cy="24845"/>
            </a:xfrm>
            <a:custGeom>
              <a:avLst/>
              <a:gdLst/>
              <a:ahLst/>
              <a:cxnLst/>
              <a:rect l="l" t="t" r="r" b="b"/>
              <a:pathLst>
                <a:path w="1555" h="453" extrusionOk="0">
                  <a:moveTo>
                    <a:pt x="251" y="1"/>
                  </a:moveTo>
                  <a:cubicBezTo>
                    <a:pt x="151" y="1"/>
                    <a:pt x="51" y="76"/>
                    <a:pt x="26" y="176"/>
                  </a:cubicBezTo>
                  <a:cubicBezTo>
                    <a:pt x="1" y="277"/>
                    <a:pt x="76" y="377"/>
                    <a:pt x="201" y="402"/>
                  </a:cubicBezTo>
                  <a:cubicBezTo>
                    <a:pt x="452" y="427"/>
                    <a:pt x="702" y="452"/>
                    <a:pt x="953" y="452"/>
                  </a:cubicBezTo>
                  <a:lnTo>
                    <a:pt x="1354" y="452"/>
                  </a:lnTo>
                  <a:cubicBezTo>
                    <a:pt x="1454" y="427"/>
                    <a:pt x="1554" y="327"/>
                    <a:pt x="1529" y="227"/>
                  </a:cubicBezTo>
                  <a:cubicBezTo>
                    <a:pt x="1529" y="137"/>
                    <a:pt x="1449" y="47"/>
                    <a:pt x="1361" y="47"/>
                  </a:cubicBezTo>
                  <a:cubicBezTo>
                    <a:pt x="1350" y="47"/>
                    <a:pt x="1339" y="48"/>
                    <a:pt x="1329" y="51"/>
                  </a:cubicBezTo>
                  <a:cubicBezTo>
                    <a:pt x="1228" y="58"/>
                    <a:pt x="1129" y="61"/>
                    <a:pt x="1032" y="61"/>
                  </a:cubicBezTo>
                  <a:cubicBezTo>
                    <a:pt x="765" y="61"/>
                    <a:pt x="508" y="38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063011" y="1606978"/>
              <a:ext cx="115504" cy="26161"/>
            </a:xfrm>
            <a:custGeom>
              <a:avLst/>
              <a:gdLst/>
              <a:ahLst/>
              <a:cxnLst/>
              <a:rect l="l" t="t" r="r" b="b"/>
              <a:pathLst>
                <a:path w="2106" h="477" extrusionOk="0">
                  <a:moveTo>
                    <a:pt x="1880" y="1"/>
                  </a:moveTo>
                  <a:cubicBezTo>
                    <a:pt x="1448" y="57"/>
                    <a:pt x="1029" y="85"/>
                    <a:pt x="615" y="85"/>
                  </a:cubicBezTo>
                  <a:cubicBezTo>
                    <a:pt x="476" y="85"/>
                    <a:pt x="339" y="82"/>
                    <a:pt x="201" y="76"/>
                  </a:cubicBezTo>
                  <a:cubicBezTo>
                    <a:pt x="100" y="76"/>
                    <a:pt x="0" y="151"/>
                    <a:pt x="0" y="251"/>
                  </a:cubicBezTo>
                  <a:cubicBezTo>
                    <a:pt x="0" y="377"/>
                    <a:pt x="75" y="452"/>
                    <a:pt x="176" y="452"/>
                  </a:cubicBezTo>
                  <a:cubicBezTo>
                    <a:pt x="326" y="477"/>
                    <a:pt x="476" y="477"/>
                    <a:pt x="627" y="477"/>
                  </a:cubicBezTo>
                  <a:cubicBezTo>
                    <a:pt x="1053" y="477"/>
                    <a:pt x="1479" y="452"/>
                    <a:pt x="1905" y="402"/>
                  </a:cubicBezTo>
                  <a:cubicBezTo>
                    <a:pt x="2030" y="402"/>
                    <a:pt x="2105" y="302"/>
                    <a:pt x="2080" y="176"/>
                  </a:cubicBezTo>
                  <a:cubicBezTo>
                    <a:pt x="2080" y="76"/>
                    <a:pt x="1980" y="1"/>
                    <a:pt x="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46502" y="2225356"/>
              <a:ext cx="98995" cy="25009"/>
            </a:xfrm>
            <a:custGeom>
              <a:avLst/>
              <a:gdLst/>
              <a:ahLst/>
              <a:cxnLst/>
              <a:rect l="l" t="t" r="r" b="b"/>
              <a:pathLst>
                <a:path w="1805" h="456" extrusionOk="0">
                  <a:moveTo>
                    <a:pt x="1636" y="0"/>
                  </a:moveTo>
                  <a:cubicBezTo>
                    <a:pt x="1626" y="0"/>
                    <a:pt x="1615" y="1"/>
                    <a:pt x="1604" y="4"/>
                  </a:cubicBezTo>
                  <a:lnTo>
                    <a:pt x="201" y="54"/>
                  </a:lnTo>
                  <a:cubicBezTo>
                    <a:pt x="76" y="54"/>
                    <a:pt x="0" y="154"/>
                    <a:pt x="0" y="255"/>
                  </a:cubicBezTo>
                  <a:cubicBezTo>
                    <a:pt x="0" y="355"/>
                    <a:pt x="101" y="455"/>
                    <a:pt x="201" y="455"/>
                  </a:cubicBezTo>
                  <a:lnTo>
                    <a:pt x="1604" y="380"/>
                  </a:lnTo>
                  <a:cubicBezTo>
                    <a:pt x="1730" y="380"/>
                    <a:pt x="1805" y="280"/>
                    <a:pt x="1805" y="180"/>
                  </a:cubicBezTo>
                  <a:cubicBezTo>
                    <a:pt x="1805" y="90"/>
                    <a:pt x="1725" y="0"/>
                    <a:pt x="1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04893" y="1611091"/>
              <a:ext cx="105906" cy="26216"/>
            </a:xfrm>
            <a:custGeom>
              <a:avLst/>
              <a:gdLst/>
              <a:ahLst/>
              <a:cxnLst/>
              <a:rect l="l" t="t" r="r" b="b"/>
              <a:pathLst>
                <a:path w="1931" h="478" extrusionOk="0">
                  <a:moveTo>
                    <a:pt x="1705" y="1"/>
                  </a:moveTo>
                  <a:lnTo>
                    <a:pt x="201" y="76"/>
                  </a:lnTo>
                  <a:cubicBezTo>
                    <a:pt x="76" y="76"/>
                    <a:pt x="1" y="176"/>
                    <a:pt x="1" y="277"/>
                  </a:cubicBezTo>
                  <a:cubicBezTo>
                    <a:pt x="1" y="402"/>
                    <a:pt x="101" y="477"/>
                    <a:pt x="201" y="477"/>
                  </a:cubicBezTo>
                  <a:lnTo>
                    <a:pt x="1730" y="402"/>
                  </a:lnTo>
                  <a:cubicBezTo>
                    <a:pt x="1856" y="402"/>
                    <a:pt x="1931" y="302"/>
                    <a:pt x="1931" y="202"/>
                  </a:cubicBezTo>
                  <a:cubicBezTo>
                    <a:pt x="1906" y="101"/>
                    <a:pt x="1831" y="1"/>
                    <a:pt x="1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95295" y="2221407"/>
              <a:ext cx="89397" cy="22048"/>
            </a:xfrm>
            <a:custGeom>
              <a:avLst/>
              <a:gdLst/>
              <a:ahLst/>
              <a:cxnLst/>
              <a:rect l="l" t="t" r="r" b="b"/>
              <a:pathLst>
                <a:path w="1630" h="402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02"/>
                    <a:pt x="101" y="402"/>
                    <a:pt x="201" y="402"/>
                  </a:cubicBezTo>
                  <a:lnTo>
                    <a:pt x="1429" y="402"/>
                  </a:lnTo>
                  <a:cubicBezTo>
                    <a:pt x="1529" y="402"/>
                    <a:pt x="1630" y="302"/>
                    <a:pt x="1630" y="201"/>
                  </a:cubicBezTo>
                  <a:cubicBezTo>
                    <a:pt x="1630" y="101"/>
                    <a:pt x="1529" y="1"/>
                    <a:pt x="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37231" y="2228317"/>
              <a:ext cx="134754" cy="24790"/>
            </a:xfrm>
            <a:custGeom>
              <a:avLst/>
              <a:gdLst/>
              <a:ahLst/>
              <a:cxnLst/>
              <a:rect l="l" t="t" r="r" b="b"/>
              <a:pathLst>
                <a:path w="2457" h="452" extrusionOk="0">
                  <a:moveTo>
                    <a:pt x="2256" y="0"/>
                  </a:moveTo>
                  <a:lnTo>
                    <a:pt x="201" y="50"/>
                  </a:lnTo>
                  <a:cubicBezTo>
                    <a:pt x="101" y="50"/>
                    <a:pt x="0" y="151"/>
                    <a:pt x="0" y="251"/>
                  </a:cubicBezTo>
                  <a:cubicBezTo>
                    <a:pt x="0" y="351"/>
                    <a:pt x="101" y="451"/>
                    <a:pt x="201" y="451"/>
                  </a:cubicBezTo>
                  <a:lnTo>
                    <a:pt x="2256" y="401"/>
                  </a:lnTo>
                  <a:cubicBezTo>
                    <a:pt x="2381" y="376"/>
                    <a:pt x="2456" y="301"/>
                    <a:pt x="2456" y="176"/>
                  </a:cubicBezTo>
                  <a:cubicBezTo>
                    <a:pt x="2456" y="75"/>
                    <a:pt x="2356" y="0"/>
                    <a:pt x="2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753740" y="1616630"/>
              <a:ext cx="98995" cy="24790"/>
            </a:xfrm>
            <a:custGeom>
              <a:avLst/>
              <a:gdLst/>
              <a:ahLst/>
              <a:cxnLst/>
              <a:rect l="l" t="t" r="r" b="b"/>
              <a:pathLst>
                <a:path w="1805" h="452" extrusionOk="0">
                  <a:moveTo>
                    <a:pt x="1604" y="0"/>
                  </a:moveTo>
                  <a:lnTo>
                    <a:pt x="201" y="75"/>
                  </a:lnTo>
                  <a:cubicBezTo>
                    <a:pt x="75" y="75"/>
                    <a:pt x="0" y="151"/>
                    <a:pt x="0" y="276"/>
                  </a:cubicBezTo>
                  <a:cubicBezTo>
                    <a:pt x="0" y="376"/>
                    <a:pt x="100" y="451"/>
                    <a:pt x="201" y="451"/>
                  </a:cubicBezTo>
                  <a:lnTo>
                    <a:pt x="1604" y="401"/>
                  </a:lnTo>
                  <a:cubicBezTo>
                    <a:pt x="1729" y="376"/>
                    <a:pt x="1805" y="301"/>
                    <a:pt x="1805" y="176"/>
                  </a:cubicBezTo>
                  <a:cubicBezTo>
                    <a:pt x="1805" y="75"/>
                    <a:pt x="1704" y="0"/>
                    <a:pt x="1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34489" y="1668843"/>
              <a:ext cx="22048" cy="82542"/>
            </a:xfrm>
            <a:custGeom>
              <a:avLst/>
              <a:gdLst/>
              <a:ahLst/>
              <a:cxnLst/>
              <a:rect l="l" t="t" r="r" b="b"/>
              <a:pathLst>
                <a:path w="402" h="1505" extrusionOk="0">
                  <a:moveTo>
                    <a:pt x="201" y="1"/>
                  </a:moveTo>
                  <a:cubicBezTo>
                    <a:pt x="100" y="1"/>
                    <a:pt x="0" y="76"/>
                    <a:pt x="0" y="201"/>
                  </a:cubicBezTo>
                  <a:lnTo>
                    <a:pt x="0" y="1304"/>
                  </a:lnTo>
                  <a:cubicBezTo>
                    <a:pt x="0" y="1404"/>
                    <a:pt x="100" y="1504"/>
                    <a:pt x="201" y="1504"/>
                  </a:cubicBezTo>
                  <a:cubicBezTo>
                    <a:pt x="301" y="1504"/>
                    <a:pt x="401" y="1404"/>
                    <a:pt x="401" y="1304"/>
                  </a:cubicBezTo>
                  <a:lnTo>
                    <a:pt x="401" y="201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27579" y="1942136"/>
              <a:ext cx="28958" cy="111664"/>
            </a:xfrm>
            <a:custGeom>
              <a:avLst/>
              <a:gdLst/>
              <a:ahLst/>
              <a:cxnLst/>
              <a:rect l="l" t="t" r="r" b="b"/>
              <a:pathLst>
                <a:path w="528" h="2036" extrusionOk="0">
                  <a:moveTo>
                    <a:pt x="262" y="0"/>
                  </a:moveTo>
                  <a:cubicBezTo>
                    <a:pt x="176" y="0"/>
                    <a:pt x="98" y="68"/>
                    <a:pt x="76" y="156"/>
                  </a:cubicBezTo>
                  <a:cubicBezTo>
                    <a:pt x="1" y="732"/>
                    <a:pt x="26" y="1308"/>
                    <a:pt x="126" y="1885"/>
                  </a:cubicBezTo>
                  <a:cubicBezTo>
                    <a:pt x="151" y="1960"/>
                    <a:pt x="226" y="2035"/>
                    <a:pt x="327" y="2035"/>
                  </a:cubicBezTo>
                  <a:lnTo>
                    <a:pt x="352" y="2035"/>
                  </a:lnTo>
                  <a:cubicBezTo>
                    <a:pt x="477" y="2010"/>
                    <a:pt x="527" y="1910"/>
                    <a:pt x="527" y="1785"/>
                  </a:cubicBezTo>
                  <a:cubicBezTo>
                    <a:pt x="402" y="1283"/>
                    <a:pt x="402" y="757"/>
                    <a:pt x="477" y="231"/>
                  </a:cubicBezTo>
                  <a:cubicBezTo>
                    <a:pt x="477" y="105"/>
                    <a:pt x="402" y="5"/>
                    <a:pt x="302" y="5"/>
                  </a:cubicBezTo>
                  <a:cubicBezTo>
                    <a:pt x="288" y="2"/>
                    <a:pt x="275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30321" y="1806285"/>
              <a:ext cx="26216" cy="83913"/>
            </a:xfrm>
            <a:custGeom>
              <a:avLst/>
              <a:gdLst/>
              <a:ahLst/>
              <a:cxnLst/>
              <a:rect l="l" t="t" r="r" b="b"/>
              <a:pathLst>
                <a:path w="478" h="1530" extrusionOk="0">
                  <a:moveTo>
                    <a:pt x="227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577"/>
                    <a:pt x="1" y="978"/>
                    <a:pt x="76" y="1354"/>
                  </a:cubicBezTo>
                  <a:cubicBezTo>
                    <a:pt x="76" y="1455"/>
                    <a:pt x="176" y="1530"/>
                    <a:pt x="252" y="1530"/>
                  </a:cubicBezTo>
                  <a:lnTo>
                    <a:pt x="302" y="1530"/>
                  </a:lnTo>
                  <a:cubicBezTo>
                    <a:pt x="402" y="1505"/>
                    <a:pt x="477" y="1404"/>
                    <a:pt x="452" y="1304"/>
                  </a:cubicBezTo>
                  <a:cubicBezTo>
                    <a:pt x="402" y="953"/>
                    <a:pt x="377" y="577"/>
                    <a:pt x="427" y="226"/>
                  </a:cubicBezTo>
                  <a:cubicBezTo>
                    <a:pt x="427" y="126"/>
                    <a:pt x="352" y="26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26207" y="2096360"/>
              <a:ext cx="27587" cy="82487"/>
            </a:xfrm>
            <a:custGeom>
              <a:avLst/>
              <a:gdLst/>
              <a:ahLst/>
              <a:cxnLst/>
              <a:rect l="l" t="t" r="r" b="b"/>
              <a:pathLst>
                <a:path w="503" h="1504" extrusionOk="0">
                  <a:moveTo>
                    <a:pt x="251" y="0"/>
                  </a:moveTo>
                  <a:cubicBezTo>
                    <a:pt x="151" y="0"/>
                    <a:pt x="51" y="75"/>
                    <a:pt x="51" y="176"/>
                  </a:cubicBezTo>
                  <a:cubicBezTo>
                    <a:pt x="1" y="577"/>
                    <a:pt x="26" y="953"/>
                    <a:pt x="76" y="1354"/>
                  </a:cubicBezTo>
                  <a:cubicBezTo>
                    <a:pt x="101" y="1454"/>
                    <a:pt x="176" y="1504"/>
                    <a:pt x="276" y="1504"/>
                  </a:cubicBezTo>
                  <a:lnTo>
                    <a:pt x="327" y="1504"/>
                  </a:lnTo>
                  <a:cubicBezTo>
                    <a:pt x="427" y="1479"/>
                    <a:pt x="502" y="1379"/>
                    <a:pt x="477" y="1278"/>
                  </a:cubicBezTo>
                  <a:cubicBezTo>
                    <a:pt x="427" y="927"/>
                    <a:pt x="402" y="577"/>
                    <a:pt x="427" y="226"/>
                  </a:cubicBezTo>
                  <a:cubicBezTo>
                    <a:pt x="452" y="100"/>
                    <a:pt x="352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900813" y="1828277"/>
              <a:ext cx="52267" cy="195248"/>
            </a:xfrm>
            <a:custGeom>
              <a:avLst/>
              <a:gdLst/>
              <a:ahLst/>
              <a:cxnLst/>
              <a:rect l="l" t="t" r="r" b="b"/>
              <a:pathLst>
                <a:path w="953" h="3560" extrusionOk="0">
                  <a:moveTo>
                    <a:pt x="627" y="1"/>
                  </a:moveTo>
                  <a:cubicBezTo>
                    <a:pt x="551" y="1"/>
                    <a:pt x="476" y="26"/>
                    <a:pt x="351" y="101"/>
                  </a:cubicBezTo>
                  <a:cubicBezTo>
                    <a:pt x="251" y="151"/>
                    <a:pt x="150" y="226"/>
                    <a:pt x="100" y="277"/>
                  </a:cubicBezTo>
                  <a:cubicBezTo>
                    <a:pt x="25" y="327"/>
                    <a:pt x="0" y="402"/>
                    <a:pt x="0" y="452"/>
                  </a:cubicBezTo>
                  <a:cubicBezTo>
                    <a:pt x="0" y="527"/>
                    <a:pt x="25" y="577"/>
                    <a:pt x="75" y="627"/>
                  </a:cubicBezTo>
                  <a:cubicBezTo>
                    <a:pt x="100" y="678"/>
                    <a:pt x="176" y="703"/>
                    <a:pt x="226" y="703"/>
                  </a:cubicBezTo>
                  <a:cubicBezTo>
                    <a:pt x="276" y="703"/>
                    <a:pt x="376" y="678"/>
                    <a:pt x="476" y="627"/>
                  </a:cubicBezTo>
                  <a:lnTo>
                    <a:pt x="476" y="2908"/>
                  </a:lnTo>
                  <a:cubicBezTo>
                    <a:pt x="476" y="2958"/>
                    <a:pt x="476" y="3008"/>
                    <a:pt x="476" y="3084"/>
                  </a:cubicBezTo>
                  <a:cubicBezTo>
                    <a:pt x="476" y="3159"/>
                    <a:pt x="476" y="3209"/>
                    <a:pt x="476" y="3259"/>
                  </a:cubicBezTo>
                  <a:cubicBezTo>
                    <a:pt x="476" y="3460"/>
                    <a:pt x="526" y="3560"/>
                    <a:pt x="652" y="3560"/>
                  </a:cubicBezTo>
                  <a:cubicBezTo>
                    <a:pt x="702" y="3560"/>
                    <a:pt x="802" y="3510"/>
                    <a:pt x="927" y="3435"/>
                  </a:cubicBezTo>
                  <a:cubicBezTo>
                    <a:pt x="953" y="3184"/>
                    <a:pt x="953" y="2908"/>
                    <a:pt x="953" y="2557"/>
                  </a:cubicBezTo>
                  <a:cubicBezTo>
                    <a:pt x="953" y="2332"/>
                    <a:pt x="927" y="2031"/>
                    <a:pt x="902" y="1655"/>
                  </a:cubicBezTo>
                  <a:cubicBezTo>
                    <a:pt x="902" y="1179"/>
                    <a:pt x="902" y="878"/>
                    <a:pt x="902" y="728"/>
                  </a:cubicBezTo>
                  <a:cubicBezTo>
                    <a:pt x="902" y="452"/>
                    <a:pt x="902" y="302"/>
                    <a:pt x="902" y="277"/>
                  </a:cubicBezTo>
                  <a:cubicBezTo>
                    <a:pt x="852" y="76"/>
                    <a:pt x="777" y="1"/>
                    <a:pt x="6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998382" y="1987767"/>
              <a:ext cx="35814" cy="35759"/>
            </a:xfrm>
            <a:custGeom>
              <a:avLst/>
              <a:gdLst/>
              <a:ahLst/>
              <a:cxnLst/>
              <a:rect l="l" t="t" r="r" b="b"/>
              <a:pathLst>
                <a:path w="653" h="652" extrusionOk="0">
                  <a:moveTo>
                    <a:pt x="351" y="0"/>
                  </a:moveTo>
                  <a:cubicBezTo>
                    <a:pt x="276" y="0"/>
                    <a:pt x="201" y="50"/>
                    <a:pt x="126" y="126"/>
                  </a:cubicBezTo>
                  <a:cubicBezTo>
                    <a:pt x="26" y="201"/>
                    <a:pt x="1" y="301"/>
                    <a:pt x="1" y="376"/>
                  </a:cubicBezTo>
                  <a:cubicBezTo>
                    <a:pt x="1" y="476"/>
                    <a:pt x="26" y="527"/>
                    <a:pt x="126" y="577"/>
                  </a:cubicBezTo>
                  <a:cubicBezTo>
                    <a:pt x="176" y="627"/>
                    <a:pt x="251" y="652"/>
                    <a:pt x="351" y="652"/>
                  </a:cubicBezTo>
                  <a:cubicBezTo>
                    <a:pt x="427" y="652"/>
                    <a:pt x="502" y="602"/>
                    <a:pt x="552" y="552"/>
                  </a:cubicBezTo>
                  <a:cubicBezTo>
                    <a:pt x="627" y="501"/>
                    <a:pt x="652" y="426"/>
                    <a:pt x="652" y="351"/>
                  </a:cubicBezTo>
                  <a:cubicBezTo>
                    <a:pt x="652" y="251"/>
                    <a:pt x="627" y="176"/>
                    <a:pt x="577" y="100"/>
                  </a:cubicBezTo>
                  <a:cubicBezTo>
                    <a:pt x="502" y="50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723499" y="3020291"/>
            <a:ext cx="2478465" cy="714221"/>
            <a:chOff x="661600" y="3225236"/>
            <a:chExt cx="2736820" cy="788671"/>
          </a:xfrm>
        </p:grpSpPr>
        <p:sp>
          <p:nvSpPr>
            <p:cNvPr id="188" name="Google Shape;188;p2"/>
            <p:cNvSpPr/>
            <p:nvPr/>
          </p:nvSpPr>
          <p:spPr>
            <a:xfrm>
              <a:off x="2757832" y="3409077"/>
              <a:ext cx="433056" cy="415944"/>
            </a:xfrm>
            <a:custGeom>
              <a:avLst/>
              <a:gdLst/>
              <a:ahLst/>
              <a:cxnLst/>
              <a:rect l="l" t="t" r="r" b="b"/>
              <a:pathLst>
                <a:path w="7896" h="7584" extrusionOk="0">
                  <a:moveTo>
                    <a:pt x="3835" y="0"/>
                  </a:moveTo>
                  <a:cubicBezTo>
                    <a:pt x="3735" y="0"/>
                    <a:pt x="3660" y="0"/>
                    <a:pt x="3560" y="25"/>
                  </a:cubicBezTo>
                  <a:cubicBezTo>
                    <a:pt x="2081" y="151"/>
                    <a:pt x="752" y="1755"/>
                    <a:pt x="351" y="3183"/>
                  </a:cubicBezTo>
                  <a:cubicBezTo>
                    <a:pt x="1" y="4386"/>
                    <a:pt x="201" y="5639"/>
                    <a:pt x="903" y="6441"/>
                  </a:cubicBezTo>
                  <a:cubicBezTo>
                    <a:pt x="1254" y="6842"/>
                    <a:pt x="1755" y="7168"/>
                    <a:pt x="2331" y="7369"/>
                  </a:cubicBezTo>
                  <a:cubicBezTo>
                    <a:pt x="2745" y="7514"/>
                    <a:pt x="3181" y="7583"/>
                    <a:pt x="3619" y="7583"/>
                  </a:cubicBezTo>
                  <a:cubicBezTo>
                    <a:pt x="4692" y="7583"/>
                    <a:pt x="5769" y="7164"/>
                    <a:pt x="6517" y="6416"/>
                  </a:cubicBezTo>
                  <a:cubicBezTo>
                    <a:pt x="7570" y="5313"/>
                    <a:pt x="7895" y="3584"/>
                    <a:pt x="7269" y="2206"/>
                  </a:cubicBezTo>
                  <a:cubicBezTo>
                    <a:pt x="6717" y="927"/>
                    <a:pt x="5239" y="0"/>
                    <a:pt x="3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61600" y="3225236"/>
              <a:ext cx="2736820" cy="788671"/>
            </a:xfrm>
            <a:custGeom>
              <a:avLst/>
              <a:gdLst/>
              <a:ahLst/>
              <a:cxnLst/>
              <a:rect l="l" t="t" r="r" b="b"/>
              <a:pathLst>
                <a:path w="49901" h="14380" extrusionOk="0">
                  <a:moveTo>
                    <a:pt x="30828" y="592"/>
                  </a:moveTo>
                  <a:cubicBezTo>
                    <a:pt x="32970" y="592"/>
                    <a:pt x="35163" y="612"/>
                    <a:pt x="37344" y="670"/>
                  </a:cubicBezTo>
                  <a:cubicBezTo>
                    <a:pt x="39450" y="721"/>
                    <a:pt x="41705" y="821"/>
                    <a:pt x="43936" y="1297"/>
                  </a:cubicBezTo>
                  <a:cubicBezTo>
                    <a:pt x="44738" y="1447"/>
                    <a:pt x="45791" y="1723"/>
                    <a:pt x="46643" y="2274"/>
                  </a:cubicBezTo>
                  <a:cubicBezTo>
                    <a:pt x="48322" y="3352"/>
                    <a:pt x="49274" y="5558"/>
                    <a:pt x="48948" y="7663"/>
                  </a:cubicBezTo>
                  <a:cubicBezTo>
                    <a:pt x="48623" y="9643"/>
                    <a:pt x="47244" y="11523"/>
                    <a:pt x="45339" y="12550"/>
                  </a:cubicBezTo>
                  <a:cubicBezTo>
                    <a:pt x="43545" y="13538"/>
                    <a:pt x="41512" y="13790"/>
                    <a:pt x="39426" y="13790"/>
                  </a:cubicBezTo>
                  <a:cubicBezTo>
                    <a:pt x="38337" y="13790"/>
                    <a:pt x="37233" y="13722"/>
                    <a:pt x="36141" y="13653"/>
                  </a:cubicBezTo>
                  <a:lnTo>
                    <a:pt x="35966" y="13653"/>
                  </a:lnTo>
                  <a:cubicBezTo>
                    <a:pt x="31367" y="13368"/>
                    <a:pt x="26737" y="13260"/>
                    <a:pt x="22112" y="13260"/>
                  </a:cubicBezTo>
                  <a:cubicBezTo>
                    <a:pt x="14939" y="13260"/>
                    <a:pt x="7777" y="13519"/>
                    <a:pt x="753" y="13778"/>
                  </a:cubicBezTo>
                  <a:cubicBezTo>
                    <a:pt x="678" y="11197"/>
                    <a:pt x="652" y="8565"/>
                    <a:pt x="652" y="5984"/>
                  </a:cubicBezTo>
                  <a:cubicBezTo>
                    <a:pt x="652" y="4781"/>
                    <a:pt x="652" y="3553"/>
                    <a:pt x="678" y="2350"/>
                  </a:cubicBezTo>
                  <a:cubicBezTo>
                    <a:pt x="678" y="2274"/>
                    <a:pt x="652" y="2149"/>
                    <a:pt x="652" y="1999"/>
                  </a:cubicBezTo>
                  <a:cubicBezTo>
                    <a:pt x="627" y="1748"/>
                    <a:pt x="602" y="1096"/>
                    <a:pt x="678" y="971"/>
                  </a:cubicBezTo>
                  <a:cubicBezTo>
                    <a:pt x="728" y="946"/>
                    <a:pt x="878" y="946"/>
                    <a:pt x="1028" y="946"/>
                  </a:cubicBezTo>
                  <a:cubicBezTo>
                    <a:pt x="1279" y="946"/>
                    <a:pt x="1555" y="946"/>
                    <a:pt x="1730" y="971"/>
                  </a:cubicBezTo>
                  <a:cubicBezTo>
                    <a:pt x="1881" y="971"/>
                    <a:pt x="2031" y="996"/>
                    <a:pt x="2156" y="996"/>
                  </a:cubicBezTo>
                  <a:cubicBezTo>
                    <a:pt x="4537" y="946"/>
                    <a:pt x="6918" y="896"/>
                    <a:pt x="9299" y="871"/>
                  </a:cubicBezTo>
                  <a:cubicBezTo>
                    <a:pt x="11605" y="821"/>
                    <a:pt x="13936" y="796"/>
                    <a:pt x="16267" y="771"/>
                  </a:cubicBezTo>
                  <a:cubicBezTo>
                    <a:pt x="18748" y="746"/>
                    <a:pt x="21229" y="695"/>
                    <a:pt x="23735" y="645"/>
                  </a:cubicBezTo>
                  <a:cubicBezTo>
                    <a:pt x="25973" y="619"/>
                    <a:pt x="28367" y="592"/>
                    <a:pt x="30828" y="592"/>
                  </a:cubicBezTo>
                  <a:close/>
                  <a:moveTo>
                    <a:pt x="31671" y="0"/>
                  </a:moveTo>
                  <a:cubicBezTo>
                    <a:pt x="28915" y="0"/>
                    <a:pt x="26227" y="39"/>
                    <a:pt x="23735" y="69"/>
                  </a:cubicBezTo>
                  <a:cubicBezTo>
                    <a:pt x="21229" y="94"/>
                    <a:pt x="18748" y="144"/>
                    <a:pt x="16242" y="169"/>
                  </a:cubicBezTo>
                  <a:cubicBezTo>
                    <a:pt x="13936" y="194"/>
                    <a:pt x="11605" y="244"/>
                    <a:pt x="9274" y="269"/>
                  </a:cubicBezTo>
                  <a:cubicBezTo>
                    <a:pt x="6893" y="320"/>
                    <a:pt x="4512" y="345"/>
                    <a:pt x="2131" y="395"/>
                  </a:cubicBezTo>
                  <a:cubicBezTo>
                    <a:pt x="2056" y="395"/>
                    <a:pt x="1906" y="395"/>
                    <a:pt x="1755" y="370"/>
                  </a:cubicBezTo>
                  <a:cubicBezTo>
                    <a:pt x="1491" y="350"/>
                    <a:pt x="1254" y="334"/>
                    <a:pt x="1047" y="334"/>
                  </a:cubicBezTo>
                  <a:cubicBezTo>
                    <a:pt x="725" y="334"/>
                    <a:pt x="479" y="373"/>
                    <a:pt x="327" y="495"/>
                  </a:cubicBezTo>
                  <a:cubicBezTo>
                    <a:pt x="1" y="746"/>
                    <a:pt x="26" y="1322"/>
                    <a:pt x="51" y="2024"/>
                  </a:cubicBezTo>
                  <a:cubicBezTo>
                    <a:pt x="76" y="2149"/>
                    <a:pt x="76" y="2274"/>
                    <a:pt x="76" y="2350"/>
                  </a:cubicBezTo>
                  <a:cubicBezTo>
                    <a:pt x="51" y="3553"/>
                    <a:pt x="51" y="4781"/>
                    <a:pt x="51" y="5984"/>
                  </a:cubicBezTo>
                  <a:cubicBezTo>
                    <a:pt x="51" y="8665"/>
                    <a:pt x="76" y="11397"/>
                    <a:pt x="151" y="14104"/>
                  </a:cubicBezTo>
                  <a:cubicBezTo>
                    <a:pt x="151" y="14179"/>
                    <a:pt x="201" y="14254"/>
                    <a:pt x="251" y="14305"/>
                  </a:cubicBezTo>
                  <a:cubicBezTo>
                    <a:pt x="302" y="14355"/>
                    <a:pt x="377" y="14380"/>
                    <a:pt x="452" y="14380"/>
                  </a:cubicBezTo>
                  <a:lnTo>
                    <a:pt x="477" y="14380"/>
                  </a:lnTo>
                  <a:cubicBezTo>
                    <a:pt x="7625" y="14118"/>
                    <a:pt x="14914" y="13856"/>
                    <a:pt x="22218" y="13856"/>
                  </a:cubicBezTo>
                  <a:cubicBezTo>
                    <a:pt x="26797" y="13856"/>
                    <a:pt x="31382" y="13959"/>
                    <a:pt x="35941" y="14229"/>
                  </a:cubicBezTo>
                  <a:lnTo>
                    <a:pt x="36091" y="14254"/>
                  </a:lnTo>
                  <a:cubicBezTo>
                    <a:pt x="37194" y="14313"/>
                    <a:pt x="38307" y="14378"/>
                    <a:pt x="39409" y="14378"/>
                  </a:cubicBezTo>
                  <a:cubicBezTo>
                    <a:pt x="41587" y="14378"/>
                    <a:pt x="43717" y="14125"/>
                    <a:pt x="45615" y="13076"/>
                  </a:cubicBezTo>
                  <a:cubicBezTo>
                    <a:pt x="47720" y="11924"/>
                    <a:pt x="49174" y="9944"/>
                    <a:pt x="49525" y="7763"/>
                  </a:cubicBezTo>
                  <a:cubicBezTo>
                    <a:pt x="49901" y="5432"/>
                    <a:pt x="48848" y="2976"/>
                    <a:pt x="46969" y="1773"/>
                  </a:cubicBezTo>
                  <a:cubicBezTo>
                    <a:pt x="46016" y="1172"/>
                    <a:pt x="44913" y="871"/>
                    <a:pt x="44036" y="695"/>
                  </a:cubicBezTo>
                  <a:cubicBezTo>
                    <a:pt x="41781" y="244"/>
                    <a:pt x="39400" y="144"/>
                    <a:pt x="37344" y="69"/>
                  </a:cubicBezTo>
                  <a:cubicBezTo>
                    <a:pt x="35448" y="18"/>
                    <a:pt x="33544" y="0"/>
                    <a:pt x="316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94617" y="3257649"/>
              <a:ext cx="2669471" cy="723954"/>
            </a:xfrm>
            <a:custGeom>
              <a:avLst/>
              <a:gdLst/>
              <a:ahLst/>
              <a:cxnLst/>
              <a:rect l="l" t="t" r="r" b="b"/>
              <a:pathLst>
                <a:path w="48673" h="13200" extrusionOk="0">
                  <a:moveTo>
                    <a:pt x="34186" y="681"/>
                  </a:moveTo>
                  <a:cubicBezTo>
                    <a:pt x="34286" y="681"/>
                    <a:pt x="34361" y="756"/>
                    <a:pt x="34361" y="856"/>
                  </a:cubicBezTo>
                  <a:cubicBezTo>
                    <a:pt x="34361" y="982"/>
                    <a:pt x="34286" y="1057"/>
                    <a:pt x="34186" y="1057"/>
                  </a:cubicBezTo>
                  <a:lnTo>
                    <a:pt x="32833" y="1057"/>
                  </a:lnTo>
                  <a:cubicBezTo>
                    <a:pt x="32707" y="1057"/>
                    <a:pt x="32632" y="982"/>
                    <a:pt x="32632" y="856"/>
                  </a:cubicBezTo>
                  <a:cubicBezTo>
                    <a:pt x="32632" y="756"/>
                    <a:pt x="32707" y="681"/>
                    <a:pt x="32833" y="681"/>
                  </a:cubicBezTo>
                  <a:close/>
                  <a:moveTo>
                    <a:pt x="19713" y="677"/>
                  </a:moveTo>
                  <a:cubicBezTo>
                    <a:pt x="19815" y="677"/>
                    <a:pt x="19878" y="767"/>
                    <a:pt x="19900" y="856"/>
                  </a:cubicBezTo>
                  <a:cubicBezTo>
                    <a:pt x="19900" y="957"/>
                    <a:pt x="19800" y="1057"/>
                    <a:pt x="19700" y="1057"/>
                  </a:cubicBezTo>
                  <a:lnTo>
                    <a:pt x="18221" y="1132"/>
                  </a:lnTo>
                  <a:cubicBezTo>
                    <a:pt x="18121" y="1132"/>
                    <a:pt x="18020" y="1032"/>
                    <a:pt x="18020" y="932"/>
                  </a:cubicBezTo>
                  <a:cubicBezTo>
                    <a:pt x="18020" y="831"/>
                    <a:pt x="18096" y="731"/>
                    <a:pt x="18221" y="731"/>
                  </a:cubicBezTo>
                  <a:lnTo>
                    <a:pt x="19675" y="681"/>
                  </a:lnTo>
                  <a:cubicBezTo>
                    <a:pt x="19688" y="678"/>
                    <a:pt x="19701" y="677"/>
                    <a:pt x="19713" y="677"/>
                  </a:cubicBezTo>
                  <a:close/>
                  <a:moveTo>
                    <a:pt x="22632" y="731"/>
                  </a:moveTo>
                  <a:cubicBezTo>
                    <a:pt x="22732" y="731"/>
                    <a:pt x="22807" y="806"/>
                    <a:pt x="22807" y="932"/>
                  </a:cubicBezTo>
                  <a:cubicBezTo>
                    <a:pt x="22807" y="1032"/>
                    <a:pt x="22732" y="1132"/>
                    <a:pt x="22632" y="1132"/>
                  </a:cubicBezTo>
                  <a:lnTo>
                    <a:pt x="21103" y="1132"/>
                  </a:lnTo>
                  <a:cubicBezTo>
                    <a:pt x="20978" y="1132"/>
                    <a:pt x="20903" y="1032"/>
                    <a:pt x="20903" y="932"/>
                  </a:cubicBezTo>
                  <a:cubicBezTo>
                    <a:pt x="20903" y="806"/>
                    <a:pt x="20978" y="731"/>
                    <a:pt x="21103" y="731"/>
                  </a:cubicBezTo>
                  <a:close/>
                  <a:moveTo>
                    <a:pt x="31017" y="676"/>
                  </a:moveTo>
                  <a:cubicBezTo>
                    <a:pt x="31103" y="676"/>
                    <a:pt x="31182" y="744"/>
                    <a:pt x="31204" y="831"/>
                  </a:cubicBezTo>
                  <a:cubicBezTo>
                    <a:pt x="31229" y="957"/>
                    <a:pt x="31153" y="1057"/>
                    <a:pt x="31028" y="1057"/>
                  </a:cubicBezTo>
                  <a:cubicBezTo>
                    <a:pt x="30727" y="1107"/>
                    <a:pt x="30402" y="1132"/>
                    <a:pt x="30076" y="1132"/>
                  </a:cubicBezTo>
                  <a:lnTo>
                    <a:pt x="29650" y="1132"/>
                  </a:lnTo>
                  <a:cubicBezTo>
                    <a:pt x="29549" y="1107"/>
                    <a:pt x="29449" y="1032"/>
                    <a:pt x="29449" y="906"/>
                  </a:cubicBezTo>
                  <a:cubicBezTo>
                    <a:pt x="29474" y="806"/>
                    <a:pt x="29549" y="731"/>
                    <a:pt x="29675" y="731"/>
                  </a:cubicBezTo>
                  <a:cubicBezTo>
                    <a:pt x="29789" y="738"/>
                    <a:pt x="29905" y="741"/>
                    <a:pt x="30022" y="741"/>
                  </a:cubicBezTo>
                  <a:cubicBezTo>
                    <a:pt x="30341" y="741"/>
                    <a:pt x="30666" y="718"/>
                    <a:pt x="30978" y="681"/>
                  </a:cubicBezTo>
                  <a:cubicBezTo>
                    <a:pt x="30991" y="678"/>
                    <a:pt x="31004" y="676"/>
                    <a:pt x="31017" y="676"/>
                  </a:cubicBezTo>
                  <a:close/>
                  <a:moveTo>
                    <a:pt x="8597" y="731"/>
                  </a:moveTo>
                  <a:cubicBezTo>
                    <a:pt x="8697" y="731"/>
                    <a:pt x="8797" y="806"/>
                    <a:pt x="8797" y="906"/>
                  </a:cubicBezTo>
                  <a:cubicBezTo>
                    <a:pt x="8822" y="1007"/>
                    <a:pt x="8747" y="1107"/>
                    <a:pt x="8622" y="1132"/>
                  </a:cubicBezTo>
                  <a:cubicBezTo>
                    <a:pt x="8196" y="1157"/>
                    <a:pt x="7770" y="1182"/>
                    <a:pt x="7344" y="1182"/>
                  </a:cubicBezTo>
                  <a:lnTo>
                    <a:pt x="6893" y="1182"/>
                  </a:lnTo>
                  <a:cubicBezTo>
                    <a:pt x="6792" y="1182"/>
                    <a:pt x="6717" y="1082"/>
                    <a:pt x="6717" y="982"/>
                  </a:cubicBezTo>
                  <a:cubicBezTo>
                    <a:pt x="6717" y="856"/>
                    <a:pt x="6792" y="781"/>
                    <a:pt x="6918" y="781"/>
                  </a:cubicBezTo>
                  <a:cubicBezTo>
                    <a:pt x="7065" y="788"/>
                    <a:pt x="7213" y="791"/>
                    <a:pt x="7361" y="791"/>
                  </a:cubicBezTo>
                  <a:cubicBezTo>
                    <a:pt x="7766" y="791"/>
                    <a:pt x="8175" y="768"/>
                    <a:pt x="8597" y="731"/>
                  </a:cubicBezTo>
                  <a:close/>
                  <a:moveTo>
                    <a:pt x="16817" y="731"/>
                  </a:moveTo>
                  <a:cubicBezTo>
                    <a:pt x="16918" y="731"/>
                    <a:pt x="17018" y="806"/>
                    <a:pt x="17018" y="932"/>
                  </a:cubicBezTo>
                  <a:cubicBezTo>
                    <a:pt x="17018" y="1032"/>
                    <a:pt x="16943" y="1132"/>
                    <a:pt x="16817" y="1132"/>
                  </a:cubicBezTo>
                  <a:lnTo>
                    <a:pt x="15239" y="1182"/>
                  </a:lnTo>
                  <a:cubicBezTo>
                    <a:pt x="15138" y="1182"/>
                    <a:pt x="15038" y="1107"/>
                    <a:pt x="15038" y="1007"/>
                  </a:cubicBezTo>
                  <a:cubicBezTo>
                    <a:pt x="15038" y="881"/>
                    <a:pt x="15113" y="806"/>
                    <a:pt x="15213" y="781"/>
                  </a:cubicBezTo>
                  <a:lnTo>
                    <a:pt x="16817" y="731"/>
                  </a:lnTo>
                  <a:close/>
                  <a:moveTo>
                    <a:pt x="27599" y="728"/>
                  </a:moveTo>
                  <a:cubicBezTo>
                    <a:pt x="27811" y="728"/>
                    <a:pt x="28020" y="753"/>
                    <a:pt x="28221" y="806"/>
                  </a:cubicBezTo>
                  <a:cubicBezTo>
                    <a:pt x="28346" y="831"/>
                    <a:pt x="28396" y="932"/>
                    <a:pt x="28371" y="1032"/>
                  </a:cubicBezTo>
                  <a:cubicBezTo>
                    <a:pt x="28371" y="1132"/>
                    <a:pt x="28271" y="1182"/>
                    <a:pt x="28196" y="1182"/>
                  </a:cubicBezTo>
                  <a:lnTo>
                    <a:pt x="28146" y="1182"/>
                  </a:lnTo>
                  <a:cubicBezTo>
                    <a:pt x="27966" y="1141"/>
                    <a:pt x="27772" y="1122"/>
                    <a:pt x="27579" y="1122"/>
                  </a:cubicBezTo>
                  <a:cubicBezTo>
                    <a:pt x="27421" y="1122"/>
                    <a:pt x="27265" y="1135"/>
                    <a:pt x="27118" y="1157"/>
                  </a:cubicBezTo>
                  <a:cubicBezTo>
                    <a:pt x="27102" y="1160"/>
                    <a:pt x="27086" y="1162"/>
                    <a:pt x="27070" y="1162"/>
                  </a:cubicBezTo>
                  <a:cubicBezTo>
                    <a:pt x="26968" y="1162"/>
                    <a:pt x="26889" y="1094"/>
                    <a:pt x="26868" y="1007"/>
                  </a:cubicBezTo>
                  <a:cubicBezTo>
                    <a:pt x="26868" y="881"/>
                    <a:pt x="26943" y="781"/>
                    <a:pt x="27043" y="781"/>
                  </a:cubicBezTo>
                  <a:cubicBezTo>
                    <a:pt x="27229" y="746"/>
                    <a:pt x="27415" y="728"/>
                    <a:pt x="27599" y="728"/>
                  </a:cubicBezTo>
                  <a:close/>
                  <a:moveTo>
                    <a:pt x="36492" y="725"/>
                  </a:moveTo>
                  <a:cubicBezTo>
                    <a:pt x="36730" y="725"/>
                    <a:pt x="36968" y="744"/>
                    <a:pt x="37194" y="781"/>
                  </a:cubicBezTo>
                  <a:cubicBezTo>
                    <a:pt x="37319" y="806"/>
                    <a:pt x="37369" y="906"/>
                    <a:pt x="37369" y="1032"/>
                  </a:cubicBezTo>
                  <a:cubicBezTo>
                    <a:pt x="37344" y="1107"/>
                    <a:pt x="37269" y="1182"/>
                    <a:pt x="37168" y="1182"/>
                  </a:cubicBezTo>
                  <a:lnTo>
                    <a:pt x="37118" y="1182"/>
                  </a:lnTo>
                  <a:cubicBezTo>
                    <a:pt x="36918" y="1145"/>
                    <a:pt x="36705" y="1126"/>
                    <a:pt x="36489" y="1126"/>
                  </a:cubicBezTo>
                  <a:cubicBezTo>
                    <a:pt x="36272" y="1126"/>
                    <a:pt x="36053" y="1145"/>
                    <a:pt x="35840" y="1182"/>
                  </a:cubicBezTo>
                  <a:cubicBezTo>
                    <a:pt x="35740" y="1182"/>
                    <a:pt x="35640" y="1132"/>
                    <a:pt x="35615" y="1007"/>
                  </a:cubicBezTo>
                  <a:cubicBezTo>
                    <a:pt x="35590" y="906"/>
                    <a:pt x="35665" y="806"/>
                    <a:pt x="35790" y="781"/>
                  </a:cubicBezTo>
                  <a:cubicBezTo>
                    <a:pt x="36016" y="744"/>
                    <a:pt x="36254" y="725"/>
                    <a:pt x="36492" y="725"/>
                  </a:cubicBezTo>
                  <a:close/>
                  <a:moveTo>
                    <a:pt x="14111" y="781"/>
                  </a:moveTo>
                  <a:cubicBezTo>
                    <a:pt x="14236" y="781"/>
                    <a:pt x="14311" y="881"/>
                    <a:pt x="14311" y="982"/>
                  </a:cubicBezTo>
                  <a:cubicBezTo>
                    <a:pt x="14311" y="1082"/>
                    <a:pt x="14236" y="1182"/>
                    <a:pt x="14136" y="1182"/>
                  </a:cubicBezTo>
                  <a:lnTo>
                    <a:pt x="12482" y="1232"/>
                  </a:lnTo>
                  <a:cubicBezTo>
                    <a:pt x="12381" y="1232"/>
                    <a:pt x="12281" y="1157"/>
                    <a:pt x="12281" y="1057"/>
                  </a:cubicBezTo>
                  <a:cubicBezTo>
                    <a:pt x="12281" y="932"/>
                    <a:pt x="12356" y="856"/>
                    <a:pt x="12482" y="856"/>
                  </a:cubicBezTo>
                  <a:lnTo>
                    <a:pt x="14111" y="781"/>
                  </a:lnTo>
                  <a:close/>
                  <a:moveTo>
                    <a:pt x="24072" y="777"/>
                  </a:moveTo>
                  <a:cubicBezTo>
                    <a:pt x="24085" y="777"/>
                    <a:pt x="24098" y="779"/>
                    <a:pt x="24111" y="781"/>
                  </a:cubicBezTo>
                  <a:lnTo>
                    <a:pt x="25214" y="831"/>
                  </a:lnTo>
                  <a:cubicBezTo>
                    <a:pt x="25314" y="856"/>
                    <a:pt x="25414" y="932"/>
                    <a:pt x="25389" y="1057"/>
                  </a:cubicBezTo>
                  <a:cubicBezTo>
                    <a:pt x="25389" y="1157"/>
                    <a:pt x="25314" y="1232"/>
                    <a:pt x="25214" y="1232"/>
                  </a:cubicBezTo>
                  <a:lnTo>
                    <a:pt x="25188" y="1232"/>
                  </a:lnTo>
                  <a:lnTo>
                    <a:pt x="24086" y="1182"/>
                  </a:lnTo>
                  <a:cubicBezTo>
                    <a:pt x="23960" y="1157"/>
                    <a:pt x="23885" y="1082"/>
                    <a:pt x="23885" y="957"/>
                  </a:cubicBezTo>
                  <a:cubicBezTo>
                    <a:pt x="23885" y="867"/>
                    <a:pt x="23965" y="777"/>
                    <a:pt x="24072" y="777"/>
                  </a:cubicBezTo>
                  <a:close/>
                  <a:moveTo>
                    <a:pt x="5539" y="806"/>
                  </a:moveTo>
                  <a:cubicBezTo>
                    <a:pt x="5665" y="806"/>
                    <a:pt x="5740" y="881"/>
                    <a:pt x="5765" y="982"/>
                  </a:cubicBezTo>
                  <a:cubicBezTo>
                    <a:pt x="5765" y="1107"/>
                    <a:pt x="5665" y="1182"/>
                    <a:pt x="5564" y="1207"/>
                  </a:cubicBezTo>
                  <a:lnTo>
                    <a:pt x="4035" y="1257"/>
                  </a:lnTo>
                  <a:cubicBezTo>
                    <a:pt x="3935" y="1257"/>
                    <a:pt x="3835" y="1182"/>
                    <a:pt x="3835" y="1082"/>
                  </a:cubicBezTo>
                  <a:cubicBezTo>
                    <a:pt x="3835" y="957"/>
                    <a:pt x="3910" y="881"/>
                    <a:pt x="4035" y="881"/>
                  </a:cubicBezTo>
                  <a:lnTo>
                    <a:pt x="5539" y="806"/>
                  </a:lnTo>
                  <a:close/>
                  <a:moveTo>
                    <a:pt x="9886" y="801"/>
                  </a:moveTo>
                  <a:cubicBezTo>
                    <a:pt x="9899" y="801"/>
                    <a:pt x="9912" y="803"/>
                    <a:pt x="9925" y="806"/>
                  </a:cubicBezTo>
                  <a:cubicBezTo>
                    <a:pt x="10142" y="837"/>
                    <a:pt x="10359" y="859"/>
                    <a:pt x="10582" y="859"/>
                  </a:cubicBezTo>
                  <a:cubicBezTo>
                    <a:pt x="10719" y="859"/>
                    <a:pt x="10859" y="850"/>
                    <a:pt x="11003" y="831"/>
                  </a:cubicBezTo>
                  <a:cubicBezTo>
                    <a:pt x="11103" y="831"/>
                    <a:pt x="11203" y="906"/>
                    <a:pt x="11203" y="1032"/>
                  </a:cubicBezTo>
                  <a:cubicBezTo>
                    <a:pt x="11228" y="1132"/>
                    <a:pt x="11128" y="1232"/>
                    <a:pt x="11028" y="1232"/>
                  </a:cubicBezTo>
                  <a:cubicBezTo>
                    <a:pt x="10903" y="1257"/>
                    <a:pt x="10752" y="1257"/>
                    <a:pt x="10627" y="1257"/>
                  </a:cubicBezTo>
                  <a:cubicBezTo>
                    <a:pt x="10376" y="1257"/>
                    <a:pt x="10126" y="1232"/>
                    <a:pt x="9875" y="1182"/>
                  </a:cubicBezTo>
                  <a:cubicBezTo>
                    <a:pt x="9750" y="1182"/>
                    <a:pt x="9675" y="1082"/>
                    <a:pt x="9700" y="957"/>
                  </a:cubicBezTo>
                  <a:cubicBezTo>
                    <a:pt x="9721" y="870"/>
                    <a:pt x="9800" y="801"/>
                    <a:pt x="9886" y="801"/>
                  </a:cubicBezTo>
                  <a:close/>
                  <a:moveTo>
                    <a:pt x="2682" y="881"/>
                  </a:moveTo>
                  <a:cubicBezTo>
                    <a:pt x="2782" y="881"/>
                    <a:pt x="2883" y="957"/>
                    <a:pt x="2883" y="1082"/>
                  </a:cubicBezTo>
                  <a:cubicBezTo>
                    <a:pt x="2883" y="1182"/>
                    <a:pt x="2807" y="1282"/>
                    <a:pt x="2682" y="1282"/>
                  </a:cubicBezTo>
                  <a:lnTo>
                    <a:pt x="1279" y="1358"/>
                  </a:lnTo>
                  <a:cubicBezTo>
                    <a:pt x="1178" y="1358"/>
                    <a:pt x="1078" y="1257"/>
                    <a:pt x="1078" y="1157"/>
                  </a:cubicBezTo>
                  <a:cubicBezTo>
                    <a:pt x="1078" y="1057"/>
                    <a:pt x="1153" y="957"/>
                    <a:pt x="1279" y="957"/>
                  </a:cubicBezTo>
                  <a:lnTo>
                    <a:pt x="2682" y="881"/>
                  </a:lnTo>
                  <a:close/>
                  <a:moveTo>
                    <a:pt x="38622" y="906"/>
                  </a:moveTo>
                  <a:cubicBezTo>
                    <a:pt x="39123" y="906"/>
                    <a:pt x="39600" y="932"/>
                    <a:pt x="40076" y="1032"/>
                  </a:cubicBezTo>
                  <a:cubicBezTo>
                    <a:pt x="40176" y="1057"/>
                    <a:pt x="40251" y="1157"/>
                    <a:pt x="40226" y="1257"/>
                  </a:cubicBezTo>
                  <a:cubicBezTo>
                    <a:pt x="40201" y="1358"/>
                    <a:pt x="40126" y="1408"/>
                    <a:pt x="40026" y="1408"/>
                  </a:cubicBezTo>
                  <a:lnTo>
                    <a:pt x="40001" y="1408"/>
                  </a:lnTo>
                  <a:cubicBezTo>
                    <a:pt x="39629" y="1346"/>
                    <a:pt x="39258" y="1301"/>
                    <a:pt x="38873" y="1301"/>
                  </a:cubicBezTo>
                  <a:cubicBezTo>
                    <a:pt x="38790" y="1301"/>
                    <a:pt x="38706" y="1303"/>
                    <a:pt x="38622" y="1307"/>
                  </a:cubicBezTo>
                  <a:cubicBezTo>
                    <a:pt x="38522" y="1307"/>
                    <a:pt x="38422" y="1207"/>
                    <a:pt x="38422" y="1107"/>
                  </a:cubicBezTo>
                  <a:cubicBezTo>
                    <a:pt x="38422" y="982"/>
                    <a:pt x="38522" y="906"/>
                    <a:pt x="38622" y="906"/>
                  </a:cubicBezTo>
                  <a:close/>
                  <a:moveTo>
                    <a:pt x="41379" y="982"/>
                  </a:moveTo>
                  <a:cubicBezTo>
                    <a:pt x="41930" y="1007"/>
                    <a:pt x="42457" y="1132"/>
                    <a:pt x="42958" y="1358"/>
                  </a:cubicBezTo>
                  <a:cubicBezTo>
                    <a:pt x="43033" y="1408"/>
                    <a:pt x="43083" y="1533"/>
                    <a:pt x="43033" y="1633"/>
                  </a:cubicBezTo>
                  <a:cubicBezTo>
                    <a:pt x="43008" y="1708"/>
                    <a:pt x="42933" y="1734"/>
                    <a:pt x="42858" y="1734"/>
                  </a:cubicBezTo>
                  <a:lnTo>
                    <a:pt x="42783" y="1734"/>
                  </a:lnTo>
                  <a:cubicBezTo>
                    <a:pt x="42331" y="1508"/>
                    <a:pt x="41855" y="1383"/>
                    <a:pt x="41379" y="1383"/>
                  </a:cubicBezTo>
                  <a:cubicBezTo>
                    <a:pt x="41279" y="1383"/>
                    <a:pt x="41179" y="1282"/>
                    <a:pt x="41179" y="1182"/>
                  </a:cubicBezTo>
                  <a:cubicBezTo>
                    <a:pt x="41204" y="1057"/>
                    <a:pt x="41279" y="982"/>
                    <a:pt x="41379" y="982"/>
                  </a:cubicBezTo>
                  <a:close/>
                  <a:moveTo>
                    <a:pt x="44271" y="1704"/>
                  </a:moveTo>
                  <a:cubicBezTo>
                    <a:pt x="44285" y="1704"/>
                    <a:pt x="44298" y="1705"/>
                    <a:pt x="44311" y="1708"/>
                  </a:cubicBezTo>
                  <a:cubicBezTo>
                    <a:pt x="44788" y="1859"/>
                    <a:pt x="45239" y="2059"/>
                    <a:pt x="45640" y="2310"/>
                  </a:cubicBezTo>
                  <a:cubicBezTo>
                    <a:pt x="45740" y="2385"/>
                    <a:pt x="45765" y="2511"/>
                    <a:pt x="45715" y="2586"/>
                  </a:cubicBezTo>
                  <a:cubicBezTo>
                    <a:pt x="45665" y="2661"/>
                    <a:pt x="45615" y="2686"/>
                    <a:pt x="45539" y="2686"/>
                  </a:cubicBezTo>
                  <a:cubicBezTo>
                    <a:pt x="45514" y="2686"/>
                    <a:pt x="45464" y="2686"/>
                    <a:pt x="45439" y="2661"/>
                  </a:cubicBezTo>
                  <a:cubicBezTo>
                    <a:pt x="45038" y="2410"/>
                    <a:pt x="44637" y="2235"/>
                    <a:pt x="44186" y="2110"/>
                  </a:cubicBezTo>
                  <a:cubicBezTo>
                    <a:pt x="44086" y="2059"/>
                    <a:pt x="44036" y="1959"/>
                    <a:pt x="44061" y="1859"/>
                  </a:cubicBezTo>
                  <a:cubicBezTo>
                    <a:pt x="44082" y="1772"/>
                    <a:pt x="44180" y="1704"/>
                    <a:pt x="44271" y="1704"/>
                  </a:cubicBezTo>
                  <a:close/>
                  <a:moveTo>
                    <a:pt x="928" y="1834"/>
                  </a:moveTo>
                  <a:cubicBezTo>
                    <a:pt x="1028" y="1834"/>
                    <a:pt x="1128" y="1934"/>
                    <a:pt x="1128" y="2034"/>
                  </a:cubicBezTo>
                  <a:lnTo>
                    <a:pt x="1128" y="3162"/>
                  </a:lnTo>
                  <a:cubicBezTo>
                    <a:pt x="1128" y="3262"/>
                    <a:pt x="1028" y="3363"/>
                    <a:pt x="928" y="3363"/>
                  </a:cubicBezTo>
                  <a:cubicBezTo>
                    <a:pt x="827" y="3363"/>
                    <a:pt x="727" y="3262"/>
                    <a:pt x="727" y="3162"/>
                  </a:cubicBezTo>
                  <a:lnTo>
                    <a:pt x="727" y="2034"/>
                  </a:lnTo>
                  <a:cubicBezTo>
                    <a:pt x="727" y="1934"/>
                    <a:pt x="827" y="1834"/>
                    <a:pt x="928" y="1834"/>
                  </a:cubicBezTo>
                  <a:close/>
                  <a:moveTo>
                    <a:pt x="46654" y="3054"/>
                  </a:moveTo>
                  <a:cubicBezTo>
                    <a:pt x="46712" y="3054"/>
                    <a:pt x="46774" y="3078"/>
                    <a:pt x="46818" y="3137"/>
                  </a:cubicBezTo>
                  <a:cubicBezTo>
                    <a:pt x="47093" y="3438"/>
                    <a:pt x="47294" y="3814"/>
                    <a:pt x="47419" y="4215"/>
                  </a:cubicBezTo>
                  <a:cubicBezTo>
                    <a:pt x="47444" y="4315"/>
                    <a:pt x="47394" y="4415"/>
                    <a:pt x="47294" y="4465"/>
                  </a:cubicBezTo>
                  <a:lnTo>
                    <a:pt x="47219" y="4465"/>
                  </a:lnTo>
                  <a:cubicBezTo>
                    <a:pt x="47143" y="4465"/>
                    <a:pt x="47068" y="4415"/>
                    <a:pt x="47043" y="4315"/>
                  </a:cubicBezTo>
                  <a:cubicBezTo>
                    <a:pt x="46918" y="3989"/>
                    <a:pt x="46742" y="3663"/>
                    <a:pt x="46517" y="3388"/>
                  </a:cubicBezTo>
                  <a:cubicBezTo>
                    <a:pt x="46442" y="3287"/>
                    <a:pt x="46467" y="3162"/>
                    <a:pt x="46542" y="3087"/>
                  </a:cubicBezTo>
                  <a:cubicBezTo>
                    <a:pt x="46573" y="3066"/>
                    <a:pt x="46613" y="3054"/>
                    <a:pt x="46654" y="3054"/>
                  </a:cubicBezTo>
                  <a:close/>
                  <a:moveTo>
                    <a:pt x="878" y="4365"/>
                  </a:moveTo>
                  <a:cubicBezTo>
                    <a:pt x="1003" y="4365"/>
                    <a:pt x="1078" y="4465"/>
                    <a:pt x="1078" y="4566"/>
                  </a:cubicBezTo>
                  <a:cubicBezTo>
                    <a:pt x="1028" y="4942"/>
                    <a:pt x="1053" y="5292"/>
                    <a:pt x="1103" y="5643"/>
                  </a:cubicBezTo>
                  <a:cubicBezTo>
                    <a:pt x="1128" y="5744"/>
                    <a:pt x="1053" y="5844"/>
                    <a:pt x="953" y="5869"/>
                  </a:cubicBezTo>
                  <a:lnTo>
                    <a:pt x="903" y="5869"/>
                  </a:lnTo>
                  <a:cubicBezTo>
                    <a:pt x="827" y="5869"/>
                    <a:pt x="727" y="5794"/>
                    <a:pt x="727" y="5719"/>
                  </a:cubicBezTo>
                  <a:cubicBezTo>
                    <a:pt x="652" y="5318"/>
                    <a:pt x="652" y="4942"/>
                    <a:pt x="677" y="4541"/>
                  </a:cubicBezTo>
                  <a:cubicBezTo>
                    <a:pt x="677" y="4440"/>
                    <a:pt x="777" y="4365"/>
                    <a:pt x="878" y="4365"/>
                  </a:cubicBezTo>
                  <a:close/>
                  <a:moveTo>
                    <a:pt x="47567" y="4887"/>
                  </a:moveTo>
                  <a:cubicBezTo>
                    <a:pt x="47669" y="4887"/>
                    <a:pt x="47745" y="4955"/>
                    <a:pt x="47745" y="5042"/>
                  </a:cubicBezTo>
                  <a:cubicBezTo>
                    <a:pt x="47845" y="5593"/>
                    <a:pt x="47820" y="6195"/>
                    <a:pt x="47670" y="6721"/>
                  </a:cubicBezTo>
                  <a:cubicBezTo>
                    <a:pt x="47645" y="6821"/>
                    <a:pt x="47570" y="6871"/>
                    <a:pt x="47494" y="6871"/>
                  </a:cubicBezTo>
                  <a:lnTo>
                    <a:pt x="47444" y="6871"/>
                  </a:lnTo>
                  <a:cubicBezTo>
                    <a:pt x="47319" y="6846"/>
                    <a:pt x="47269" y="6721"/>
                    <a:pt x="47294" y="6621"/>
                  </a:cubicBezTo>
                  <a:cubicBezTo>
                    <a:pt x="47419" y="6145"/>
                    <a:pt x="47444" y="5618"/>
                    <a:pt x="47369" y="5117"/>
                  </a:cubicBezTo>
                  <a:cubicBezTo>
                    <a:pt x="47344" y="5017"/>
                    <a:pt x="47419" y="4917"/>
                    <a:pt x="47519" y="4891"/>
                  </a:cubicBezTo>
                  <a:cubicBezTo>
                    <a:pt x="47536" y="4888"/>
                    <a:pt x="47552" y="4887"/>
                    <a:pt x="47567" y="4887"/>
                  </a:cubicBezTo>
                  <a:close/>
                  <a:moveTo>
                    <a:pt x="903" y="6821"/>
                  </a:moveTo>
                  <a:cubicBezTo>
                    <a:pt x="1003" y="6846"/>
                    <a:pt x="1078" y="6947"/>
                    <a:pt x="1078" y="7047"/>
                  </a:cubicBezTo>
                  <a:cubicBezTo>
                    <a:pt x="1003" y="7573"/>
                    <a:pt x="1003" y="8100"/>
                    <a:pt x="1128" y="8626"/>
                  </a:cubicBezTo>
                  <a:cubicBezTo>
                    <a:pt x="1128" y="8726"/>
                    <a:pt x="1078" y="8826"/>
                    <a:pt x="953" y="8851"/>
                  </a:cubicBezTo>
                  <a:lnTo>
                    <a:pt x="928" y="8851"/>
                  </a:lnTo>
                  <a:cubicBezTo>
                    <a:pt x="827" y="8851"/>
                    <a:pt x="752" y="8801"/>
                    <a:pt x="727" y="8701"/>
                  </a:cubicBezTo>
                  <a:cubicBezTo>
                    <a:pt x="627" y="8150"/>
                    <a:pt x="602" y="7573"/>
                    <a:pt x="677" y="6997"/>
                  </a:cubicBezTo>
                  <a:cubicBezTo>
                    <a:pt x="702" y="6896"/>
                    <a:pt x="802" y="6821"/>
                    <a:pt x="903" y="6821"/>
                  </a:cubicBezTo>
                  <a:close/>
                  <a:moveTo>
                    <a:pt x="47264" y="7724"/>
                  </a:moveTo>
                  <a:cubicBezTo>
                    <a:pt x="47299" y="7724"/>
                    <a:pt x="47336" y="7732"/>
                    <a:pt x="47369" y="7749"/>
                  </a:cubicBezTo>
                  <a:cubicBezTo>
                    <a:pt x="47469" y="7799"/>
                    <a:pt x="47494" y="7899"/>
                    <a:pt x="47444" y="7999"/>
                  </a:cubicBezTo>
                  <a:lnTo>
                    <a:pt x="46893" y="9102"/>
                  </a:lnTo>
                  <a:cubicBezTo>
                    <a:pt x="46868" y="9177"/>
                    <a:pt x="46793" y="9202"/>
                    <a:pt x="46717" y="9202"/>
                  </a:cubicBezTo>
                  <a:lnTo>
                    <a:pt x="46617" y="9202"/>
                  </a:lnTo>
                  <a:cubicBezTo>
                    <a:pt x="46542" y="9152"/>
                    <a:pt x="46492" y="9027"/>
                    <a:pt x="46542" y="8927"/>
                  </a:cubicBezTo>
                  <a:lnTo>
                    <a:pt x="47093" y="7824"/>
                  </a:lnTo>
                  <a:cubicBezTo>
                    <a:pt x="47127" y="7757"/>
                    <a:pt x="47194" y="7724"/>
                    <a:pt x="47264" y="7724"/>
                  </a:cubicBezTo>
                  <a:close/>
                  <a:moveTo>
                    <a:pt x="41451" y="2171"/>
                  </a:moveTo>
                  <a:cubicBezTo>
                    <a:pt x="43102" y="2171"/>
                    <a:pt x="44757" y="3235"/>
                    <a:pt x="45439" y="4741"/>
                  </a:cubicBezTo>
                  <a:cubicBezTo>
                    <a:pt x="46141" y="6320"/>
                    <a:pt x="45790" y="8325"/>
                    <a:pt x="44562" y="9578"/>
                  </a:cubicBezTo>
                  <a:cubicBezTo>
                    <a:pt x="43710" y="10455"/>
                    <a:pt x="42482" y="10957"/>
                    <a:pt x="41254" y="10957"/>
                  </a:cubicBezTo>
                  <a:cubicBezTo>
                    <a:pt x="40752" y="10957"/>
                    <a:pt x="40226" y="10856"/>
                    <a:pt x="39750" y="10706"/>
                  </a:cubicBezTo>
                  <a:cubicBezTo>
                    <a:pt x="39073" y="10455"/>
                    <a:pt x="38497" y="10079"/>
                    <a:pt x="38071" y="9578"/>
                  </a:cubicBezTo>
                  <a:cubicBezTo>
                    <a:pt x="37244" y="8626"/>
                    <a:pt x="36993" y="7172"/>
                    <a:pt x="37394" y="5769"/>
                  </a:cubicBezTo>
                  <a:cubicBezTo>
                    <a:pt x="37845" y="4140"/>
                    <a:pt x="39374" y="2335"/>
                    <a:pt x="41128" y="2185"/>
                  </a:cubicBezTo>
                  <a:cubicBezTo>
                    <a:pt x="41236" y="2175"/>
                    <a:pt x="41343" y="2171"/>
                    <a:pt x="41451" y="2171"/>
                  </a:cubicBezTo>
                  <a:close/>
                  <a:moveTo>
                    <a:pt x="45878" y="9783"/>
                  </a:moveTo>
                  <a:cubicBezTo>
                    <a:pt x="45936" y="9783"/>
                    <a:pt x="45997" y="9810"/>
                    <a:pt x="46041" y="9854"/>
                  </a:cubicBezTo>
                  <a:cubicBezTo>
                    <a:pt x="46091" y="9954"/>
                    <a:pt x="46091" y="10079"/>
                    <a:pt x="45991" y="10130"/>
                  </a:cubicBezTo>
                  <a:lnTo>
                    <a:pt x="44762" y="11082"/>
                  </a:lnTo>
                  <a:cubicBezTo>
                    <a:pt x="44737" y="11107"/>
                    <a:pt x="44687" y="11132"/>
                    <a:pt x="44637" y="11132"/>
                  </a:cubicBezTo>
                  <a:cubicBezTo>
                    <a:pt x="44587" y="11132"/>
                    <a:pt x="44537" y="11107"/>
                    <a:pt x="44487" y="11057"/>
                  </a:cubicBezTo>
                  <a:cubicBezTo>
                    <a:pt x="44437" y="10957"/>
                    <a:pt x="44437" y="10831"/>
                    <a:pt x="44537" y="10781"/>
                  </a:cubicBezTo>
                  <a:lnTo>
                    <a:pt x="45765" y="9829"/>
                  </a:lnTo>
                  <a:cubicBezTo>
                    <a:pt x="45796" y="9797"/>
                    <a:pt x="45837" y="9783"/>
                    <a:pt x="45878" y="9783"/>
                  </a:cubicBezTo>
                  <a:close/>
                  <a:moveTo>
                    <a:pt x="789" y="9649"/>
                  </a:moveTo>
                  <a:cubicBezTo>
                    <a:pt x="802" y="9649"/>
                    <a:pt x="814" y="9650"/>
                    <a:pt x="827" y="9653"/>
                  </a:cubicBezTo>
                  <a:cubicBezTo>
                    <a:pt x="928" y="9653"/>
                    <a:pt x="1028" y="9754"/>
                    <a:pt x="1003" y="9854"/>
                  </a:cubicBezTo>
                  <a:cubicBezTo>
                    <a:pt x="978" y="10205"/>
                    <a:pt x="1003" y="10581"/>
                    <a:pt x="1053" y="10932"/>
                  </a:cubicBezTo>
                  <a:cubicBezTo>
                    <a:pt x="1078" y="11032"/>
                    <a:pt x="1003" y="11132"/>
                    <a:pt x="903" y="11157"/>
                  </a:cubicBezTo>
                  <a:lnTo>
                    <a:pt x="852" y="11157"/>
                  </a:lnTo>
                  <a:cubicBezTo>
                    <a:pt x="752" y="11157"/>
                    <a:pt x="677" y="11082"/>
                    <a:pt x="652" y="10982"/>
                  </a:cubicBezTo>
                  <a:cubicBezTo>
                    <a:pt x="602" y="10606"/>
                    <a:pt x="577" y="10205"/>
                    <a:pt x="627" y="9829"/>
                  </a:cubicBezTo>
                  <a:cubicBezTo>
                    <a:pt x="627" y="9720"/>
                    <a:pt x="703" y="9649"/>
                    <a:pt x="789" y="9649"/>
                  </a:cubicBezTo>
                  <a:close/>
                  <a:moveTo>
                    <a:pt x="43888" y="11226"/>
                  </a:moveTo>
                  <a:cubicBezTo>
                    <a:pt x="43975" y="11226"/>
                    <a:pt x="44065" y="11275"/>
                    <a:pt x="44086" y="11358"/>
                  </a:cubicBezTo>
                  <a:cubicBezTo>
                    <a:pt x="44136" y="11458"/>
                    <a:pt x="44086" y="11558"/>
                    <a:pt x="43986" y="11608"/>
                  </a:cubicBezTo>
                  <a:cubicBezTo>
                    <a:pt x="43534" y="11784"/>
                    <a:pt x="43083" y="11909"/>
                    <a:pt x="42607" y="12034"/>
                  </a:cubicBezTo>
                  <a:lnTo>
                    <a:pt x="42557" y="12034"/>
                  </a:lnTo>
                  <a:cubicBezTo>
                    <a:pt x="42482" y="12034"/>
                    <a:pt x="42382" y="11984"/>
                    <a:pt x="42382" y="11884"/>
                  </a:cubicBezTo>
                  <a:cubicBezTo>
                    <a:pt x="42331" y="11784"/>
                    <a:pt x="42407" y="11683"/>
                    <a:pt x="42507" y="11658"/>
                  </a:cubicBezTo>
                  <a:cubicBezTo>
                    <a:pt x="42958" y="11533"/>
                    <a:pt x="43409" y="11408"/>
                    <a:pt x="43835" y="11232"/>
                  </a:cubicBezTo>
                  <a:cubicBezTo>
                    <a:pt x="43852" y="11228"/>
                    <a:pt x="43870" y="11226"/>
                    <a:pt x="43888" y="11226"/>
                  </a:cubicBezTo>
                  <a:close/>
                  <a:moveTo>
                    <a:pt x="24099" y="11755"/>
                  </a:moveTo>
                  <a:cubicBezTo>
                    <a:pt x="24206" y="11755"/>
                    <a:pt x="24286" y="11844"/>
                    <a:pt x="24286" y="11934"/>
                  </a:cubicBezTo>
                  <a:cubicBezTo>
                    <a:pt x="24286" y="12034"/>
                    <a:pt x="24211" y="12135"/>
                    <a:pt x="24111" y="12160"/>
                  </a:cubicBezTo>
                  <a:cubicBezTo>
                    <a:pt x="23635" y="12185"/>
                    <a:pt x="23183" y="12210"/>
                    <a:pt x="22707" y="12210"/>
                  </a:cubicBezTo>
                  <a:lnTo>
                    <a:pt x="22081" y="12210"/>
                  </a:lnTo>
                  <a:cubicBezTo>
                    <a:pt x="21980" y="12210"/>
                    <a:pt x="21880" y="12110"/>
                    <a:pt x="21905" y="12009"/>
                  </a:cubicBezTo>
                  <a:cubicBezTo>
                    <a:pt x="21905" y="11884"/>
                    <a:pt x="22005" y="11809"/>
                    <a:pt x="22106" y="11809"/>
                  </a:cubicBezTo>
                  <a:cubicBezTo>
                    <a:pt x="22280" y="11816"/>
                    <a:pt x="22455" y="11819"/>
                    <a:pt x="22630" y="11819"/>
                  </a:cubicBezTo>
                  <a:cubicBezTo>
                    <a:pt x="23107" y="11819"/>
                    <a:pt x="23584" y="11795"/>
                    <a:pt x="24061" y="11759"/>
                  </a:cubicBezTo>
                  <a:cubicBezTo>
                    <a:pt x="24074" y="11756"/>
                    <a:pt x="24087" y="11755"/>
                    <a:pt x="24099" y="11755"/>
                  </a:cubicBezTo>
                  <a:close/>
                  <a:moveTo>
                    <a:pt x="26091" y="11709"/>
                  </a:moveTo>
                  <a:lnTo>
                    <a:pt x="28096" y="11884"/>
                  </a:lnTo>
                  <a:cubicBezTo>
                    <a:pt x="28196" y="11884"/>
                    <a:pt x="28271" y="11984"/>
                    <a:pt x="28271" y="12110"/>
                  </a:cubicBezTo>
                  <a:cubicBezTo>
                    <a:pt x="28271" y="12210"/>
                    <a:pt x="28171" y="12285"/>
                    <a:pt x="28071" y="12285"/>
                  </a:cubicBezTo>
                  <a:lnTo>
                    <a:pt x="28046" y="12285"/>
                  </a:lnTo>
                  <a:lnTo>
                    <a:pt x="26066" y="12110"/>
                  </a:lnTo>
                  <a:cubicBezTo>
                    <a:pt x="25965" y="12110"/>
                    <a:pt x="25865" y="12009"/>
                    <a:pt x="25890" y="11909"/>
                  </a:cubicBezTo>
                  <a:cubicBezTo>
                    <a:pt x="25890" y="11784"/>
                    <a:pt x="25990" y="11709"/>
                    <a:pt x="26091" y="11709"/>
                  </a:cubicBezTo>
                  <a:close/>
                  <a:moveTo>
                    <a:pt x="5088" y="11934"/>
                  </a:moveTo>
                  <a:cubicBezTo>
                    <a:pt x="5188" y="11934"/>
                    <a:pt x="5289" y="12009"/>
                    <a:pt x="5289" y="12135"/>
                  </a:cubicBezTo>
                  <a:cubicBezTo>
                    <a:pt x="5289" y="12235"/>
                    <a:pt x="5188" y="12310"/>
                    <a:pt x="5088" y="12310"/>
                  </a:cubicBezTo>
                  <a:lnTo>
                    <a:pt x="3860" y="12310"/>
                  </a:lnTo>
                  <a:cubicBezTo>
                    <a:pt x="3760" y="12310"/>
                    <a:pt x="3660" y="12235"/>
                    <a:pt x="3660" y="12135"/>
                  </a:cubicBezTo>
                  <a:cubicBezTo>
                    <a:pt x="3660" y="12009"/>
                    <a:pt x="3760" y="11934"/>
                    <a:pt x="3860" y="11934"/>
                  </a:cubicBezTo>
                  <a:close/>
                  <a:moveTo>
                    <a:pt x="20853" y="11809"/>
                  </a:moveTo>
                  <a:cubicBezTo>
                    <a:pt x="20953" y="11809"/>
                    <a:pt x="21053" y="11884"/>
                    <a:pt x="21053" y="12009"/>
                  </a:cubicBezTo>
                  <a:cubicBezTo>
                    <a:pt x="21078" y="12110"/>
                    <a:pt x="20978" y="12210"/>
                    <a:pt x="20878" y="12210"/>
                  </a:cubicBezTo>
                  <a:lnTo>
                    <a:pt x="18998" y="12335"/>
                  </a:lnTo>
                  <a:cubicBezTo>
                    <a:pt x="18873" y="12335"/>
                    <a:pt x="18797" y="12235"/>
                    <a:pt x="18797" y="12135"/>
                  </a:cubicBezTo>
                  <a:cubicBezTo>
                    <a:pt x="18772" y="12034"/>
                    <a:pt x="18873" y="11934"/>
                    <a:pt x="18973" y="11934"/>
                  </a:cubicBezTo>
                  <a:lnTo>
                    <a:pt x="20853" y="11809"/>
                  </a:lnTo>
                  <a:close/>
                  <a:moveTo>
                    <a:pt x="11304" y="11984"/>
                  </a:moveTo>
                  <a:cubicBezTo>
                    <a:pt x="11404" y="11984"/>
                    <a:pt x="11504" y="12084"/>
                    <a:pt x="11504" y="12185"/>
                  </a:cubicBezTo>
                  <a:cubicBezTo>
                    <a:pt x="11504" y="12285"/>
                    <a:pt x="11404" y="12385"/>
                    <a:pt x="11304" y="12385"/>
                  </a:cubicBezTo>
                  <a:lnTo>
                    <a:pt x="9599" y="12385"/>
                  </a:lnTo>
                  <a:cubicBezTo>
                    <a:pt x="9499" y="12385"/>
                    <a:pt x="9399" y="12310"/>
                    <a:pt x="9399" y="12185"/>
                  </a:cubicBezTo>
                  <a:cubicBezTo>
                    <a:pt x="9399" y="12084"/>
                    <a:pt x="9499" y="11984"/>
                    <a:pt x="9599" y="11984"/>
                  </a:cubicBezTo>
                  <a:close/>
                  <a:moveTo>
                    <a:pt x="14601" y="11929"/>
                  </a:moveTo>
                  <a:cubicBezTo>
                    <a:pt x="14687" y="11929"/>
                    <a:pt x="14766" y="12000"/>
                    <a:pt x="14787" y="12110"/>
                  </a:cubicBezTo>
                  <a:cubicBezTo>
                    <a:pt x="14787" y="12210"/>
                    <a:pt x="14712" y="12310"/>
                    <a:pt x="14612" y="12335"/>
                  </a:cubicBezTo>
                  <a:cubicBezTo>
                    <a:pt x="14261" y="12360"/>
                    <a:pt x="13910" y="12385"/>
                    <a:pt x="13534" y="12385"/>
                  </a:cubicBezTo>
                  <a:lnTo>
                    <a:pt x="13058" y="12385"/>
                  </a:lnTo>
                  <a:cubicBezTo>
                    <a:pt x="12933" y="12360"/>
                    <a:pt x="12858" y="12285"/>
                    <a:pt x="12858" y="12160"/>
                  </a:cubicBezTo>
                  <a:cubicBezTo>
                    <a:pt x="12883" y="12059"/>
                    <a:pt x="12958" y="11984"/>
                    <a:pt x="13083" y="11984"/>
                  </a:cubicBezTo>
                  <a:cubicBezTo>
                    <a:pt x="13217" y="11991"/>
                    <a:pt x="13350" y="11994"/>
                    <a:pt x="13482" y="11994"/>
                  </a:cubicBezTo>
                  <a:cubicBezTo>
                    <a:pt x="13841" y="11994"/>
                    <a:pt x="14195" y="11971"/>
                    <a:pt x="14562" y="11934"/>
                  </a:cubicBezTo>
                  <a:cubicBezTo>
                    <a:pt x="14575" y="11931"/>
                    <a:pt x="14588" y="11929"/>
                    <a:pt x="14601" y="11929"/>
                  </a:cubicBezTo>
                  <a:close/>
                  <a:moveTo>
                    <a:pt x="17070" y="11919"/>
                  </a:moveTo>
                  <a:cubicBezTo>
                    <a:pt x="17229" y="11919"/>
                    <a:pt x="17388" y="11925"/>
                    <a:pt x="17544" y="11934"/>
                  </a:cubicBezTo>
                  <a:cubicBezTo>
                    <a:pt x="17645" y="11934"/>
                    <a:pt x="17720" y="12034"/>
                    <a:pt x="17720" y="12135"/>
                  </a:cubicBezTo>
                  <a:cubicBezTo>
                    <a:pt x="17720" y="12260"/>
                    <a:pt x="17619" y="12335"/>
                    <a:pt x="17494" y="12335"/>
                  </a:cubicBezTo>
                  <a:cubicBezTo>
                    <a:pt x="17361" y="12317"/>
                    <a:pt x="17225" y="12309"/>
                    <a:pt x="17086" y="12309"/>
                  </a:cubicBezTo>
                  <a:cubicBezTo>
                    <a:pt x="16834" y="12309"/>
                    <a:pt x="16575" y="12337"/>
                    <a:pt x="16316" y="12385"/>
                  </a:cubicBezTo>
                  <a:lnTo>
                    <a:pt x="16291" y="12385"/>
                  </a:lnTo>
                  <a:cubicBezTo>
                    <a:pt x="16191" y="12385"/>
                    <a:pt x="16116" y="12310"/>
                    <a:pt x="16091" y="12210"/>
                  </a:cubicBezTo>
                  <a:cubicBezTo>
                    <a:pt x="16066" y="12110"/>
                    <a:pt x="16141" y="12009"/>
                    <a:pt x="16266" y="11984"/>
                  </a:cubicBezTo>
                  <a:cubicBezTo>
                    <a:pt x="16520" y="11937"/>
                    <a:pt x="16795" y="11919"/>
                    <a:pt x="17070" y="11919"/>
                  </a:cubicBezTo>
                  <a:close/>
                  <a:moveTo>
                    <a:pt x="30076" y="11859"/>
                  </a:moveTo>
                  <a:cubicBezTo>
                    <a:pt x="30627" y="11859"/>
                    <a:pt x="31178" y="11909"/>
                    <a:pt x="31730" y="11984"/>
                  </a:cubicBezTo>
                  <a:cubicBezTo>
                    <a:pt x="31855" y="12009"/>
                    <a:pt x="31930" y="12110"/>
                    <a:pt x="31905" y="12210"/>
                  </a:cubicBezTo>
                  <a:cubicBezTo>
                    <a:pt x="31880" y="12310"/>
                    <a:pt x="31805" y="12385"/>
                    <a:pt x="31705" y="12385"/>
                  </a:cubicBezTo>
                  <a:lnTo>
                    <a:pt x="31680" y="12385"/>
                  </a:lnTo>
                  <a:cubicBezTo>
                    <a:pt x="31178" y="12310"/>
                    <a:pt x="30652" y="12260"/>
                    <a:pt x="30126" y="12260"/>
                  </a:cubicBezTo>
                  <a:lnTo>
                    <a:pt x="30076" y="12260"/>
                  </a:lnTo>
                  <a:cubicBezTo>
                    <a:pt x="29950" y="12260"/>
                    <a:pt x="29875" y="12160"/>
                    <a:pt x="29875" y="12059"/>
                  </a:cubicBezTo>
                  <a:cubicBezTo>
                    <a:pt x="29875" y="11959"/>
                    <a:pt x="29950" y="11859"/>
                    <a:pt x="30076" y="11859"/>
                  </a:cubicBezTo>
                  <a:close/>
                  <a:moveTo>
                    <a:pt x="33409" y="11984"/>
                  </a:moveTo>
                  <a:lnTo>
                    <a:pt x="35239" y="12009"/>
                  </a:lnTo>
                  <a:cubicBezTo>
                    <a:pt x="35339" y="12009"/>
                    <a:pt x="35414" y="12084"/>
                    <a:pt x="35414" y="12210"/>
                  </a:cubicBezTo>
                  <a:cubicBezTo>
                    <a:pt x="35414" y="12310"/>
                    <a:pt x="35339" y="12385"/>
                    <a:pt x="35239" y="12385"/>
                  </a:cubicBezTo>
                  <a:lnTo>
                    <a:pt x="33409" y="12385"/>
                  </a:lnTo>
                  <a:cubicBezTo>
                    <a:pt x="33309" y="12385"/>
                    <a:pt x="33209" y="12285"/>
                    <a:pt x="33209" y="12185"/>
                  </a:cubicBezTo>
                  <a:cubicBezTo>
                    <a:pt x="33209" y="12084"/>
                    <a:pt x="33309" y="11984"/>
                    <a:pt x="33409" y="11984"/>
                  </a:cubicBezTo>
                  <a:close/>
                  <a:moveTo>
                    <a:pt x="8020" y="11984"/>
                  </a:moveTo>
                  <a:cubicBezTo>
                    <a:pt x="8121" y="11984"/>
                    <a:pt x="8221" y="12059"/>
                    <a:pt x="8221" y="12185"/>
                  </a:cubicBezTo>
                  <a:cubicBezTo>
                    <a:pt x="8221" y="12285"/>
                    <a:pt x="8146" y="12385"/>
                    <a:pt x="8020" y="12385"/>
                  </a:cubicBezTo>
                  <a:lnTo>
                    <a:pt x="6617" y="12435"/>
                  </a:lnTo>
                  <a:cubicBezTo>
                    <a:pt x="6517" y="12435"/>
                    <a:pt x="6416" y="12360"/>
                    <a:pt x="6416" y="12260"/>
                  </a:cubicBezTo>
                  <a:cubicBezTo>
                    <a:pt x="6416" y="12135"/>
                    <a:pt x="6492" y="12059"/>
                    <a:pt x="6617" y="12034"/>
                  </a:cubicBezTo>
                  <a:lnTo>
                    <a:pt x="8020" y="11984"/>
                  </a:lnTo>
                  <a:close/>
                  <a:moveTo>
                    <a:pt x="3033" y="12034"/>
                  </a:moveTo>
                  <a:cubicBezTo>
                    <a:pt x="3133" y="12034"/>
                    <a:pt x="3233" y="12135"/>
                    <a:pt x="3233" y="12235"/>
                  </a:cubicBezTo>
                  <a:cubicBezTo>
                    <a:pt x="3233" y="12335"/>
                    <a:pt x="3158" y="12435"/>
                    <a:pt x="3033" y="12435"/>
                  </a:cubicBezTo>
                  <a:lnTo>
                    <a:pt x="978" y="12485"/>
                  </a:lnTo>
                  <a:cubicBezTo>
                    <a:pt x="878" y="12485"/>
                    <a:pt x="802" y="12410"/>
                    <a:pt x="777" y="12310"/>
                  </a:cubicBezTo>
                  <a:cubicBezTo>
                    <a:pt x="777" y="12185"/>
                    <a:pt x="878" y="12110"/>
                    <a:pt x="978" y="12110"/>
                  </a:cubicBezTo>
                  <a:lnTo>
                    <a:pt x="3033" y="12034"/>
                  </a:lnTo>
                  <a:close/>
                  <a:moveTo>
                    <a:pt x="37053" y="12030"/>
                  </a:moveTo>
                  <a:cubicBezTo>
                    <a:pt x="37066" y="12030"/>
                    <a:pt x="37080" y="12031"/>
                    <a:pt x="37093" y="12034"/>
                  </a:cubicBezTo>
                  <a:cubicBezTo>
                    <a:pt x="37335" y="12088"/>
                    <a:pt x="37584" y="12113"/>
                    <a:pt x="37832" y="12113"/>
                  </a:cubicBezTo>
                  <a:cubicBezTo>
                    <a:pt x="38048" y="12113"/>
                    <a:pt x="38262" y="12094"/>
                    <a:pt x="38472" y="12059"/>
                  </a:cubicBezTo>
                  <a:cubicBezTo>
                    <a:pt x="38488" y="12056"/>
                    <a:pt x="38504" y="12055"/>
                    <a:pt x="38520" y="12055"/>
                  </a:cubicBezTo>
                  <a:cubicBezTo>
                    <a:pt x="38622" y="12055"/>
                    <a:pt x="38697" y="12123"/>
                    <a:pt x="38697" y="12210"/>
                  </a:cubicBezTo>
                  <a:cubicBezTo>
                    <a:pt x="38722" y="12310"/>
                    <a:pt x="38647" y="12435"/>
                    <a:pt x="38547" y="12435"/>
                  </a:cubicBezTo>
                  <a:cubicBezTo>
                    <a:pt x="38321" y="12485"/>
                    <a:pt x="38071" y="12511"/>
                    <a:pt x="37845" y="12511"/>
                  </a:cubicBezTo>
                  <a:cubicBezTo>
                    <a:pt x="37569" y="12511"/>
                    <a:pt x="37294" y="12485"/>
                    <a:pt x="37018" y="12410"/>
                  </a:cubicBezTo>
                  <a:cubicBezTo>
                    <a:pt x="36893" y="12410"/>
                    <a:pt x="36843" y="12285"/>
                    <a:pt x="36868" y="12185"/>
                  </a:cubicBezTo>
                  <a:cubicBezTo>
                    <a:pt x="36868" y="12098"/>
                    <a:pt x="36962" y="12030"/>
                    <a:pt x="37053" y="12030"/>
                  </a:cubicBezTo>
                  <a:close/>
                  <a:moveTo>
                    <a:pt x="41292" y="11979"/>
                  </a:moveTo>
                  <a:cubicBezTo>
                    <a:pt x="41378" y="11979"/>
                    <a:pt x="41454" y="12051"/>
                    <a:pt x="41454" y="12160"/>
                  </a:cubicBezTo>
                  <a:cubicBezTo>
                    <a:pt x="41479" y="12260"/>
                    <a:pt x="41404" y="12360"/>
                    <a:pt x="41304" y="12385"/>
                  </a:cubicBezTo>
                  <a:lnTo>
                    <a:pt x="40301" y="12485"/>
                  </a:lnTo>
                  <a:cubicBezTo>
                    <a:pt x="40276" y="12511"/>
                    <a:pt x="40276" y="12511"/>
                    <a:pt x="40276" y="12511"/>
                  </a:cubicBezTo>
                  <a:cubicBezTo>
                    <a:pt x="40176" y="12511"/>
                    <a:pt x="40101" y="12435"/>
                    <a:pt x="40076" y="12335"/>
                  </a:cubicBezTo>
                  <a:cubicBezTo>
                    <a:pt x="40051" y="12210"/>
                    <a:pt x="40151" y="12110"/>
                    <a:pt x="40251" y="12110"/>
                  </a:cubicBezTo>
                  <a:lnTo>
                    <a:pt x="41254" y="11984"/>
                  </a:lnTo>
                  <a:cubicBezTo>
                    <a:pt x="41267" y="11981"/>
                    <a:pt x="41280" y="11979"/>
                    <a:pt x="41292" y="11979"/>
                  </a:cubicBezTo>
                  <a:close/>
                  <a:moveTo>
                    <a:pt x="30226" y="1"/>
                  </a:moveTo>
                  <a:cubicBezTo>
                    <a:pt x="27765" y="1"/>
                    <a:pt x="25371" y="28"/>
                    <a:pt x="23133" y="54"/>
                  </a:cubicBezTo>
                  <a:cubicBezTo>
                    <a:pt x="20627" y="104"/>
                    <a:pt x="18146" y="155"/>
                    <a:pt x="15665" y="180"/>
                  </a:cubicBezTo>
                  <a:cubicBezTo>
                    <a:pt x="13334" y="205"/>
                    <a:pt x="11003" y="230"/>
                    <a:pt x="8697" y="280"/>
                  </a:cubicBezTo>
                  <a:cubicBezTo>
                    <a:pt x="6316" y="305"/>
                    <a:pt x="3935" y="355"/>
                    <a:pt x="1554" y="405"/>
                  </a:cubicBezTo>
                  <a:cubicBezTo>
                    <a:pt x="1429" y="405"/>
                    <a:pt x="1279" y="380"/>
                    <a:pt x="1128" y="380"/>
                  </a:cubicBezTo>
                  <a:cubicBezTo>
                    <a:pt x="953" y="355"/>
                    <a:pt x="677" y="355"/>
                    <a:pt x="426" y="355"/>
                  </a:cubicBezTo>
                  <a:cubicBezTo>
                    <a:pt x="276" y="355"/>
                    <a:pt x="126" y="355"/>
                    <a:pt x="76" y="380"/>
                  </a:cubicBezTo>
                  <a:cubicBezTo>
                    <a:pt x="0" y="505"/>
                    <a:pt x="25" y="1157"/>
                    <a:pt x="50" y="1408"/>
                  </a:cubicBezTo>
                  <a:cubicBezTo>
                    <a:pt x="50" y="1558"/>
                    <a:pt x="76" y="1683"/>
                    <a:pt x="76" y="1759"/>
                  </a:cubicBezTo>
                  <a:cubicBezTo>
                    <a:pt x="50" y="2962"/>
                    <a:pt x="50" y="4190"/>
                    <a:pt x="50" y="5393"/>
                  </a:cubicBezTo>
                  <a:cubicBezTo>
                    <a:pt x="50" y="7974"/>
                    <a:pt x="76" y="10606"/>
                    <a:pt x="151" y="13187"/>
                  </a:cubicBezTo>
                  <a:cubicBezTo>
                    <a:pt x="7175" y="12928"/>
                    <a:pt x="14337" y="12669"/>
                    <a:pt x="21510" y="12669"/>
                  </a:cubicBezTo>
                  <a:cubicBezTo>
                    <a:pt x="26135" y="12669"/>
                    <a:pt x="30765" y="12777"/>
                    <a:pt x="35364" y="13062"/>
                  </a:cubicBezTo>
                  <a:lnTo>
                    <a:pt x="35539" y="13062"/>
                  </a:lnTo>
                  <a:cubicBezTo>
                    <a:pt x="36631" y="13131"/>
                    <a:pt x="37735" y="13199"/>
                    <a:pt x="38824" y="13199"/>
                  </a:cubicBezTo>
                  <a:cubicBezTo>
                    <a:pt x="40910" y="13199"/>
                    <a:pt x="42943" y="12947"/>
                    <a:pt x="44737" y="11959"/>
                  </a:cubicBezTo>
                  <a:cubicBezTo>
                    <a:pt x="46642" y="10932"/>
                    <a:pt x="48021" y="9052"/>
                    <a:pt x="48346" y="7072"/>
                  </a:cubicBezTo>
                  <a:cubicBezTo>
                    <a:pt x="48672" y="4967"/>
                    <a:pt x="47720" y="2761"/>
                    <a:pt x="46041" y="1683"/>
                  </a:cubicBezTo>
                  <a:cubicBezTo>
                    <a:pt x="45189" y="1132"/>
                    <a:pt x="44136" y="856"/>
                    <a:pt x="43334" y="706"/>
                  </a:cubicBezTo>
                  <a:cubicBezTo>
                    <a:pt x="41103" y="230"/>
                    <a:pt x="38848" y="130"/>
                    <a:pt x="36742" y="79"/>
                  </a:cubicBezTo>
                  <a:cubicBezTo>
                    <a:pt x="34561" y="21"/>
                    <a:pt x="32368" y="1"/>
                    <a:pt x="30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287032" y="3525622"/>
              <a:ext cx="31700" cy="108922"/>
            </a:xfrm>
            <a:custGeom>
              <a:avLst/>
              <a:gdLst/>
              <a:ahLst/>
              <a:cxnLst/>
              <a:rect l="l" t="t" r="r" b="b"/>
              <a:pathLst>
                <a:path w="578" h="1986" extrusionOk="0">
                  <a:moveTo>
                    <a:pt x="299" y="1"/>
                  </a:moveTo>
                  <a:cubicBezTo>
                    <a:pt x="284" y="1"/>
                    <a:pt x="268" y="2"/>
                    <a:pt x="251" y="5"/>
                  </a:cubicBezTo>
                  <a:cubicBezTo>
                    <a:pt x="151" y="31"/>
                    <a:pt x="76" y="131"/>
                    <a:pt x="101" y="231"/>
                  </a:cubicBezTo>
                  <a:cubicBezTo>
                    <a:pt x="176" y="732"/>
                    <a:pt x="151" y="1259"/>
                    <a:pt x="26" y="1735"/>
                  </a:cubicBezTo>
                  <a:cubicBezTo>
                    <a:pt x="1" y="1835"/>
                    <a:pt x="51" y="1960"/>
                    <a:pt x="176" y="1985"/>
                  </a:cubicBezTo>
                  <a:lnTo>
                    <a:pt x="226" y="1985"/>
                  </a:lnTo>
                  <a:cubicBezTo>
                    <a:pt x="302" y="1985"/>
                    <a:pt x="377" y="1935"/>
                    <a:pt x="402" y="1835"/>
                  </a:cubicBezTo>
                  <a:cubicBezTo>
                    <a:pt x="552" y="1309"/>
                    <a:pt x="577" y="707"/>
                    <a:pt x="477" y="156"/>
                  </a:cubicBezTo>
                  <a:cubicBezTo>
                    <a:pt x="477" y="69"/>
                    <a:pt x="401" y="1"/>
                    <a:pt x="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244417" y="3681218"/>
              <a:ext cx="55064" cy="81171"/>
            </a:xfrm>
            <a:custGeom>
              <a:avLst/>
              <a:gdLst/>
              <a:ahLst/>
              <a:cxnLst/>
              <a:rect l="l" t="t" r="r" b="b"/>
              <a:pathLst>
                <a:path w="1004" h="1480" extrusionOk="0">
                  <a:moveTo>
                    <a:pt x="773" y="1"/>
                  </a:moveTo>
                  <a:cubicBezTo>
                    <a:pt x="703" y="1"/>
                    <a:pt x="636" y="34"/>
                    <a:pt x="602" y="101"/>
                  </a:cubicBezTo>
                  <a:lnTo>
                    <a:pt x="51" y="1204"/>
                  </a:lnTo>
                  <a:cubicBezTo>
                    <a:pt x="1" y="1304"/>
                    <a:pt x="51" y="1429"/>
                    <a:pt x="126" y="1479"/>
                  </a:cubicBezTo>
                  <a:lnTo>
                    <a:pt x="226" y="1479"/>
                  </a:lnTo>
                  <a:cubicBezTo>
                    <a:pt x="302" y="1479"/>
                    <a:pt x="377" y="1454"/>
                    <a:pt x="402" y="1379"/>
                  </a:cubicBezTo>
                  <a:lnTo>
                    <a:pt x="953" y="276"/>
                  </a:lnTo>
                  <a:cubicBezTo>
                    <a:pt x="1003" y="176"/>
                    <a:pt x="978" y="76"/>
                    <a:pt x="878" y="26"/>
                  </a:cubicBezTo>
                  <a:cubicBezTo>
                    <a:pt x="845" y="9"/>
                    <a:pt x="808" y="1"/>
                    <a:pt x="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41675" y="3425146"/>
              <a:ext cx="55064" cy="77441"/>
            </a:xfrm>
            <a:custGeom>
              <a:avLst/>
              <a:gdLst/>
              <a:ahLst/>
              <a:cxnLst/>
              <a:rect l="l" t="t" r="r" b="b"/>
              <a:pathLst>
                <a:path w="1004" h="1412" extrusionOk="0">
                  <a:moveTo>
                    <a:pt x="213" y="0"/>
                  </a:moveTo>
                  <a:cubicBezTo>
                    <a:pt x="172" y="0"/>
                    <a:pt x="132" y="12"/>
                    <a:pt x="101" y="33"/>
                  </a:cubicBezTo>
                  <a:cubicBezTo>
                    <a:pt x="26" y="108"/>
                    <a:pt x="1" y="233"/>
                    <a:pt x="76" y="334"/>
                  </a:cubicBezTo>
                  <a:cubicBezTo>
                    <a:pt x="301" y="609"/>
                    <a:pt x="477" y="935"/>
                    <a:pt x="602" y="1261"/>
                  </a:cubicBezTo>
                  <a:cubicBezTo>
                    <a:pt x="627" y="1361"/>
                    <a:pt x="702" y="1411"/>
                    <a:pt x="778" y="1411"/>
                  </a:cubicBezTo>
                  <a:lnTo>
                    <a:pt x="853" y="1411"/>
                  </a:lnTo>
                  <a:cubicBezTo>
                    <a:pt x="953" y="1361"/>
                    <a:pt x="1003" y="1261"/>
                    <a:pt x="978" y="1161"/>
                  </a:cubicBezTo>
                  <a:cubicBezTo>
                    <a:pt x="853" y="760"/>
                    <a:pt x="652" y="384"/>
                    <a:pt x="377" y="83"/>
                  </a:cubicBezTo>
                  <a:cubicBezTo>
                    <a:pt x="333" y="24"/>
                    <a:pt x="27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131711" y="3794199"/>
              <a:ext cx="90768" cy="74041"/>
            </a:xfrm>
            <a:custGeom>
              <a:avLst/>
              <a:gdLst/>
              <a:ahLst/>
              <a:cxnLst/>
              <a:rect l="l" t="t" r="r" b="b"/>
              <a:pathLst>
                <a:path w="1655" h="1350" extrusionOk="0">
                  <a:moveTo>
                    <a:pt x="1442" y="0"/>
                  </a:moveTo>
                  <a:cubicBezTo>
                    <a:pt x="1401" y="0"/>
                    <a:pt x="1360" y="14"/>
                    <a:pt x="1329" y="46"/>
                  </a:cubicBezTo>
                  <a:lnTo>
                    <a:pt x="101" y="998"/>
                  </a:lnTo>
                  <a:cubicBezTo>
                    <a:pt x="1" y="1048"/>
                    <a:pt x="1" y="1174"/>
                    <a:pt x="51" y="1274"/>
                  </a:cubicBezTo>
                  <a:cubicBezTo>
                    <a:pt x="101" y="1324"/>
                    <a:pt x="151" y="1349"/>
                    <a:pt x="201" y="1349"/>
                  </a:cubicBezTo>
                  <a:cubicBezTo>
                    <a:pt x="251" y="1349"/>
                    <a:pt x="301" y="1324"/>
                    <a:pt x="326" y="1299"/>
                  </a:cubicBezTo>
                  <a:lnTo>
                    <a:pt x="1555" y="347"/>
                  </a:lnTo>
                  <a:cubicBezTo>
                    <a:pt x="1655" y="296"/>
                    <a:pt x="1655" y="171"/>
                    <a:pt x="1605" y="71"/>
                  </a:cubicBezTo>
                  <a:cubicBezTo>
                    <a:pt x="1561" y="27"/>
                    <a:pt x="1500" y="0"/>
                    <a:pt x="1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109718" y="3351050"/>
              <a:ext cx="94882" cy="53913"/>
            </a:xfrm>
            <a:custGeom>
              <a:avLst/>
              <a:gdLst/>
              <a:ahLst/>
              <a:cxnLst/>
              <a:rect l="l" t="t" r="r" b="b"/>
              <a:pathLst>
                <a:path w="1730" h="983" extrusionOk="0">
                  <a:moveTo>
                    <a:pt x="236" y="1"/>
                  </a:moveTo>
                  <a:cubicBezTo>
                    <a:pt x="145" y="1"/>
                    <a:pt x="47" y="69"/>
                    <a:pt x="26" y="156"/>
                  </a:cubicBezTo>
                  <a:cubicBezTo>
                    <a:pt x="1" y="256"/>
                    <a:pt x="51" y="356"/>
                    <a:pt x="151" y="407"/>
                  </a:cubicBezTo>
                  <a:cubicBezTo>
                    <a:pt x="602" y="532"/>
                    <a:pt x="1003" y="707"/>
                    <a:pt x="1404" y="958"/>
                  </a:cubicBezTo>
                  <a:cubicBezTo>
                    <a:pt x="1429" y="983"/>
                    <a:pt x="1479" y="983"/>
                    <a:pt x="1504" y="983"/>
                  </a:cubicBezTo>
                  <a:cubicBezTo>
                    <a:pt x="1580" y="983"/>
                    <a:pt x="1630" y="958"/>
                    <a:pt x="1680" y="883"/>
                  </a:cubicBezTo>
                  <a:cubicBezTo>
                    <a:pt x="1730" y="808"/>
                    <a:pt x="1705" y="682"/>
                    <a:pt x="1605" y="607"/>
                  </a:cubicBezTo>
                  <a:cubicBezTo>
                    <a:pt x="1204" y="356"/>
                    <a:pt x="753" y="156"/>
                    <a:pt x="276" y="5"/>
                  </a:cubicBezTo>
                  <a:cubicBezTo>
                    <a:pt x="263" y="2"/>
                    <a:pt x="250" y="1"/>
                    <a:pt x="2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723499" y="3376663"/>
              <a:ext cx="501722" cy="481923"/>
            </a:xfrm>
            <a:custGeom>
              <a:avLst/>
              <a:gdLst/>
              <a:ahLst/>
              <a:cxnLst/>
              <a:rect l="l" t="t" r="r" b="b"/>
              <a:pathLst>
                <a:path w="9148" h="8787" extrusionOk="0">
                  <a:moveTo>
                    <a:pt x="4461" y="591"/>
                  </a:moveTo>
                  <a:cubicBezTo>
                    <a:pt x="5865" y="591"/>
                    <a:pt x="7343" y="1518"/>
                    <a:pt x="7895" y="2797"/>
                  </a:cubicBezTo>
                  <a:cubicBezTo>
                    <a:pt x="8521" y="4175"/>
                    <a:pt x="8196" y="5904"/>
                    <a:pt x="7143" y="7007"/>
                  </a:cubicBezTo>
                  <a:cubicBezTo>
                    <a:pt x="6395" y="7755"/>
                    <a:pt x="5318" y="8174"/>
                    <a:pt x="4245" y="8174"/>
                  </a:cubicBezTo>
                  <a:cubicBezTo>
                    <a:pt x="3807" y="8174"/>
                    <a:pt x="3371" y="8105"/>
                    <a:pt x="2957" y="7960"/>
                  </a:cubicBezTo>
                  <a:cubicBezTo>
                    <a:pt x="2381" y="7759"/>
                    <a:pt x="1880" y="7433"/>
                    <a:pt x="1529" y="7032"/>
                  </a:cubicBezTo>
                  <a:cubicBezTo>
                    <a:pt x="827" y="6230"/>
                    <a:pt x="627" y="4977"/>
                    <a:pt x="977" y="3774"/>
                  </a:cubicBezTo>
                  <a:cubicBezTo>
                    <a:pt x="1378" y="2346"/>
                    <a:pt x="2707" y="742"/>
                    <a:pt x="4186" y="616"/>
                  </a:cubicBezTo>
                  <a:cubicBezTo>
                    <a:pt x="4286" y="591"/>
                    <a:pt x="4361" y="591"/>
                    <a:pt x="4461" y="591"/>
                  </a:cubicBezTo>
                  <a:close/>
                  <a:moveTo>
                    <a:pt x="4458" y="1"/>
                  </a:moveTo>
                  <a:cubicBezTo>
                    <a:pt x="4350" y="1"/>
                    <a:pt x="4243" y="5"/>
                    <a:pt x="4135" y="15"/>
                  </a:cubicBezTo>
                  <a:cubicBezTo>
                    <a:pt x="2381" y="165"/>
                    <a:pt x="852" y="1970"/>
                    <a:pt x="401" y="3599"/>
                  </a:cubicBezTo>
                  <a:cubicBezTo>
                    <a:pt x="0" y="5002"/>
                    <a:pt x="251" y="6456"/>
                    <a:pt x="1078" y="7408"/>
                  </a:cubicBezTo>
                  <a:cubicBezTo>
                    <a:pt x="1504" y="7909"/>
                    <a:pt x="2080" y="8285"/>
                    <a:pt x="2757" y="8536"/>
                  </a:cubicBezTo>
                  <a:cubicBezTo>
                    <a:pt x="3233" y="8686"/>
                    <a:pt x="3759" y="8787"/>
                    <a:pt x="4261" y="8787"/>
                  </a:cubicBezTo>
                  <a:cubicBezTo>
                    <a:pt x="5489" y="8787"/>
                    <a:pt x="6717" y="8285"/>
                    <a:pt x="7569" y="7408"/>
                  </a:cubicBezTo>
                  <a:cubicBezTo>
                    <a:pt x="8797" y="6155"/>
                    <a:pt x="9148" y="4150"/>
                    <a:pt x="8446" y="2571"/>
                  </a:cubicBezTo>
                  <a:cubicBezTo>
                    <a:pt x="7764" y="1065"/>
                    <a:pt x="6109" y="1"/>
                    <a:pt x="44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016262" y="3873285"/>
              <a:ext cx="98995" cy="44424"/>
            </a:xfrm>
            <a:custGeom>
              <a:avLst/>
              <a:gdLst/>
              <a:ahLst/>
              <a:cxnLst/>
              <a:rect l="l" t="t" r="r" b="b"/>
              <a:pathLst>
                <a:path w="1805" h="810" extrusionOk="0">
                  <a:moveTo>
                    <a:pt x="1557" y="1"/>
                  </a:moveTo>
                  <a:cubicBezTo>
                    <a:pt x="1539" y="1"/>
                    <a:pt x="1521" y="3"/>
                    <a:pt x="1504" y="7"/>
                  </a:cubicBezTo>
                  <a:cubicBezTo>
                    <a:pt x="1078" y="183"/>
                    <a:pt x="627" y="308"/>
                    <a:pt x="176" y="433"/>
                  </a:cubicBezTo>
                  <a:cubicBezTo>
                    <a:pt x="76" y="458"/>
                    <a:pt x="0" y="559"/>
                    <a:pt x="51" y="659"/>
                  </a:cubicBezTo>
                  <a:cubicBezTo>
                    <a:pt x="51" y="759"/>
                    <a:pt x="151" y="809"/>
                    <a:pt x="226" y="809"/>
                  </a:cubicBezTo>
                  <a:lnTo>
                    <a:pt x="276" y="809"/>
                  </a:lnTo>
                  <a:cubicBezTo>
                    <a:pt x="752" y="684"/>
                    <a:pt x="1203" y="559"/>
                    <a:pt x="1655" y="383"/>
                  </a:cubicBezTo>
                  <a:cubicBezTo>
                    <a:pt x="1755" y="333"/>
                    <a:pt x="1805" y="233"/>
                    <a:pt x="1755" y="133"/>
                  </a:cubicBezTo>
                  <a:cubicBezTo>
                    <a:pt x="1734" y="50"/>
                    <a:pt x="1644" y="1"/>
                    <a:pt x="15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953026" y="3311452"/>
              <a:ext cx="104535" cy="41298"/>
            </a:xfrm>
            <a:custGeom>
              <a:avLst/>
              <a:gdLst/>
              <a:ahLst/>
              <a:cxnLst/>
              <a:rect l="l" t="t" r="r" b="b"/>
              <a:pathLst>
                <a:path w="1906" h="753" extrusionOk="0">
                  <a:moveTo>
                    <a:pt x="201" y="1"/>
                  </a:moveTo>
                  <a:cubicBezTo>
                    <a:pt x="101" y="1"/>
                    <a:pt x="1" y="76"/>
                    <a:pt x="1" y="201"/>
                  </a:cubicBezTo>
                  <a:cubicBezTo>
                    <a:pt x="1" y="301"/>
                    <a:pt x="101" y="402"/>
                    <a:pt x="201" y="402"/>
                  </a:cubicBezTo>
                  <a:cubicBezTo>
                    <a:pt x="677" y="402"/>
                    <a:pt x="1153" y="527"/>
                    <a:pt x="1605" y="753"/>
                  </a:cubicBezTo>
                  <a:lnTo>
                    <a:pt x="1680" y="753"/>
                  </a:lnTo>
                  <a:cubicBezTo>
                    <a:pt x="1755" y="753"/>
                    <a:pt x="1830" y="727"/>
                    <a:pt x="1855" y="652"/>
                  </a:cubicBezTo>
                  <a:cubicBezTo>
                    <a:pt x="1905" y="552"/>
                    <a:pt x="1855" y="427"/>
                    <a:pt x="1780" y="377"/>
                  </a:cubicBezTo>
                  <a:cubicBezTo>
                    <a:pt x="1279" y="151"/>
                    <a:pt x="752" y="26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891160" y="3914638"/>
              <a:ext cx="78428" cy="29178"/>
            </a:xfrm>
            <a:custGeom>
              <a:avLst/>
              <a:gdLst/>
              <a:ahLst/>
              <a:cxnLst/>
              <a:rect l="l" t="t" r="r" b="b"/>
              <a:pathLst>
                <a:path w="1430" h="532" extrusionOk="0">
                  <a:moveTo>
                    <a:pt x="1242" y="0"/>
                  </a:moveTo>
                  <a:cubicBezTo>
                    <a:pt x="1230" y="0"/>
                    <a:pt x="1217" y="2"/>
                    <a:pt x="1204" y="5"/>
                  </a:cubicBezTo>
                  <a:lnTo>
                    <a:pt x="201" y="131"/>
                  </a:lnTo>
                  <a:cubicBezTo>
                    <a:pt x="101" y="131"/>
                    <a:pt x="1" y="231"/>
                    <a:pt x="26" y="356"/>
                  </a:cubicBezTo>
                  <a:cubicBezTo>
                    <a:pt x="51" y="456"/>
                    <a:pt x="126" y="532"/>
                    <a:pt x="226" y="532"/>
                  </a:cubicBezTo>
                  <a:cubicBezTo>
                    <a:pt x="226" y="532"/>
                    <a:pt x="226" y="532"/>
                    <a:pt x="251" y="506"/>
                  </a:cubicBezTo>
                  <a:lnTo>
                    <a:pt x="1254" y="406"/>
                  </a:lnTo>
                  <a:cubicBezTo>
                    <a:pt x="1354" y="381"/>
                    <a:pt x="1429" y="281"/>
                    <a:pt x="1404" y="181"/>
                  </a:cubicBezTo>
                  <a:cubicBezTo>
                    <a:pt x="1404" y="72"/>
                    <a:pt x="1328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801818" y="3307339"/>
              <a:ext cx="100421" cy="27532"/>
            </a:xfrm>
            <a:custGeom>
              <a:avLst/>
              <a:gdLst/>
              <a:ahLst/>
              <a:cxnLst/>
              <a:rect l="l" t="t" r="r" b="b"/>
              <a:pathLst>
                <a:path w="1831" h="502" extrusionOk="0">
                  <a:moveTo>
                    <a:pt x="201" y="0"/>
                  </a:moveTo>
                  <a:cubicBezTo>
                    <a:pt x="101" y="0"/>
                    <a:pt x="1" y="76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285" y="397"/>
                    <a:pt x="369" y="395"/>
                    <a:pt x="452" y="395"/>
                  </a:cubicBezTo>
                  <a:cubicBezTo>
                    <a:pt x="837" y="395"/>
                    <a:pt x="1208" y="440"/>
                    <a:pt x="1580" y="502"/>
                  </a:cubicBezTo>
                  <a:lnTo>
                    <a:pt x="1605" y="502"/>
                  </a:lnTo>
                  <a:cubicBezTo>
                    <a:pt x="1705" y="502"/>
                    <a:pt x="1780" y="452"/>
                    <a:pt x="1805" y="351"/>
                  </a:cubicBezTo>
                  <a:cubicBezTo>
                    <a:pt x="1830" y="251"/>
                    <a:pt x="1755" y="151"/>
                    <a:pt x="1655" y="126"/>
                  </a:cubicBezTo>
                  <a:cubicBezTo>
                    <a:pt x="1179" y="26"/>
                    <a:pt x="702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15217" y="3917381"/>
              <a:ext cx="103163" cy="26435"/>
            </a:xfrm>
            <a:custGeom>
              <a:avLst/>
              <a:gdLst/>
              <a:ahLst/>
              <a:cxnLst/>
              <a:rect l="l" t="t" r="r" b="b"/>
              <a:pathLst>
                <a:path w="1881" h="482" extrusionOk="0">
                  <a:moveTo>
                    <a:pt x="211" y="1"/>
                  </a:moveTo>
                  <a:cubicBezTo>
                    <a:pt x="120" y="1"/>
                    <a:pt x="22" y="69"/>
                    <a:pt x="1" y="156"/>
                  </a:cubicBezTo>
                  <a:cubicBezTo>
                    <a:pt x="1" y="256"/>
                    <a:pt x="51" y="381"/>
                    <a:pt x="176" y="381"/>
                  </a:cubicBezTo>
                  <a:cubicBezTo>
                    <a:pt x="452" y="456"/>
                    <a:pt x="727" y="482"/>
                    <a:pt x="1003" y="482"/>
                  </a:cubicBezTo>
                  <a:cubicBezTo>
                    <a:pt x="1229" y="482"/>
                    <a:pt x="1479" y="456"/>
                    <a:pt x="1705" y="406"/>
                  </a:cubicBezTo>
                  <a:cubicBezTo>
                    <a:pt x="1805" y="406"/>
                    <a:pt x="1880" y="281"/>
                    <a:pt x="1855" y="181"/>
                  </a:cubicBezTo>
                  <a:cubicBezTo>
                    <a:pt x="1855" y="94"/>
                    <a:pt x="1780" y="26"/>
                    <a:pt x="1678" y="26"/>
                  </a:cubicBezTo>
                  <a:cubicBezTo>
                    <a:pt x="1662" y="26"/>
                    <a:pt x="1646" y="27"/>
                    <a:pt x="1630" y="30"/>
                  </a:cubicBezTo>
                  <a:cubicBezTo>
                    <a:pt x="1420" y="65"/>
                    <a:pt x="1206" y="84"/>
                    <a:pt x="990" y="84"/>
                  </a:cubicBezTo>
                  <a:cubicBezTo>
                    <a:pt x="742" y="84"/>
                    <a:pt x="493" y="59"/>
                    <a:pt x="251" y="5"/>
                  </a:cubicBezTo>
                  <a:cubicBezTo>
                    <a:pt x="238" y="2"/>
                    <a:pt x="224" y="1"/>
                    <a:pt x="2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646497" y="3297357"/>
              <a:ext cx="97624" cy="25174"/>
            </a:xfrm>
            <a:custGeom>
              <a:avLst/>
              <a:gdLst/>
              <a:ahLst/>
              <a:cxnLst/>
              <a:rect l="l" t="t" r="r" b="b"/>
              <a:pathLst>
                <a:path w="1780" h="459" extrusionOk="0">
                  <a:moveTo>
                    <a:pt x="903" y="1"/>
                  </a:moveTo>
                  <a:cubicBezTo>
                    <a:pt x="665" y="1"/>
                    <a:pt x="427" y="20"/>
                    <a:pt x="201" y="57"/>
                  </a:cubicBezTo>
                  <a:cubicBezTo>
                    <a:pt x="76" y="82"/>
                    <a:pt x="1" y="182"/>
                    <a:pt x="26" y="283"/>
                  </a:cubicBezTo>
                  <a:cubicBezTo>
                    <a:pt x="51" y="408"/>
                    <a:pt x="151" y="458"/>
                    <a:pt x="251" y="458"/>
                  </a:cubicBezTo>
                  <a:cubicBezTo>
                    <a:pt x="464" y="421"/>
                    <a:pt x="683" y="402"/>
                    <a:pt x="900" y="402"/>
                  </a:cubicBezTo>
                  <a:cubicBezTo>
                    <a:pt x="1116" y="402"/>
                    <a:pt x="1329" y="421"/>
                    <a:pt x="1529" y="458"/>
                  </a:cubicBezTo>
                  <a:lnTo>
                    <a:pt x="1579" y="458"/>
                  </a:lnTo>
                  <a:cubicBezTo>
                    <a:pt x="1655" y="458"/>
                    <a:pt x="1755" y="383"/>
                    <a:pt x="1780" y="308"/>
                  </a:cubicBezTo>
                  <a:cubicBezTo>
                    <a:pt x="1780" y="182"/>
                    <a:pt x="1730" y="82"/>
                    <a:pt x="1605" y="57"/>
                  </a:cubicBezTo>
                  <a:cubicBezTo>
                    <a:pt x="1379" y="20"/>
                    <a:pt x="1141" y="1"/>
                    <a:pt x="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515911" y="3914913"/>
              <a:ext cx="121043" cy="22048"/>
            </a:xfrm>
            <a:custGeom>
              <a:avLst/>
              <a:gdLst/>
              <a:ahLst/>
              <a:cxnLst/>
              <a:rect l="l" t="t" r="r" b="b"/>
              <a:pathLst>
                <a:path w="2207" h="402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1" y="401"/>
                  </a:lnTo>
                  <a:cubicBezTo>
                    <a:pt x="2131" y="401"/>
                    <a:pt x="2206" y="326"/>
                    <a:pt x="2206" y="226"/>
                  </a:cubicBezTo>
                  <a:cubicBezTo>
                    <a:pt x="2206" y="100"/>
                    <a:pt x="2131" y="25"/>
                    <a:pt x="2031" y="2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84320" y="3294944"/>
              <a:ext cx="94882" cy="20677"/>
            </a:xfrm>
            <a:custGeom>
              <a:avLst/>
              <a:gdLst/>
              <a:ahLst/>
              <a:cxnLst/>
              <a:rect l="l" t="t" r="r" b="b"/>
              <a:pathLst>
                <a:path w="1730" h="377" extrusionOk="0">
                  <a:moveTo>
                    <a:pt x="201" y="1"/>
                  </a:moveTo>
                  <a:cubicBezTo>
                    <a:pt x="75" y="1"/>
                    <a:pt x="0" y="76"/>
                    <a:pt x="0" y="176"/>
                  </a:cubicBezTo>
                  <a:cubicBezTo>
                    <a:pt x="0" y="302"/>
                    <a:pt x="75" y="377"/>
                    <a:pt x="201" y="377"/>
                  </a:cubicBezTo>
                  <a:lnTo>
                    <a:pt x="1529" y="377"/>
                  </a:lnTo>
                  <a:cubicBezTo>
                    <a:pt x="1654" y="377"/>
                    <a:pt x="1729" y="302"/>
                    <a:pt x="1729" y="176"/>
                  </a:cubicBezTo>
                  <a:cubicBezTo>
                    <a:pt x="1729" y="76"/>
                    <a:pt x="1654" y="1"/>
                    <a:pt x="15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333112" y="3908002"/>
              <a:ext cx="112761" cy="28958"/>
            </a:xfrm>
            <a:custGeom>
              <a:avLst/>
              <a:gdLst/>
              <a:ahLst/>
              <a:cxnLst/>
              <a:rect l="l" t="t" r="r" b="b"/>
              <a:pathLst>
                <a:path w="2056" h="528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27"/>
                    <a:pt x="75" y="402"/>
                    <a:pt x="201" y="402"/>
                  </a:cubicBezTo>
                  <a:lnTo>
                    <a:pt x="251" y="402"/>
                  </a:lnTo>
                  <a:cubicBezTo>
                    <a:pt x="777" y="402"/>
                    <a:pt x="1303" y="452"/>
                    <a:pt x="1805" y="527"/>
                  </a:cubicBezTo>
                  <a:lnTo>
                    <a:pt x="1830" y="527"/>
                  </a:lnTo>
                  <a:cubicBezTo>
                    <a:pt x="1930" y="527"/>
                    <a:pt x="2005" y="452"/>
                    <a:pt x="2030" y="352"/>
                  </a:cubicBezTo>
                  <a:cubicBezTo>
                    <a:pt x="2055" y="252"/>
                    <a:pt x="1980" y="151"/>
                    <a:pt x="1855" y="126"/>
                  </a:cubicBezTo>
                  <a:cubicBezTo>
                    <a:pt x="1303" y="51"/>
                    <a:pt x="752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309748" y="3294725"/>
              <a:ext cx="97624" cy="25064"/>
            </a:xfrm>
            <a:custGeom>
              <a:avLst/>
              <a:gdLst/>
              <a:ahLst/>
              <a:cxnLst/>
              <a:rect l="l" t="t" r="r" b="b"/>
              <a:pathLst>
                <a:path w="1780" h="457" extrusionOk="0">
                  <a:moveTo>
                    <a:pt x="1568" y="0"/>
                  </a:moveTo>
                  <a:cubicBezTo>
                    <a:pt x="1555" y="0"/>
                    <a:pt x="1542" y="2"/>
                    <a:pt x="1529" y="5"/>
                  </a:cubicBezTo>
                  <a:cubicBezTo>
                    <a:pt x="1217" y="42"/>
                    <a:pt x="892" y="65"/>
                    <a:pt x="573" y="65"/>
                  </a:cubicBezTo>
                  <a:cubicBezTo>
                    <a:pt x="456" y="65"/>
                    <a:pt x="340" y="62"/>
                    <a:pt x="226" y="55"/>
                  </a:cubicBezTo>
                  <a:cubicBezTo>
                    <a:pt x="100" y="55"/>
                    <a:pt x="25" y="130"/>
                    <a:pt x="0" y="230"/>
                  </a:cubicBezTo>
                  <a:cubicBezTo>
                    <a:pt x="0" y="356"/>
                    <a:pt x="100" y="431"/>
                    <a:pt x="201" y="456"/>
                  </a:cubicBezTo>
                  <a:lnTo>
                    <a:pt x="627" y="456"/>
                  </a:lnTo>
                  <a:cubicBezTo>
                    <a:pt x="953" y="456"/>
                    <a:pt x="1278" y="431"/>
                    <a:pt x="1579" y="381"/>
                  </a:cubicBezTo>
                  <a:cubicBezTo>
                    <a:pt x="1704" y="381"/>
                    <a:pt x="1780" y="281"/>
                    <a:pt x="1755" y="155"/>
                  </a:cubicBezTo>
                  <a:cubicBezTo>
                    <a:pt x="1733" y="68"/>
                    <a:pt x="1654" y="0"/>
                    <a:pt x="1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68138" y="3297522"/>
              <a:ext cx="83913" cy="25009"/>
            </a:xfrm>
            <a:custGeom>
              <a:avLst/>
              <a:gdLst/>
              <a:ahLst/>
              <a:cxnLst/>
              <a:rect l="l" t="t" r="r" b="b"/>
              <a:pathLst>
                <a:path w="1530" h="456" extrusionOk="0">
                  <a:moveTo>
                    <a:pt x="732" y="1"/>
                  </a:moveTo>
                  <a:cubicBezTo>
                    <a:pt x="548" y="1"/>
                    <a:pt x="362" y="19"/>
                    <a:pt x="176" y="54"/>
                  </a:cubicBezTo>
                  <a:cubicBezTo>
                    <a:pt x="76" y="54"/>
                    <a:pt x="1" y="154"/>
                    <a:pt x="1" y="280"/>
                  </a:cubicBezTo>
                  <a:cubicBezTo>
                    <a:pt x="22" y="367"/>
                    <a:pt x="101" y="435"/>
                    <a:pt x="203" y="435"/>
                  </a:cubicBezTo>
                  <a:cubicBezTo>
                    <a:pt x="219" y="435"/>
                    <a:pt x="235" y="433"/>
                    <a:pt x="251" y="430"/>
                  </a:cubicBezTo>
                  <a:cubicBezTo>
                    <a:pt x="398" y="408"/>
                    <a:pt x="554" y="395"/>
                    <a:pt x="712" y="395"/>
                  </a:cubicBezTo>
                  <a:cubicBezTo>
                    <a:pt x="905" y="395"/>
                    <a:pt x="1099" y="414"/>
                    <a:pt x="1279" y="455"/>
                  </a:cubicBezTo>
                  <a:lnTo>
                    <a:pt x="1329" y="455"/>
                  </a:lnTo>
                  <a:cubicBezTo>
                    <a:pt x="1404" y="455"/>
                    <a:pt x="1504" y="405"/>
                    <a:pt x="1504" y="305"/>
                  </a:cubicBezTo>
                  <a:cubicBezTo>
                    <a:pt x="1529" y="205"/>
                    <a:pt x="1479" y="104"/>
                    <a:pt x="1354" y="79"/>
                  </a:cubicBezTo>
                  <a:cubicBezTo>
                    <a:pt x="1153" y="26"/>
                    <a:pt x="944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13184" y="3899775"/>
              <a:ext cx="132012" cy="31646"/>
            </a:xfrm>
            <a:custGeom>
              <a:avLst/>
              <a:gdLst/>
              <a:ahLst/>
              <a:cxnLst/>
              <a:rect l="l" t="t" r="r" b="b"/>
              <a:pathLst>
                <a:path w="2407" h="577" extrusionOk="0">
                  <a:moveTo>
                    <a:pt x="226" y="1"/>
                  </a:moveTo>
                  <a:cubicBezTo>
                    <a:pt x="125" y="1"/>
                    <a:pt x="25" y="76"/>
                    <a:pt x="25" y="201"/>
                  </a:cubicBezTo>
                  <a:cubicBezTo>
                    <a:pt x="0" y="301"/>
                    <a:pt x="100" y="402"/>
                    <a:pt x="201" y="402"/>
                  </a:cubicBezTo>
                  <a:lnTo>
                    <a:pt x="2181" y="577"/>
                  </a:lnTo>
                  <a:lnTo>
                    <a:pt x="2206" y="577"/>
                  </a:lnTo>
                  <a:cubicBezTo>
                    <a:pt x="2306" y="577"/>
                    <a:pt x="2406" y="502"/>
                    <a:pt x="2406" y="402"/>
                  </a:cubicBezTo>
                  <a:cubicBezTo>
                    <a:pt x="2406" y="276"/>
                    <a:pt x="2331" y="176"/>
                    <a:pt x="2231" y="17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004590" y="3300264"/>
              <a:ext cx="83858" cy="25009"/>
            </a:xfrm>
            <a:custGeom>
              <a:avLst/>
              <a:gdLst/>
              <a:ahLst/>
              <a:cxnLst/>
              <a:rect l="l" t="t" r="r" b="b"/>
              <a:pathLst>
                <a:path w="1529" h="456" extrusionOk="0">
                  <a:moveTo>
                    <a:pt x="187" y="0"/>
                  </a:moveTo>
                  <a:cubicBezTo>
                    <a:pt x="80" y="0"/>
                    <a:pt x="0" y="90"/>
                    <a:pt x="0" y="180"/>
                  </a:cubicBezTo>
                  <a:cubicBezTo>
                    <a:pt x="0" y="305"/>
                    <a:pt x="75" y="380"/>
                    <a:pt x="201" y="405"/>
                  </a:cubicBezTo>
                  <a:lnTo>
                    <a:pt x="1303" y="455"/>
                  </a:lnTo>
                  <a:lnTo>
                    <a:pt x="1329" y="455"/>
                  </a:lnTo>
                  <a:cubicBezTo>
                    <a:pt x="1429" y="455"/>
                    <a:pt x="1504" y="380"/>
                    <a:pt x="1504" y="280"/>
                  </a:cubicBezTo>
                  <a:cubicBezTo>
                    <a:pt x="1529" y="155"/>
                    <a:pt x="1429" y="79"/>
                    <a:pt x="1329" y="54"/>
                  </a:cubicBezTo>
                  <a:lnTo>
                    <a:pt x="226" y="4"/>
                  </a:lnTo>
                  <a:cubicBezTo>
                    <a:pt x="213" y="2"/>
                    <a:pt x="200" y="0"/>
                    <a:pt x="1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894626" y="3902298"/>
              <a:ext cx="132012" cy="25009"/>
            </a:xfrm>
            <a:custGeom>
              <a:avLst/>
              <a:gdLst/>
              <a:ahLst/>
              <a:cxnLst/>
              <a:rect l="l" t="t" r="r" b="b"/>
              <a:pathLst>
                <a:path w="2407" h="456" extrusionOk="0">
                  <a:moveTo>
                    <a:pt x="2219" y="1"/>
                  </a:moveTo>
                  <a:cubicBezTo>
                    <a:pt x="2207" y="1"/>
                    <a:pt x="2194" y="2"/>
                    <a:pt x="2181" y="5"/>
                  </a:cubicBezTo>
                  <a:cubicBezTo>
                    <a:pt x="1704" y="41"/>
                    <a:pt x="1227" y="65"/>
                    <a:pt x="750" y="65"/>
                  </a:cubicBezTo>
                  <a:cubicBezTo>
                    <a:pt x="575" y="65"/>
                    <a:pt x="400" y="62"/>
                    <a:pt x="226" y="55"/>
                  </a:cubicBezTo>
                  <a:cubicBezTo>
                    <a:pt x="125" y="55"/>
                    <a:pt x="25" y="130"/>
                    <a:pt x="25" y="255"/>
                  </a:cubicBezTo>
                  <a:cubicBezTo>
                    <a:pt x="0" y="356"/>
                    <a:pt x="100" y="456"/>
                    <a:pt x="201" y="456"/>
                  </a:cubicBezTo>
                  <a:lnTo>
                    <a:pt x="827" y="456"/>
                  </a:lnTo>
                  <a:cubicBezTo>
                    <a:pt x="1303" y="456"/>
                    <a:pt x="1755" y="431"/>
                    <a:pt x="2231" y="406"/>
                  </a:cubicBezTo>
                  <a:cubicBezTo>
                    <a:pt x="2331" y="381"/>
                    <a:pt x="2406" y="280"/>
                    <a:pt x="2406" y="180"/>
                  </a:cubicBezTo>
                  <a:cubicBezTo>
                    <a:pt x="2406" y="90"/>
                    <a:pt x="2326" y="1"/>
                    <a:pt x="2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840988" y="3297741"/>
              <a:ext cx="104535" cy="22048"/>
            </a:xfrm>
            <a:custGeom>
              <a:avLst/>
              <a:gdLst/>
              <a:ahLst/>
              <a:cxnLst/>
              <a:rect l="l" t="t" r="r" b="b"/>
              <a:pathLst>
                <a:path w="1906" h="402" extrusionOk="0">
                  <a:moveTo>
                    <a:pt x="201" y="0"/>
                  </a:moveTo>
                  <a:cubicBezTo>
                    <a:pt x="76" y="0"/>
                    <a:pt x="1" y="75"/>
                    <a:pt x="1" y="201"/>
                  </a:cubicBezTo>
                  <a:cubicBezTo>
                    <a:pt x="1" y="301"/>
                    <a:pt x="76" y="401"/>
                    <a:pt x="201" y="401"/>
                  </a:cubicBezTo>
                  <a:lnTo>
                    <a:pt x="1730" y="401"/>
                  </a:lnTo>
                  <a:cubicBezTo>
                    <a:pt x="1830" y="401"/>
                    <a:pt x="1905" y="301"/>
                    <a:pt x="1905" y="201"/>
                  </a:cubicBezTo>
                  <a:cubicBezTo>
                    <a:pt x="1905" y="75"/>
                    <a:pt x="1830" y="0"/>
                    <a:pt x="17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724168" y="3905260"/>
              <a:ext cx="126527" cy="28958"/>
            </a:xfrm>
            <a:custGeom>
              <a:avLst/>
              <a:gdLst/>
              <a:ahLst/>
              <a:cxnLst/>
              <a:rect l="l" t="t" r="r" b="b"/>
              <a:pathLst>
                <a:path w="2307" h="528" extrusionOk="0">
                  <a:moveTo>
                    <a:pt x="2081" y="1"/>
                  </a:moveTo>
                  <a:lnTo>
                    <a:pt x="201" y="126"/>
                  </a:lnTo>
                  <a:cubicBezTo>
                    <a:pt x="101" y="126"/>
                    <a:pt x="0" y="226"/>
                    <a:pt x="25" y="327"/>
                  </a:cubicBezTo>
                  <a:cubicBezTo>
                    <a:pt x="25" y="427"/>
                    <a:pt x="101" y="527"/>
                    <a:pt x="226" y="527"/>
                  </a:cubicBezTo>
                  <a:lnTo>
                    <a:pt x="2106" y="402"/>
                  </a:lnTo>
                  <a:cubicBezTo>
                    <a:pt x="2206" y="402"/>
                    <a:pt x="2306" y="302"/>
                    <a:pt x="2281" y="201"/>
                  </a:cubicBezTo>
                  <a:cubicBezTo>
                    <a:pt x="2281" y="76"/>
                    <a:pt x="2181" y="1"/>
                    <a:pt x="2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682924" y="3294779"/>
              <a:ext cx="103163" cy="25009"/>
            </a:xfrm>
            <a:custGeom>
              <a:avLst/>
              <a:gdLst/>
              <a:ahLst/>
              <a:cxnLst/>
              <a:rect l="l" t="t" r="r" b="b"/>
              <a:pathLst>
                <a:path w="1881" h="456" extrusionOk="0">
                  <a:moveTo>
                    <a:pt x="1693" y="0"/>
                  </a:moveTo>
                  <a:cubicBezTo>
                    <a:pt x="1681" y="0"/>
                    <a:pt x="1668" y="1"/>
                    <a:pt x="1655" y="4"/>
                  </a:cubicBezTo>
                  <a:lnTo>
                    <a:pt x="201" y="54"/>
                  </a:lnTo>
                  <a:cubicBezTo>
                    <a:pt x="76" y="54"/>
                    <a:pt x="0" y="154"/>
                    <a:pt x="0" y="255"/>
                  </a:cubicBezTo>
                  <a:cubicBezTo>
                    <a:pt x="0" y="355"/>
                    <a:pt x="101" y="455"/>
                    <a:pt x="201" y="455"/>
                  </a:cubicBezTo>
                  <a:lnTo>
                    <a:pt x="1680" y="380"/>
                  </a:lnTo>
                  <a:cubicBezTo>
                    <a:pt x="1780" y="380"/>
                    <a:pt x="1880" y="280"/>
                    <a:pt x="1880" y="179"/>
                  </a:cubicBezTo>
                  <a:cubicBezTo>
                    <a:pt x="1858" y="90"/>
                    <a:pt x="1795" y="0"/>
                    <a:pt x="1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75702" y="3911348"/>
              <a:ext cx="90768" cy="25613"/>
            </a:xfrm>
            <a:custGeom>
              <a:avLst/>
              <a:gdLst/>
              <a:ahLst/>
              <a:cxnLst/>
              <a:rect l="l" t="t" r="r" b="b"/>
              <a:pathLst>
                <a:path w="1655" h="467" extrusionOk="0">
                  <a:moveTo>
                    <a:pt x="1005" y="0"/>
                  </a:moveTo>
                  <a:cubicBezTo>
                    <a:pt x="730" y="0"/>
                    <a:pt x="455" y="18"/>
                    <a:pt x="201" y="65"/>
                  </a:cubicBezTo>
                  <a:cubicBezTo>
                    <a:pt x="76" y="90"/>
                    <a:pt x="1" y="191"/>
                    <a:pt x="26" y="291"/>
                  </a:cubicBezTo>
                  <a:cubicBezTo>
                    <a:pt x="51" y="391"/>
                    <a:pt x="126" y="466"/>
                    <a:pt x="226" y="466"/>
                  </a:cubicBezTo>
                  <a:lnTo>
                    <a:pt x="251" y="466"/>
                  </a:lnTo>
                  <a:cubicBezTo>
                    <a:pt x="510" y="418"/>
                    <a:pt x="769" y="390"/>
                    <a:pt x="1021" y="390"/>
                  </a:cubicBezTo>
                  <a:cubicBezTo>
                    <a:pt x="1160" y="390"/>
                    <a:pt x="1296" y="398"/>
                    <a:pt x="1429" y="416"/>
                  </a:cubicBezTo>
                  <a:cubicBezTo>
                    <a:pt x="1554" y="416"/>
                    <a:pt x="1655" y="341"/>
                    <a:pt x="1655" y="216"/>
                  </a:cubicBezTo>
                  <a:cubicBezTo>
                    <a:pt x="1655" y="115"/>
                    <a:pt x="1580" y="15"/>
                    <a:pt x="1479" y="15"/>
                  </a:cubicBezTo>
                  <a:cubicBezTo>
                    <a:pt x="1323" y="6"/>
                    <a:pt x="1164" y="0"/>
                    <a:pt x="1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19376" y="3297741"/>
              <a:ext cx="108593" cy="24790"/>
            </a:xfrm>
            <a:custGeom>
              <a:avLst/>
              <a:gdLst/>
              <a:ahLst/>
              <a:cxnLst/>
              <a:rect l="l" t="t" r="r" b="b"/>
              <a:pathLst>
                <a:path w="1980" h="452" extrusionOk="0">
                  <a:moveTo>
                    <a:pt x="1779" y="0"/>
                  </a:moveTo>
                  <a:lnTo>
                    <a:pt x="175" y="50"/>
                  </a:lnTo>
                  <a:cubicBezTo>
                    <a:pt x="75" y="75"/>
                    <a:pt x="0" y="150"/>
                    <a:pt x="0" y="276"/>
                  </a:cubicBezTo>
                  <a:cubicBezTo>
                    <a:pt x="0" y="376"/>
                    <a:pt x="100" y="451"/>
                    <a:pt x="201" y="451"/>
                  </a:cubicBezTo>
                  <a:lnTo>
                    <a:pt x="1779" y="401"/>
                  </a:lnTo>
                  <a:cubicBezTo>
                    <a:pt x="1905" y="401"/>
                    <a:pt x="1980" y="301"/>
                    <a:pt x="1980" y="201"/>
                  </a:cubicBezTo>
                  <a:cubicBezTo>
                    <a:pt x="1980" y="75"/>
                    <a:pt x="1880" y="0"/>
                    <a:pt x="1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399759" y="3911896"/>
              <a:ext cx="105906" cy="25064"/>
            </a:xfrm>
            <a:custGeom>
              <a:avLst/>
              <a:gdLst/>
              <a:ahLst/>
              <a:cxnLst/>
              <a:rect l="l" t="t" r="r" b="b"/>
              <a:pathLst>
                <a:path w="1931" h="457" extrusionOk="0">
                  <a:moveTo>
                    <a:pt x="1744" y="0"/>
                  </a:moveTo>
                  <a:cubicBezTo>
                    <a:pt x="1731" y="0"/>
                    <a:pt x="1718" y="2"/>
                    <a:pt x="1705" y="5"/>
                  </a:cubicBezTo>
                  <a:cubicBezTo>
                    <a:pt x="1338" y="42"/>
                    <a:pt x="971" y="65"/>
                    <a:pt x="614" y="65"/>
                  </a:cubicBezTo>
                  <a:cubicBezTo>
                    <a:pt x="483" y="65"/>
                    <a:pt x="354" y="62"/>
                    <a:pt x="226" y="55"/>
                  </a:cubicBezTo>
                  <a:cubicBezTo>
                    <a:pt x="101" y="55"/>
                    <a:pt x="26" y="130"/>
                    <a:pt x="1" y="231"/>
                  </a:cubicBezTo>
                  <a:cubicBezTo>
                    <a:pt x="1" y="356"/>
                    <a:pt x="76" y="431"/>
                    <a:pt x="201" y="456"/>
                  </a:cubicBezTo>
                  <a:lnTo>
                    <a:pt x="677" y="456"/>
                  </a:lnTo>
                  <a:cubicBezTo>
                    <a:pt x="1053" y="456"/>
                    <a:pt x="1404" y="431"/>
                    <a:pt x="1755" y="406"/>
                  </a:cubicBezTo>
                  <a:cubicBezTo>
                    <a:pt x="1855" y="381"/>
                    <a:pt x="1930" y="281"/>
                    <a:pt x="1930" y="181"/>
                  </a:cubicBezTo>
                  <a:cubicBezTo>
                    <a:pt x="1909" y="71"/>
                    <a:pt x="1830" y="0"/>
                    <a:pt x="17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368169" y="3300483"/>
              <a:ext cx="111390" cy="24790"/>
            </a:xfrm>
            <a:custGeom>
              <a:avLst/>
              <a:gdLst/>
              <a:ahLst/>
              <a:cxnLst/>
              <a:rect l="l" t="t" r="r" b="b"/>
              <a:pathLst>
                <a:path w="2031" h="452" extrusionOk="0">
                  <a:moveTo>
                    <a:pt x="1830" y="0"/>
                  </a:moveTo>
                  <a:lnTo>
                    <a:pt x="201" y="75"/>
                  </a:lnTo>
                  <a:cubicBezTo>
                    <a:pt x="75" y="75"/>
                    <a:pt x="0" y="151"/>
                    <a:pt x="0" y="276"/>
                  </a:cubicBezTo>
                  <a:cubicBezTo>
                    <a:pt x="0" y="376"/>
                    <a:pt x="100" y="451"/>
                    <a:pt x="201" y="451"/>
                  </a:cubicBezTo>
                  <a:lnTo>
                    <a:pt x="1855" y="401"/>
                  </a:lnTo>
                  <a:cubicBezTo>
                    <a:pt x="1955" y="401"/>
                    <a:pt x="2030" y="301"/>
                    <a:pt x="2030" y="201"/>
                  </a:cubicBezTo>
                  <a:cubicBezTo>
                    <a:pt x="2030" y="100"/>
                    <a:pt x="1955" y="0"/>
                    <a:pt x="18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210050" y="3914913"/>
              <a:ext cx="115558" cy="22048"/>
            </a:xfrm>
            <a:custGeom>
              <a:avLst/>
              <a:gdLst/>
              <a:ahLst/>
              <a:cxnLst/>
              <a:rect l="l" t="t" r="r" b="b"/>
              <a:pathLst>
                <a:path w="2107" h="402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26"/>
                    <a:pt x="101" y="401"/>
                    <a:pt x="201" y="401"/>
                  </a:cubicBezTo>
                  <a:lnTo>
                    <a:pt x="1906" y="401"/>
                  </a:lnTo>
                  <a:cubicBezTo>
                    <a:pt x="2006" y="401"/>
                    <a:pt x="2106" y="301"/>
                    <a:pt x="2106" y="201"/>
                  </a:cubicBezTo>
                  <a:cubicBezTo>
                    <a:pt x="2106" y="100"/>
                    <a:pt x="2006" y="0"/>
                    <a:pt x="19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225188" y="3301580"/>
              <a:ext cx="85284" cy="25064"/>
            </a:xfrm>
            <a:custGeom>
              <a:avLst/>
              <a:gdLst/>
              <a:ahLst/>
              <a:cxnLst/>
              <a:rect l="l" t="t" r="r" b="b"/>
              <a:pathLst>
                <a:path w="1555" h="457" extrusionOk="0">
                  <a:moveTo>
                    <a:pt x="212" y="0"/>
                  </a:moveTo>
                  <a:cubicBezTo>
                    <a:pt x="126" y="0"/>
                    <a:pt x="47" y="69"/>
                    <a:pt x="26" y="156"/>
                  </a:cubicBezTo>
                  <a:cubicBezTo>
                    <a:pt x="1" y="281"/>
                    <a:pt x="76" y="381"/>
                    <a:pt x="201" y="381"/>
                  </a:cubicBezTo>
                  <a:cubicBezTo>
                    <a:pt x="452" y="431"/>
                    <a:pt x="702" y="456"/>
                    <a:pt x="953" y="456"/>
                  </a:cubicBezTo>
                  <a:cubicBezTo>
                    <a:pt x="1078" y="456"/>
                    <a:pt x="1229" y="456"/>
                    <a:pt x="1354" y="431"/>
                  </a:cubicBezTo>
                  <a:cubicBezTo>
                    <a:pt x="1454" y="431"/>
                    <a:pt x="1554" y="331"/>
                    <a:pt x="1529" y="231"/>
                  </a:cubicBezTo>
                  <a:cubicBezTo>
                    <a:pt x="1529" y="105"/>
                    <a:pt x="1429" y="30"/>
                    <a:pt x="1329" y="30"/>
                  </a:cubicBezTo>
                  <a:cubicBezTo>
                    <a:pt x="1185" y="49"/>
                    <a:pt x="1045" y="58"/>
                    <a:pt x="908" y="58"/>
                  </a:cubicBezTo>
                  <a:cubicBezTo>
                    <a:pt x="685" y="58"/>
                    <a:pt x="468" y="36"/>
                    <a:pt x="251" y="5"/>
                  </a:cubicBezTo>
                  <a:cubicBezTo>
                    <a:pt x="238" y="2"/>
                    <a:pt x="22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063011" y="3297741"/>
              <a:ext cx="115504" cy="24790"/>
            </a:xfrm>
            <a:custGeom>
              <a:avLst/>
              <a:gdLst/>
              <a:ahLst/>
              <a:cxnLst/>
              <a:rect l="l" t="t" r="r" b="b"/>
              <a:pathLst>
                <a:path w="2106" h="452" extrusionOk="0">
                  <a:moveTo>
                    <a:pt x="1880" y="0"/>
                  </a:moveTo>
                  <a:cubicBezTo>
                    <a:pt x="1458" y="37"/>
                    <a:pt x="1049" y="60"/>
                    <a:pt x="644" y="60"/>
                  </a:cubicBezTo>
                  <a:cubicBezTo>
                    <a:pt x="496" y="60"/>
                    <a:pt x="348" y="57"/>
                    <a:pt x="201" y="50"/>
                  </a:cubicBezTo>
                  <a:cubicBezTo>
                    <a:pt x="75" y="50"/>
                    <a:pt x="0" y="125"/>
                    <a:pt x="0" y="251"/>
                  </a:cubicBezTo>
                  <a:cubicBezTo>
                    <a:pt x="0" y="351"/>
                    <a:pt x="75" y="451"/>
                    <a:pt x="176" y="451"/>
                  </a:cubicBezTo>
                  <a:lnTo>
                    <a:pt x="627" y="451"/>
                  </a:lnTo>
                  <a:cubicBezTo>
                    <a:pt x="1053" y="451"/>
                    <a:pt x="1479" y="426"/>
                    <a:pt x="1905" y="401"/>
                  </a:cubicBezTo>
                  <a:cubicBezTo>
                    <a:pt x="2030" y="376"/>
                    <a:pt x="2105" y="276"/>
                    <a:pt x="2080" y="175"/>
                  </a:cubicBezTo>
                  <a:cubicBezTo>
                    <a:pt x="2080" y="75"/>
                    <a:pt x="1980" y="0"/>
                    <a:pt x="18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46502" y="3914913"/>
              <a:ext cx="98995" cy="24790"/>
            </a:xfrm>
            <a:custGeom>
              <a:avLst/>
              <a:gdLst/>
              <a:ahLst/>
              <a:cxnLst/>
              <a:rect l="l" t="t" r="r" b="b"/>
              <a:pathLst>
                <a:path w="1805" h="452" extrusionOk="0">
                  <a:moveTo>
                    <a:pt x="1604" y="0"/>
                  </a:moveTo>
                  <a:lnTo>
                    <a:pt x="201" y="50"/>
                  </a:lnTo>
                  <a:cubicBezTo>
                    <a:pt x="76" y="75"/>
                    <a:pt x="0" y="151"/>
                    <a:pt x="0" y="276"/>
                  </a:cubicBezTo>
                  <a:cubicBezTo>
                    <a:pt x="0" y="376"/>
                    <a:pt x="101" y="451"/>
                    <a:pt x="201" y="451"/>
                  </a:cubicBezTo>
                  <a:lnTo>
                    <a:pt x="1604" y="401"/>
                  </a:lnTo>
                  <a:cubicBezTo>
                    <a:pt x="1730" y="401"/>
                    <a:pt x="1805" y="301"/>
                    <a:pt x="1805" y="201"/>
                  </a:cubicBezTo>
                  <a:cubicBezTo>
                    <a:pt x="1805" y="75"/>
                    <a:pt x="1705" y="0"/>
                    <a:pt x="1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904893" y="3301854"/>
              <a:ext cx="105906" cy="24790"/>
            </a:xfrm>
            <a:custGeom>
              <a:avLst/>
              <a:gdLst/>
              <a:ahLst/>
              <a:cxnLst/>
              <a:rect l="l" t="t" r="r" b="b"/>
              <a:pathLst>
                <a:path w="1931" h="452" extrusionOk="0">
                  <a:moveTo>
                    <a:pt x="1705" y="0"/>
                  </a:moveTo>
                  <a:lnTo>
                    <a:pt x="201" y="75"/>
                  </a:lnTo>
                  <a:cubicBezTo>
                    <a:pt x="76" y="75"/>
                    <a:pt x="1" y="151"/>
                    <a:pt x="1" y="276"/>
                  </a:cubicBezTo>
                  <a:cubicBezTo>
                    <a:pt x="1" y="376"/>
                    <a:pt x="101" y="451"/>
                    <a:pt x="201" y="451"/>
                  </a:cubicBezTo>
                  <a:lnTo>
                    <a:pt x="1730" y="401"/>
                  </a:lnTo>
                  <a:cubicBezTo>
                    <a:pt x="1856" y="376"/>
                    <a:pt x="1931" y="301"/>
                    <a:pt x="1931" y="176"/>
                  </a:cubicBezTo>
                  <a:cubicBezTo>
                    <a:pt x="1906" y="75"/>
                    <a:pt x="1831" y="0"/>
                    <a:pt x="17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95295" y="3912170"/>
              <a:ext cx="89397" cy="20677"/>
            </a:xfrm>
            <a:custGeom>
              <a:avLst/>
              <a:gdLst/>
              <a:ahLst/>
              <a:cxnLst/>
              <a:rect l="l" t="t" r="r" b="b"/>
              <a:pathLst>
                <a:path w="1630" h="377" extrusionOk="0">
                  <a:moveTo>
                    <a:pt x="201" y="0"/>
                  </a:moveTo>
                  <a:cubicBezTo>
                    <a:pt x="101" y="0"/>
                    <a:pt x="1" y="75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lnTo>
                    <a:pt x="1429" y="376"/>
                  </a:lnTo>
                  <a:cubicBezTo>
                    <a:pt x="1529" y="376"/>
                    <a:pt x="1630" y="301"/>
                    <a:pt x="1630" y="201"/>
                  </a:cubicBezTo>
                  <a:cubicBezTo>
                    <a:pt x="1630" y="75"/>
                    <a:pt x="1529" y="0"/>
                    <a:pt x="14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37231" y="3917655"/>
              <a:ext cx="134754" cy="24790"/>
            </a:xfrm>
            <a:custGeom>
              <a:avLst/>
              <a:gdLst/>
              <a:ahLst/>
              <a:cxnLst/>
              <a:rect l="l" t="t" r="r" b="b"/>
              <a:pathLst>
                <a:path w="2457" h="452" extrusionOk="0">
                  <a:moveTo>
                    <a:pt x="2256" y="0"/>
                  </a:moveTo>
                  <a:lnTo>
                    <a:pt x="201" y="76"/>
                  </a:lnTo>
                  <a:cubicBezTo>
                    <a:pt x="101" y="76"/>
                    <a:pt x="0" y="151"/>
                    <a:pt x="0" y="276"/>
                  </a:cubicBezTo>
                  <a:cubicBezTo>
                    <a:pt x="0" y="376"/>
                    <a:pt x="101" y="451"/>
                    <a:pt x="201" y="451"/>
                  </a:cubicBezTo>
                  <a:lnTo>
                    <a:pt x="2256" y="401"/>
                  </a:lnTo>
                  <a:cubicBezTo>
                    <a:pt x="2381" y="401"/>
                    <a:pt x="2456" y="301"/>
                    <a:pt x="2456" y="201"/>
                  </a:cubicBezTo>
                  <a:cubicBezTo>
                    <a:pt x="2456" y="101"/>
                    <a:pt x="2356" y="0"/>
                    <a:pt x="2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53740" y="3305968"/>
              <a:ext cx="98995" cy="26161"/>
            </a:xfrm>
            <a:custGeom>
              <a:avLst/>
              <a:gdLst/>
              <a:ahLst/>
              <a:cxnLst/>
              <a:rect l="l" t="t" r="r" b="b"/>
              <a:pathLst>
                <a:path w="1805" h="477" extrusionOk="0">
                  <a:moveTo>
                    <a:pt x="1604" y="0"/>
                  </a:moveTo>
                  <a:lnTo>
                    <a:pt x="201" y="76"/>
                  </a:lnTo>
                  <a:cubicBezTo>
                    <a:pt x="75" y="76"/>
                    <a:pt x="0" y="176"/>
                    <a:pt x="0" y="276"/>
                  </a:cubicBezTo>
                  <a:cubicBezTo>
                    <a:pt x="0" y="376"/>
                    <a:pt x="100" y="477"/>
                    <a:pt x="201" y="477"/>
                  </a:cubicBezTo>
                  <a:lnTo>
                    <a:pt x="1604" y="401"/>
                  </a:lnTo>
                  <a:cubicBezTo>
                    <a:pt x="1729" y="401"/>
                    <a:pt x="1805" y="301"/>
                    <a:pt x="1805" y="201"/>
                  </a:cubicBezTo>
                  <a:cubicBezTo>
                    <a:pt x="1805" y="76"/>
                    <a:pt x="1704" y="0"/>
                    <a:pt x="1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34489" y="3358180"/>
              <a:ext cx="22048" cy="83913"/>
            </a:xfrm>
            <a:custGeom>
              <a:avLst/>
              <a:gdLst/>
              <a:ahLst/>
              <a:cxnLst/>
              <a:rect l="l" t="t" r="r" b="b"/>
              <a:pathLst>
                <a:path w="402" h="1530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1329"/>
                  </a:lnTo>
                  <a:cubicBezTo>
                    <a:pt x="0" y="1429"/>
                    <a:pt x="100" y="1530"/>
                    <a:pt x="201" y="1530"/>
                  </a:cubicBezTo>
                  <a:cubicBezTo>
                    <a:pt x="301" y="1530"/>
                    <a:pt x="401" y="1429"/>
                    <a:pt x="401" y="132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27579" y="3631748"/>
              <a:ext cx="28958" cy="111390"/>
            </a:xfrm>
            <a:custGeom>
              <a:avLst/>
              <a:gdLst/>
              <a:ahLst/>
              <a:cxnLst/>
              <a:rect l="l" t="t" r="r" b="b"/>
              <a:pathLst>
                <a:path w="528" h="2031" extrusionOk="0">
                  <a:moveTo>
                    <a:pt x="302" y="0"/>
                  </a:moveTo>
                  <a:cubicBezTo>
                    <a:pt x="201" y="0"/>
                    <a:pt x="101" y="75"/>
                    <a:pt x="76" y="176"/>
                  </a:cubicBezTo>
                  <a:cubicBezTo>
                    <a:pt x="1" y="752"/>
                    <a:pt x="26" y="1329"/>
                    <a:pt x="126" y="1880"/>
                  </a:cubicBezTo>
                  <a:cubicBezTo>
                    <a:pt x="151" y="1980"/>
                    <a:pt x="226" y="2030"/>
                    <a:pt x="327" y="2030"/>
                  </a:cubicBezTo>
                  <a:lnTo>
                    <a:pt x="352" y="2030"/>
                  </a:lnTo>
                  <a:cubicBezTo>
                    <a:pt x="477" y="2005"/>
                    <a:pt x="527" y="1905"/>
                    <a:pt x="527" y="1805"/>
                  </a:cubicBezTo>
                  <a:cubicBezTo>
                    <a:pt x="402" y="1279"/>
                    <a:pt x="402" y="752"/>
                    <a:pt x="477" y="226"/>
                  </a:cubicBezTo>
                  <a:cubicBezTo>
                    <a:pt x="477" y="126"/>
                    <a:pt x="402" y="25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30321" y="3497048"/>
              <a:ext cx="26216" cy="82487"/>
            </a:xfrm>
            <a:custGeom>
              <a:avLst/>
              <a:gdLst/>
              <a:ahLst/>
              <a:cxnLst/>
              <a:rect l="l" t="t" r="r" b="b"/>
              <a:pathLst>
                <a:path w="478" h="1504" extrusionOk="0">
                  <a:moveTo>
                    <a:pt x="227" y="0"/>
                  </a:moveTo>
                  <a:cubicBezTo>
                    <a:pt x="126" y="0"/>
                    <a:pt x="26" y="75"/>
                    <a:pt x="26" y="176"/>
                  </a:cubicBezTo>
                  <a:cubicBezTo>
                    <a:pt x="1" y="577"/>
                    <a:pt x="1" y="953"/>
                    <a:pt x="76" y="1354"/>
                  </a:cubicBezTo>
                  <a:cubicBezTo>
                    <a:pt x="76" y="1429"/>
                    <a:pt x="176" y="1504"/>
                    <a:pt x="252" y="1504"/>
                  </a:cubicBezTo>
                  <a:lnTo>
                    <a:pt x="302" y="1504"/>
                  </a:lnTo>
                  <a:cubicBezTo>
                    <a:pt x="402" y="1479"/>
                    <a:pt x="477" y="1379"/>
                    <a:pt x="452" y="1278"/>
                  </a:cubicBezTo>
                  <a:cubicBezTo>
                    <a:pt x="402" y="927"/>
                    <a:pt x="377" y="577"/>
                    <a:pt x="427" y="201"/>
                  </a:cubicBezTo>
                  <a:cubicBezTo>
                    <a:pt x="427" y="100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26207" y="3786794"/>
              <a:ext cx="27587" cy="82816"/>
            </a:xfrm>
            <a:custGeom>
              <a:avLst/>
              <a:gdLst/>
              <a:ahLst/>
              <a:cxnLst/>
              <a:rect l="l" t="t" r="r" b="b"/>
              <a:pathLst>
                <a:path w="503" h="1510" extrusionOk="0">
                  <a:moveTo>
                    <a:pt x="213" y="1"/>
                  </a:moveTo>
                  <a:cubicBezTo>
                    <a:pt x="127" y="1"/>
                    <a:pt x="51" y="72"/>
                    <a:pt x="51" y="181"/>
                  </a:cubicBezTo>
                  <a:cubicBezTo>
                    <a:pt x="1" y="557"/>
                    <a:pt x="26" y="958"/>
                    <a:pt x="76" y="1334"/>
                  </a:cubicBezTo>
                  <a:cubicBezTo>
                    <a:pt x="101" y="1434"/>
                    <a:pt x="176" y="1509"/>
                    <a:pt x="276" y="1509"/>
                  </a:cubicBezTo>
                  <a:lnTo>
                    <a:pt x="327" y="1509"/>
                  </a:lnTo>
                  <a:cubicBezTo>
                    <a:pt x="427" y="1484"/>
                    <a:pt x="502" y="1384"/>
                    <a:pt x="477" y="1284"/>
                  </a:cubicBezTo>
                  <a:cubicBezTo>
                    <a:pt x="427" y="933"/>
                    <a:pt x="402" y="557"/>
                    <a:pt x="427" y="206"/>
                  </a:cubicBezTo>
                  <a:cubicBezTo>
                    <a:pt x="452" y="106"/>
                    <a:pt x="352" y="5"/>
                    <a:pt x="251" y="5"/>
                  </a:cubicBezTo>
                  <a:cubicBezTo>
                    <a:pt x="238" y="2"/>
                    <a:pt x="226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893903" y="3509388"/>
              <a:ext cx="118301" cy="193877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1104" y="1"/>
                  </a:moveTo>
                  <a:cubicBezTo>
                    <a:pt x="903" y="1"/>
                    <a:pt x="728" y="51"/>
                    <a:pt x="552" y="151"/>
                  </a:cubicBezTo>
                  <a:cubicBezTo>
                    <a:pt x="377" y="276"/>
                    <a:pt x="226" y="427"/>
                    <a:pt x="151" y="602"/>
                  </a:cubicBezTo>
                  <a:cubicBezTo>
                    <a:pt x="126" y="652"/>
                    <a:pt x="126" y="677"/>
                    <a:pt x="126" y="702"/>
                  </a:cubicBezTo>
                  <a:cubicBezTo>
                    <a:pt x="126" y="753"/>
                    <a:pt x="151" y="803"/>
                    <a:pt x="226" y="828"/>
                  </a:cubicBezTo>
                  <a:cubicBezTo>
                    <a:pt x="302" y="853"/>
                    <a:pt x="352" y="878"/>
                    <a:pt x="427" y="878"/>
                  </a:cubicBezTo>
                  <a:lnTo>
                    <a:pt x="502" y="878"/>
                  </a:lnTo>
                  <a:cubicBezTo>
                    <a:pt x="677" y="602"/>
                    <a:pt x="878" y="477"/>
                    <a:pt x="1104" y="477"/>
                  </a:cubicBezTo>
                  <a:cubicBezTo>
                    <a:pt x="1154" y="477"/>
                    <a:pt x="1254" y="502"/>
                    <a:pt x="1354" y="552"/>
                  </a:cubicBezTo>
                  <a:cubicBezTo>
                    <a:pt x="1454" y="602"/>
                    <a:pt x="1505" y="652"/>
                    <a:pt x="1505" y="702"/>
                  </a:cubicBezTo>
                  <a:cubicBezTo>
                    <a:pt x="1505" y="828"/>
                    <a:pt x="1429" y="928"/>
                    <a:pt x="1279" y="1078"/>
                  </a:cubicBezTo>
                  <a:cubicBezTo>
                    <a:pt x="1154" y="1154"/>
                    <a:pt x="1028" y="1254"/>
                    <a:pt x="903" y="1354"/>
                  </a:cubicBezTo>
                  <a:cubicBezTo>
                    <a:pt x="828" y="1404"/>
                    <a:pt x="803" y="1479"/>
                    <a:pt x="803" y="1555"/>
                  </a:cubicBezTo>
                  <a:cubicBezTo>
                    <a:pt x="803" y="1655"/>
                    <a:pt x="853" y="1705"/>
                    <a:pt x="928" y="1755"/>
                  </a:cubicBezTo>
                  <a:cubicBezTo>
                    <a:pt x="1003" y="1805"/>
                    <a:pt x="1104" y="1830"/>
                    <a:pt x="1179" y="1880"/>
                  </a:cubicBezTo>
                  <a:cubicBezTo>
                    <a:pt x="1505" y="2006"/>
                    <a:pt x="1655" y="2206"/>
                    <a:pt x="1655" y="2432"/>
                  </a:cubicBezTo>
                  <a:cubicBezTo>
                    <a:pt x="1655" y="2507"/>
                    <a:pt x="1630" y="2582"/>
                    <a:pt x="1605" y="2657"/>
                  </a:cubicBezTo>
                  <a:cubicBezTo>
                    <a:pt x="1505" y="2908"/>
                    <a:pt x="1304" y="3033"/>
                    <a:pt x="1028" y="3033"/>
                  </a:cubicBezTo>
                  <a:cubicBezTo>
                    <a:pt x="903" y="3033"/>
                    <a:pt x="753" y="2983"/>
                    <a:pt x="577" y="2858"/>
                  </a:cubicBezTo>
                  <a:cubicBezTo>
                    <a:pt x="402" y="2758"/>
                    <a:pt x="302" y="2682"/>
                    <a:pt x="251" y="2682"/>
                  </a:cubicBezTo>
                  <a:cubicBezTo>
                    <a:pt x="176" y="2682"/>
                    <a:pt x="126" y="2707"/>
                    <a:pt x="76" y="2758"/>
                  </a:cubicBezTo>
                  <a:cubicBezTo>
                    <a:pt x="26" y="2808"/>
                    <a:pt x="1" y="2858"/>
                    <a:pt x="1" y="2933"/>
                  </a:cubicBezTo>
                  <a:cubicBezTo>
                    <a:pt x="1" y="2983"/>
                    <a:pt x="26" y="3033"/>
                    <a:pt x="51" y="3083"/>
                  </a:cubicBezTo>
                  <a:cubicBezTo>
                    <a:pt x="176" y="3209"/>
                    <a:pt x="302" y="3334"/>
                    <a:pt x="502" y="3409"/>
                  </a:cubicBezTo>
                  <a:cubicBezTo>
                    <a:pt x="703" y="3510"/>
                    <a:pt x="878" y="3535"/>
                    <a:pt x="1053" y="3535"/>
                  </a:cubicBezTo>
                  <a:cubicBezTo>
                    <a:pt x="1354" y="3535"/>
                    <a:pt x="1605" y="3434"/>
                    <a:pt x="1830" y="3209"/>
                  </a:cubicBezTo>
                  <a:cubicBezTo>
                    <a:pt x="2056" y="3008"/>
                    <a:pt x="2156" y="2733"/>
                    <a:pt x="2156" y="2432"/>
                  </a:cubicBezTo>
                  <a:cubicBezTo>
                    <a:pt x="2156" y="2056"/>
                    <a:pt x="1956" y="1730"/>
                    <a:pt x="1555" y="1479"/>
                  </a:cubicBezTo>
                  <a:cubicBezTo>
                    <a:pt x="1855" y="1229"/>
                    <a:pt x="2006" y="978"/>
                    <a:pt x="2006" y="728"/>
                  </a:cubicBezTo>
                  <a:cubicBezTo>
                    <a:pt x="2006" y="502"/>
                    <a:pt x="1906" y="327"/>
                    <a:pt x="1705" y="201"/>
                  </a:cubicBezTo>
                  <a:cubicBezTo>
                    <a:pt x="1530" y="51"/>
                    <a:pt x="1329" y="1"/>
                    <a:pt x="1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039626" y="3668878"/>
              <a:ext cx="35814" cy="34388"/>
            </a:xfrm>
            <a:custGeom>
              <a:avLst/>
              <a:gdLst/>
              <a:ahLst/>
              <a:cxnLst/>
              <a:rect l="l" t="t" r="r" b="b"/>
              <a:pathLst>
                <a:path w="653" h="627" extrusionOk="0">
                  <a:moveTo>
                    <a:pt x="376" y="0"/>
                  </a:moveTo>
                  <a:cubicBezTo>
                    <a:pt x="276" y="0"/>
                    <a:pt x="201" y="25"/>
                    <a:pt x="126" y="125"/>
                  </a:cubicBezTo>
                  <a:cubicBezTo>
                    <a:pt x="51" y="201"/>
                    <a:pt x="0" y="276"/>
                    <a:pt x="0" y="376"/>
                  </a:cubicBezTo>
                  <a:cubicBezTo>
                    <a:pt x="0" y="451"/>
                    <a:pt x="51" y="526"/>
                    <a:pt x="126" y="576"/>
                  </a:cubicBezTo>
                  <a:cubicBezTo>
                    <a:pt x="176" y="602"/>
                    <a:pt x="251" y="627"/>
                    <a:pt x="351" y="627"/>
                  </a:cubicBezTo>
                  <a:cubicBezTo>
                    <a:pt x="427" y="627"/>
                    <a:pt x="502" y="602"/>
                    <a:pt x="577" y="551"/>
                  </a:cubicBezTo>
                  <a:cubicBezTo>
                    <a:pt x="627" y="476"/>
                    <a:pt x="652" y="426"/>
                    <a:pt x="652" y="326"/>
                  </a:cubicBezTo>
                  <a:cubicBezTo>
                    <a:pt x="652" y="251"/>
                    <a:pt x="627" y="175"/>
                    <a:pt x="577" y="100"/>
                  </a:cubicBezTo>
                  <a:cubicBezTo>
                    <a:pt x="527" y="25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"/>
          <p:cNvGrpSpPr/>
          <p:nvPr/>
        </p:nvGrpSpPr>
        <p:grpSpPr>
          <a:xfrm>
            <a:off x="4951491" y="3020123"/>
            <a:ext cx="2478465" cy="714618"/>
            <a:chOff x="661600" y="4070179"/>
            <a:chExt cx="2736820" cy="789110"/>
          </a:xfrm>
        </p:grpSpPr>
        <p:sp>
          <p:nvSpPr>
            <p:cNvPr id="233" name="Google Shape;233;p2"/>
            <p:cNvSpPr/>
            <p:nvPr/>
          </p:nvSpPr>
          <p:spPr>
            <a:xfrm>
              <a:off x="2757832" y="4253800"/>
              <a:ext cx="433056" cy="416548"/>
            </a:xfrm>
            <a:custGeom>
              <a:avLst/>
              <a:gdLst/>
              <a:ahLst/>
              <a:cxnLst/>
              <a:rect l="l" t="t" r="r" b="b"/>
              <a:pathLst>
                <a:path w="7896" h="7595" extrusionOk="0">
                  <a:moveTo>
                    <a:pt x="3818" y="1"/>
                  </a:moveTo>
                  <a:cubicBezTo>
                    <a:pt x="3731" y="1"/>
                    <a:pt x="3645" y="4"/>
                    <a:pt x="3560" y="12"/>
                  </a:cubicBezTo>
                  <a:cubicBezTo>
                    <a:pt x="2081" y="162"/>
                    <a:pt x="752" y="1766"/>
                    <a:pt x="351" y="3170"/>
                  </a:cubicBezTo>
                  <a:cubicBezTo>
                    <a:pt x="1" y="4398"/>
                    <a:pt x="201" y="5651"/>
                    <a:pt x="903" y="6453"/>
                  </a:cubicBezTo>
                  <a:cubicBezTo>
                    <a:pt x="1254" y="6854"/>
                    <a:pt x="1755" y="7180"/>
                    <a:pt x="2331" y="7380"/>
                  </a:cubicBezTo>
                  <a:cubicBezTo>
                    <a:pt x="2743" y="7525"/>
                    <a:pt x="3178" y="7594"/>
                    <a:pt x="3613" y="7594"/>
                  </a:cubicBezTo>
                  <a:cubicBezTo>
                    <a:pt x="4688" y="7594"/>
                    <a:pt x="5768" y="7170"/>
                    <a:pt x="6517" y="6403"/>
                  </a:cubicBezTo>
                  <a:cubicBezTo>
                    <a:pt x="7570" y="5325"/>
                    <a:pt x="7895" y="3596"/>
                    <a:pt x="7269" y="2217"/>
                  </a:cubicBezTo>
                  <a:cubicBezTo>
                    <a:pt x="6702" y="942"/>
                    <a:pt x="5223" y="1"/>
                    <a:pt x="3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61600" y="4070179"/>
              <a:ext cx="2736820" cy="789110"/>
            </a:xfrm>
            <a:custGeom>
              <a:avLst/>
              <a:gdLst/>
              <a:ahLst/>
              <a:cxnLst/>
              <a:rect l="l" t="t" r="r" b="b"/>
              <a:pathLst>
                <a:path w="49901" h="14388" extrusionOk="0">
                  <a:moveTo>
                    <a:pt x="31254" y="599"/>
                  </a:moveTo>
                  <a:cubicBezTo>
                    <a:pt x="33317" y="599"/>
                    <a:pt x="35314" y="620"/>
                    <a:pt x="37344" y="678"/>
                  </a:cubicBezTo>
                  <a:cubicBezTo>
                    <a:pt x="39450" y="728"/>
                    <a:pt x="41705" y="828"/>
                    <a:pt x="43936" y="1280"/>
                  </a:cubicBezTo>
                  <a:cubicBezTo>
                    <a:pt x="44738" y="1455"/>
                    <a:pt x="45791" y="1706"/>
                    <a:pt x="46643" y="2282"/>
                  </a:cubicBezTo>
                  <a:cubicBezTo>
                    <a:pt x="48322" y="3335"/>
                    <a:pt x="49274" y="5565"/>
                    <a:pt x="48948" y="7671"/>
                  </a:cubicBezTo>
                  <a:cubicBezTo>
                    <a:pt x="48623" y="9651"/>
                    <a:pt x="47244" y="11505"/>
                    <a:pt x="45339" y="12558"/>
                  </a:cubicBezTo>
                  <a:cubicBezTo>
                    <a:pt x="43525" y="13540"/>
                    <a:pt x="41468" y="13781"/>
                    <a:pt x="39358" y="13781"/>
                  </a:cubicBezTo>
                  <a:cubicBezTo>
                    <a:pt x="38291" y="13781"/>
                    <a:pt x="37210" y="13719"/>
                    <a:pt x="36141" y="13661"/>
                  </a:cubicBezTo>
                  <a:lnTo>
                    <a:pt x="35966" y="13635"/>
                  </a:lnTo>
                  <a:cubicBezTo>
                    <a:pt x="31446" y="13365"/>
                    <a:pt x="26892" y="13262"/>
                    <a:pt x="22342" y="13262"/>
                  </a:cubicBezTo>
                  <a:cubicBezTo>
                    <a:pt x="15086" y="13262"/>
                    <a:pt x="7839" y="13524"/>
                    <a:pt x="753" y="13786"/>
                  </a:cubicBezTo>
                  <a:cubicBezTo>
                    <a:pt x="678" y="11204"/>
                    <a:pt x="652" y="8573"/>
                    <a:pt x="652" y="5991"/>
                  </a:cubicBezTo>
                  <a:cubicBezTo>
                    <a:pt x="652" y="4763"/>
                    <a:pt x="652" y="3560"/>
                    <a:pt x="678" y="2357"/>
                  </a:cubicBezTo>
                  <a:cubicBezTo>
                    <a:pt x="678" y="2257"/>
                    <a:pt x="652" y="2132"/>
                    <a:pt x="652" y="1981"/>
                  </a:cubicBezTo>
                  <a:cubicBezTo>
                    <a:pt x="627" y="1756"/>
                    <a:pt x="602" y="1104"/>
                    <a:pt x="678" y="979"/>
                  </a:cubicBezTo>
                  <a:cubicBezTo>
                    <a:pt x="728" y="954"/>
                    <a:pt x="878" y="929"/>
                    <a:pt x="1028" y="929"/>
                  </a:cubicBezTo>
                  <a:cubicBezTo>
                    <a:pt x="1279" y="929"/>
                    <a:pt x="1555" y="954"/>
                    <a:pt x="1730" y="979"/>
                  </a:cubicBezTo>
                  <a:lnTo>
                    <a:pt x="2156" y="979"/>
                  </a:lnTo>
                  <a:cubicBezTo>
                    <a:pt x="4537" y="954"/>
                    <a:pt x="6918" y="904"/>
                    <a:pt x="9299" y="879"/>
                  </a:cubicBezTo>
                  <a:cubicBezTo>
                    <a:pt x="11605" y="828"/>
                    <a:pt x="13936" y="803"/>
                    <a:pt x="16242" y="778"/>
                  </a:cubicBezTo>
                  <a:cubicBezTo>
                    <a:pt x="18748" y="728"/>
                    <a:pt x="21229" y="703"/>
                    <a:pt x="23735" y="653"/>
                  </a:cubicBezTo>
                  <a:cubicBezTo>
                    <a:pt x="26428" y="626"/>
                    <a:pt x="28884" y="599"/>
                    <a:pt x="31254" y="599"/>
                  </a:cubicBezTo>
                  <a:close/>
                  <a:moveTo>
                    <a:pt x="31600" y="0"/>
                  </a:moveTo>
                  <a:cubicBezTo>
                    <a:pt x="29124" y="0"/>
                    <a:pt x="26555" y="34"/>
                    <a:pt x="23735" y="77"/>
                  </a:cubicBezTo>
                  <a:cubicBezTo>
                    <a:pt x="21229" y="102"/>
                    <a:pt x="18723" y="152"/>
                    <a:pt x="16242" y="177"/>
                  </a:cubicBezTo>
                  <a:cubicBezTo>
                    <a:pt x="13911" y="202"/>
                    <a:pt x="11605" y="252"/>
                    <a:pt x="9274" y="277"/>
                  </a:cubicBezTo>
                  <a:cubicBezTo>
                    <a:pt x="6893" y="327"/>
                    <a:pt x="4512" y="352"/>
                    <a:pt x="2131" y="402"/>
                  </a:cubicBezTo>
                  <a:cubicBezTo>
                    <a:pt x="2056" y="402"/>
                    <a:pt x="1906" y="377"/>
                    <a:pt x="1755" y="377"/>
                  </a:cubicBezTo>
                  <a:cubicBezTo>
                    <a:pt x="1491" y="358"/>
                    <a:pt x="1254" y="342"/>
                    <a:pt x="1047" y="342"/>
                  </a:cubicBezTo>
                  <a:cubicBezTo>
                    <a:pt x="725" y="342"/>
                    <a:pt x="479" y="380"/>
                    <a:pt x="327" y="503"/>
                  </a:cubicBezTo>
                  <a:cubicBezTo>
                    <a:pt x="1" y="753"/>
                    <a:pt x="26" y="1330"/>
                    <a:pt x="51" y="2031"/>
                  </a:cubicBezTo>
                  <a:cubicBezTo>
                    <a:pt x="76" y="2157"/>
                    <a:pt x="76" y="2282"/>
                    <a:pt x="76" y="2357"/>
                  </a:cubicBezTo>
                  <a:cubicBezTo>
                    <a:pt x="51" y="3560"/>
                    <a:pt x="51" y="4763"/>
                    <a:pt x="51" y="5991"/>
                  </a:cubicBezTo>
                  <a:cubicBezTo>
                    <a:pt x="51" y="8673"/>
                    <a:pt x="76" y="11405"/>
                    <a:pt x="151" y="14112"/>
                  </a:cubicBezTo>
                  <a:cubicBezTo>
                    <a:pt x="151" y="14187"/>
                    <a:pt x="201" y="14262"/>
                    <a:pt x="251" y="14312"/>
                  </a:cubicBezTo>
                  <a:cubicBezTo>
                    <a:pt x="302" y="14362"/>
                    <a:pt x="377" y="14387"/>
                    <a:pt x="452" y="14387"/>
                  </a:cubicBezTo>
                  <a:lnTo>
                    <a:pt x="477" y="14387"/>
                  </a:lnTo>
                  <a:cubicBezTo>
                    <a:pt x="7644" y="14125"/>
                    <a:pt x="14954" y="13853"/>
                    <a:pt x="22278" y="13853"/>
                  </a:cubicBezTo>
                  <a:cubicBezTo>
                    <a:pt x="26837" y="13853"/>
                    <a:pt x="31402" y="13958"/>
                    <a:pt x="35941" y="14237"/>
                  </a:cubicBezTo>
                  <a:lnTo>
                    <a:pt x="36091" y="14237"/>
                  </a:lnTo>
                  <a:cubicBezTo>
                    <a:pt x="37201" y="14305"/>
                    <a:pt x="38323" y="14373"/>
                    <a:pt x="39431" y="14373"/>
                  </a:cubicBezTo>
                  <a:cubicBezTo>
                    <a:pt x="41602" y="14373"/>
                    <a:pt x="43724" y="14113"/>
                    <a:pt x="45615" y="13084"/>
                  </a:cubicBezTo>
                  <a:cubicBezTo>
                    <a:pt x="47720" y="11931"/>
                    <a:pt x="49174" y="9951"/>
                    <a:pt x="49525" y="7771"/>
                  </a:cubicBezTo>
                  <a:cubicBezTo>
                    <a:pt x="49901" y="5440"/>
                    <a:pt x="48848" y="2959"/>
                    <a:pt x="46969" y="1781"/>
                  </a:cubicBezTo>
                  <a:cubicBezTo>
                    <a:pt x="46016" y="1154"/>
                    <a:pt x="44913" y="879"/>
                    <a:pt x="44036" y="703"/>
                  </a:cubicBezTo>
                  <a:cubicBezTo>
                    <a:pt x="41781" y="252"/>
                    <a:pt x="39400" y="152"/>
                    <a:pt x="37344" y="77"/>
                  </a:cubicBezTo>
                  <a:cubicBezTo>
                    <a:pt x="35436" y="21"/>
                    <a:pt x="33547" y="0"/>
                    <a:pt x="3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94617" y="4103031"/>
              <a:ext cx="2669471" cy="723241"/>
            </a:xfrm>
            <a:custGeom>
              <a:avLst/>
              <a:gdLst/>
              <a:ahLst/>
              <a:cxnLst/>
              <a:rect l="l" t="t" r="r" b="b"/>
              <a:pathLst>
                <a:path w="48673" h="13187" extrusionOk="0">
                  <a:moveTo>
                    <a:pt x="34186" y="655"/>
                  </a:moveTo>
                  <a:cubicBezTo>
                    <a:pt x="34286" y="655"/>
                    <a:pt x="34361" y="756"/>
                    <a:pt x="34361" y="856"/>
                  </a:cubicBezTo>
                  <a:cubicBezTo>
                    <a:pt x="34361" y="981"/>
                    <a:pt x="34286" y="1056"/>
                    <a:pt x="34186" y="1056"/>
                  </a:cubicBezTo>
                  <a:lnTo>
                    <a:pt x="32833" y="1056"/>
                  </a:lnTo>
                  <a:cubicBezTo>
                    <a:pt x="32707" y="1056"/>
                    <a:pt x="32632" y="981"/>
                    <a:pt x="32632" y="856"/>
                  </a:cubicBezTo>
                  <a:cubicBezTo>
                    <a:pt x="32632" y="756"/>
                    <a:pt x="32707" y="655"/>
                    <a:pt x="32833" y="655"/>
                  </a:cubicBezTo>
                  <a:close/>
                  <a:moveTo>
                    <a:pt x="19675" y="655"/>
                  </a:moveTo>
                  <a:cubicBezTo>
                    <a:pt x="19800" y="655"/>
                    <a:pt x="19875" y="731"/>
                    <a:pt x="19900" y="856"/>
                  </a:cubicBezTo>
                  <a:cubicBezTo>
                    <a:pt x="19900" y="956"/>
                    <a:pt x="19800" y="1056"/>
                    <a:pt x="19700" y="1056"/>
                  </a:cubicBezTo>
                  <a:lnTo>
                    <a:pt x="18221" y="1107"/>
                  </a:lnTo>
                  <a:cubicBezTo>
                    <a:pt x="18121" y="1107"/>
                    <a:pt x="18020" y="1031"/>
                    <a:pt x="18020" y="931"/>
                  </a:cubicBezTo>
                  <a:cubicBezTo>
                    <a:pt x="18020" y="806"/>
                    <a:pt x="18096" y="731"/>
                    <a:pt x="18221" y="731"/>
                  </a:cubicBezTo>
                  <a:lnTo>
                    <a:pt x="19675" y="655"/>
                  </a:lnTo>
                  <a:close/>
                  <a:moveTo>
                    <a:pt x="22632" y="731"/>
                  </a:moveTo>
                  <a:cubicBezTo>
                    <a:pt x="22732" y="731"/>
                    <a:pt x="22807" y="806"/>
                    <a:pt x="22807" y="906"/>
                  </a:cubicBezTo>
                  <a:cubicBezTo>
                    <a:pt x="22807" y="1031"/>
                    <a:pt x="22732" y="1107"/>
                    <a:pt x="22632" y="1107"/>
                  </a:cubicBezTo>
                  <a:lnTo>
                    <a:pt x="21103" y="1107"/>
                  </a:lnTo>
                  <a:cubicBezTo>
                    <a:pt x="20978" y="1107"/>
                    <a:pt x="20903" y="1031"/>
                    <a:pt x="20903" y="906"/>
                  </a:cubicBezTo>
                  <a:cubicBezTo>
                    <a:pt x="20903" y="806"/>
                    <a:pt x="20978" y="731"/>
                    <a:pt x="21103" y="731"/>
                  </a:cubicBezTo>
                  <a:close/>
                  <a:moveTo>
                    <a:pt x="31017" y="676"/>
                  </a:moveTo>
                  <a:cubicBezTo>
                    <a:pt x="31103" y="676"/>
                    <a:pt x="31182" y="744"/>
                    <a:pt x="31204" y="831"/>
                  </a:cubicBezTo>
                  <a:cubicBezTo>
                    <a:pt x="31229" y="956"/>
                    <a:pt x="31153" y="1056"/>
                    <a:pt x="31028" y="1056"/>
                  </a:cubicBezTo>
                  <a:cubicBezTo>
                    <a:pt x="30727" y="1107"/>
                    <a:pt x="30402" y="1132"/>
                    <a:pt x="30076" y="1132"/>
                  </a:cubicBezTo>
                  <a:cubicBezTo>
                    <a:pt x="29925" y="1132"/>
                    <a:pt x="29800" y="1132"/>
                    <a:pt x="29650" y="1107"/>
                  </a:cubicBezTo>
                  <a:cubicBezTo>
                    <a:pt x="29549" y="1107"/>
                    <a:pt x="29449" y="1006"/>
                    <a:pt x="29449" y="906"/>
                  </a:cubicBezTo>
                  <a:cubicBezTo>
                    <a:pt x="29472" y="816"/>
                    <a:pt x="29554" y="727"/>
                    <a:pt x="29643" y="727"/>
                  </a:cubicBezTo>
                  <a:cubicBezTo>
                    <a:pt x="29654" y="727"/>
                    <a:pt x="29664" y="728"/>
                    <a:pt x="29675" y="731"/>
                  </a:cubicBezTo>
                  <a:cubicBezTo>
                    <a:pt x="29789" y="737"/>
                    <a:pt x="29905" y="740"/>
                    <a:pt x="30022" y="740"/>
                  </a:cubicBezTo>
                  <a:cubicBezTo>
                    <a:pt x="30341" y="740"/>
                    <a:pt x="30666" y="717"/>
                    <a:pt x="30978" y="681"/>
                  </a:cubicBezTo>
                  <a:cubicBezTo>
                    <a:pt x="30991" y="677"/>
                    <a:pt x="31004" y="676"/>
                    <a:pt x="31017" y="676"/>
                  </a:cubicBezTo>
                  <a:close/>
                  <a:moveTo>
                    <a:pt x="8636" y="726"/>
                  </a:moveTo>
                  <a:cubicBezTo>
                    <a:pt x="8721" y="726"/>
                    <a:pt x="8797" y="797"/>
                    <a:pt x="8797" y="906"/>
                  </a:cubicBezTo>
                  <a:cubicBezTo>
                    <a:pt x="8822" y="1006"/>
                    <a:pt x="8747" y="1107"/>
                    <a:pt x="8622" y="1107"/>
                  </a:cubicBezTo>
                  <a:cubicBezTo>
                    <a:pt x="8196" y="1157"/>
                    <a:pt x="7770" y="1182"/>
                    <a:pt x="7344" y="1182"/>
                  </a:cubicBezTo>
                  <a:lnTo>
                    <a:pt x="6893" y="1182"/>
                  </a:lnTo>
                  <a:cubicBezTo>
                    <a:pt x="6792" y="1182"/>
                    <a:pt x="6717" y="1082"/>
                    <a:pt x="6717" y="981"/>
                  </a:cubicBezTo>
                  <a:cubicBezTo>
                    <a:pt x="6717" y="856"/>
                    <a:pt x="6817" y="781"/>
                    <a:pt x="6918" y="781"/>
                  </a:cubicBezTo>
                  <a:cubicBezTo>
                    <a:pt x="7065" y="788"/>
                    <a:pt x="7213" y="791"/>
                    <a:pt x="7361" y="791"/>
                  </a:cubicBezTo>
                  <a:cubicBezTo>
                    <a:pt x="7766" y="791"/>
                    <a:pt x="8175" y="767"/>
                    <a:pt x="8597" y="731"/>
                  </a:cubicBezTo>
                  <a:cubicBezTo>
                    <a:pt x="8610" y="727"/>
                    <a:pt x="8623" y="726"/>
                    <a:pt x="8636" y="726"/>
                  </a:cubicBezTo>
                  <a:close/>
                  <a:moveTo>
                    <a:pt x="16817" y="731"/>
                  </a:moveTo>
                  <a:cubicBezTo>
                    <a:pt x="16918" y="731"/>
                    <a:pt x="17018" y="806"/>
                    <a:pt x="17018" y="906"/>
                  </a:cubicBezTo>
                  <a:cubicBezTo>
                    <a:pt x="17018" y="1031"/>
                    <a:pt x="16943" y="1132"/>
                    <a:pt x="16817" y="1132"/>
                  </a:cubicBezTo>
                  <a:lnTo>
                    <a:pt x="15239" y="1182"/>
                  </a:lnTo>
                  <a:cubicBezTo>
                    <a:pt x="15138" y="1182"/>
                    <a:pt x="15038" y="1107"/>
                    <a:pt x="15038" y="981"/>
                  </a:cubicBezTo>
                  <a:cubicBezTo>
                    <a:pt x="15038" y="881"/>
                    <a:pt x="15113" y="781"/>
                    <a:pt x="15213" y="781"/>
                  </a:cubicBezTo>
                  <a:lnTo>
                    <a:pt x="16817" y="731"/>
                  </a:lnTo>
                  <a:close/>
                  <a:moveTo>
                    <a:pt x="27582" y="721"/>
                  </a:moveTo>
                  <a:cubicBezTo>
                    <a:pt x="27800" y="721"/>
                    <a:pt x="28014" y="739"/>
                    <a:pt x="28221" y="781"/>
                  </a:cubicBezTo>
                  <a:cubicBezTo>
                    <a:pt x="28346" y="806"/>
                    <a:pt x="28396" y="906"/>
                    <a:pt x="28371" y="1031"/>
                  </a:cubicBezTo>
                  <a:cubicBezTo>
                    <a:pt x="28371" y="1107"/>
                    <a:pt x="28271" y="1182"/>
                    <a:pt x="28196" y="1182"/>
                  </a:cubicBezTo>
                  <a:lnTo>
                    <a:pt x="28146" y="1182"/>
                  </a:lnTo>
                  <a:cubicBezTo>
                    <a:pt x="27966" y="1140"/>
                    <a:pt x="27772" y="1122"/>
                    <a:pt x="27579" y="1122"/>
                  </a:cubicBezTo>
                  <a:cubicBezTo>
                    <a:pt x="27421" y="1122"/>
                    <a:pt x="27265" y="1134"/>
                    <a:pt x="27118" y="1157"/>
                  </a:cubicBezTo>
                  <a:cubicBezTo>
                    <a:pt x="27102" y="1160"/>
                    <a:pt x="27086" y="1162"/>
                    <a:pt x="27071" y="1162"/>
                  </a:cubicBezTo>
                  <a:cubicBezTo>
                    <a:pt x="26968" y="1162"/>
                    <a:pt x="26889" y="1090"/>
                    <a:pt x="26868" y="981"/>
                  </a:cubicBezTo>
                  <a:cubicBezTo>
                    <a:pt x="26868" y="881"/>
                    <a:pt x="26943" y="781"/>
                    <a:pt x="27043" y="756"/>
                  </a:cubicBezTo>
                  <a:cubicBezTo>
                    <a:pt x="27223" y="733"/>
                    <a:pt x="27404" y="721"/>
                    <a:pt x="27582" y="721"/>
                  </a:cubicBezTo>
                  <a:close/>
                  <a:moveTo>
                    <a:pt x="36482" y="706"/>
                  </a:moveTo>
                  <a:cubicBezTo>
                    <a:pt x="36717" y="706"/>
                    <a:pt x="36955" y="731"/>
                    <a:pt x="37194" y="781"/>
                  </a:cubicBezTo>
                  <a:cubicBezTo>
                    <a:pt x="37319" y="806"/>
                    <a:pt x="37369" y="906"/>
                    <a:pt x="37369" y="1006"/>
                  </a:cubicBezTo>
                  <a:cubicBezTo>
                    <a:pt x="37344" y="1107"/>
                    <a:pt x="37269" y="1182"/>
                    <a:pt x="37168" y="1182"/>
                  </a:cubicBezTo>
                  <a:lnTo>
                    <a:pt x="37118" y="1182"/>
                  </a:lnTo>
                  <a:cubicBezTo>
                    <a:pt x="36903" y="1128"/>
                    <a:pt x="36674" y="1103"/>
                    <a:pt x="36442" y="1103"/>
                  </a:cubicBezTo>
                  <a:cubicBezTo>
                    <a:pt x="36241" y="1103"/>
                    <a:pt x="36038" y="1122"/>
                    <a:pt x="35840" y="1157"/>
                  </a:cubicBezTo>
                  <a:cubicBezTo>
                    <a:pt x="35827" y="1160"/>
                    <a:pt x="35814" y="1162"/>
                    <a:pt x="35801" y="1162"/>
                  </a:cubicBezTo>
                  <a:cubicBezTo>
                    <a:pt x="35715" y="1162"/>
                    <a:pt x="35636" y="1093"/>
                    <a:pt x="35615" y="1006"/>
                  </a:cubicBezTo>
                  <a:cubicBezTo>
                    <a:pt x="35590" y="906"/>
                    <a:pt x="35665" y="806"/>
                    <a:pt x="35790" y="781"/>
                  </a:cubicBezTo>
                  <a:cubicBezTo>
                    <a:pt x="36016" y="731"/>
                    <a:pt x="36247" y="706"/>
                    <a:pt x="36482" y="706"/>
                  </a:cubicBezTo>
                  <a:close/>
                  <a:moveTo>
                    <a:pt x="9886" y="801"/>
                  </a:moveTo>
                  <a:cubicBezTo>
                    <a:pt x="9899" y="801"/>
                    <a:pt x="9912" y="803"/>
                    <a:pt x="9925" y="806"/>
                  </a:cubicBezTo>
                  <a:cubicBezTo>
                    <a:pt x="10131" y="835"/>
                    <a:pt x="10336" y="847"/>
                    <a:pt x="10547" y="847"/>
                  </a:cubicBezTo>
                  <a:cubicBezTo>
                    <a:pt x="10696" y="847"/>
                    <a:pt x="10847" y="841"/>
                    <a:pt x="11003" y="831"/>
                  </a:cubicBezTo>
                  <a:cubicBezTo>
                    <a:pt x="11103" y="831"/>
                    <a:pt x="11203" y="906"/>
                    <a:pt x="11203" y="1006"/>
                  </a:cubicBezTo>
                  <a:cubicBezTo>
                    <a:pt x="11228" y="1132"/>
                    <a:pt x="11128" y="1207"/>
                    <a:pt x="11028" y="1232"/>
                  </a:cubicBezTo>
                  <a:lnTo>
                    <a:pt x="10627" y="1232"/>
                  </a:lnTo>
                  <a:cubicBezTo>
                    <a:pt x="10376" y="1232"/>
                    <a:pt x="10126" y="1232"/>
                    <a:pt x="9875" y="1182"/>
                  </a:cubicBezTo>
                  <a:cubicBezTo>
                    <a:pt x="9750" y="1157"/>
                    <a:pt x="9675" y="1056"/>
                    <a:pt x="9700" y="956"/>
                  </a:cubicBezTo>
                  <a:cubicBezTo>
                    <a:pt x="9721" y="869"/>
                    <a:pt x="9800" y="801"/>
                    <a:pt x="9886" y="801"/>
                  </a:cubicBezTo>
                  <a:close/>
                  <a:moveTo>
                    <a:pt x="14111" y="781"/>
                  </a:moveTo>
                  <a:cubicBezTo>
                    <a:pt x="14236" y="781"/>
                    <a:pt x="14311" y="856"/>
                    <a:pt x="14311" y="981"/>
                  </a:cubicBezTo>
                  <a:cubicBezTo>
                    <a:pt x="14311" y="1082"/>
                    <a:pt x="14236" y="1182"/>
                    <a:pt x="14136" y="1182"/>
                  </a:cubicBezTo>
                  <a:lnTo>
                    <a:pt x="12482" y="1232"/>
                  </a:lnTo>
                  <a:cubicBezTo>
                    <a:pt x="12381" y="1232"/>
                    <a:pt x="12281" y="1157"/>
                    <a:pt x="12281" y="1056"/>
                  </a:cubicBezTo>
                  <a:cubicBezTo>
                    <a:pt x="12281" y="931"/>
                    <a:pt x="12356" y="856"/>
                    <a:pt x="12482" y="831"/>
                  </a:cubicBezTo>
                  <a:lnTo>
                    <a:pt x="14111" y="781"/>
                  </a:lnTo>
                  <a:close/>
                  <a:moveTo>
                    <a:pt x="24072" y="777"/>
                  </a:moveTo>
                  <a:cubicBezTo>
                    <a:pt x="24085" y="777"/>
                    <a:pt x="24098" y="778"/>
                    <a:pt x="24111" y="781"/>
                  </a:cubicBezTo>
                  <a:lnTo>
                    <a:pt x="25214" y="831"/>
                  </a:lnTo>
                  <a:cubicBezTo>
                    <a:pt x="25314" y="831"/>
                    <a:pt x="25414" y="931"/>
                    <a:pt x="25389" y="1056"/>
                  </a:cubicBezTo>
                  <a:cubicBezTo>
                    <a:pt x="25389" y="1157"/>
                    <a:pt x="25314" y="1232"/>
                    <a:pt x="25214" y="1232"/>
                  </a:cubicBezTo>
                  <a:lnTo>
                    <a:pt x="25188" y="1232"/>
                  </a:lnTo>
                  <a:lnTo>
                    <a:pt x="24086" y="1157"/>
                  </a:lnTo>
                  <a:cubicBezTo>
                    <a:pt x="23960" y="1157"/>
                    <a:pt x="23885" y="1056"/>
                    <a:pt x="23885" y="956"/>
                  </a:cubicBezTo>
                  <a:cubicBezTo>
                    <a:pt x="23885" y="867"/>
                    <a:pt x="23965" y="777"/>
                    <a:pt x="24072" y="777"/>
                  </a:cubicBezTo>
                  <a:close/>
                  <a:moveTo>
                    <a:pt x="5577" y="802"/>
                  </a:moveTo>
                  <a:cubicBezTo>
                    <a:pt x="5680" y="802"/>
                    <a:pt x="5742" y="892"/>
                    <a:pt x="5765" y="981"/>
                  </a:cubicBezTo>
                  <a:cubicBezTo>
                    <a:pt x="5765" y="1082"/>
                    <a:pt x="5665" y="1182"/>
                    <a:pt x="5564" y="1182"/>
                  </a:cubicBezTo>
                  <a:lnTo>
                    <a:pt x="4035" y="1257"/>
                  </a:lnTo>
                  <a:cubicBezTo>
                    <a:pt x="3935" y="1257"/>
                    <a:pt x="3835" y="1182"/>
                    <a:pt x="3835" y="1082"/>
                  </a:cubicBezTo>
                  <a:cubicBezTo>
                    <a:pt x="3835" y="956"/>
                    <a:pt x="3910" y="881"/>
                    <a:pt x="4035" y="856"/>
                  </a:cubicBezTo>
                  <a:lnTo>
                    <a:pt x="5539" y="806"/>
                  </a:lnTo>
                  <a:cubicBezTo>
                    <a:pt x="5552" y="803"/>
                    <a:pt x="5565" y="802"/>
                    <a:pt x="5577" y="802"/>
                  </a:cubicBezTo>
                  <a:close/>
                  <a:moveTo>
                    <a:pt x="2682" y="881"/>
                  </a:moveTo>
                  <a:cubicBezTo>
                    <a:pt x="2782" y="881"/>
                    <a:pt x="2883" y="956"/>
                    <a:pt x="2883" y="1082"/>
                  </a:cubicBezTo>
                  <a:cubicBezTo>
                    <a:pt x="2883" y="1182"/>
                    <a:pt x="2807" y="1282"/>
                    <a:pt x="2682" y="1282"/>
                  </a:cubicBezTo>
                  <a:lnTo>
                    <a:pt x="1279" y="1357"/>
                  </a:lnTo>
                  <a:cubicBezTo>
                    <a:pt x="1178" y="1357"/>
                    <a:pt x="1078" y="1257"/>
                    <a:pt x="1078" y="1157"/>
                  </a:cubicBezTo>
                  <a:cubicBezTo>
                    <a:pt x="1078" y="1056"/>
                    <a:pt x="1153" y="956"/>
                    <a:pt x="1279" y="956"/>
                  </a:cubicBezTo>
                  <a:lnTo>
                    <a:pt x="2682" y="881"/>
                  </a:lnTo>
                  <a:close/>
                  <a:moveTo>
                    <a:pt x="38869" y="900"/>
                  </a:moveTo>
                  <a:cubicBezTo>
                    <a:pt x="39270" y="900"/>
                    <a:pt x="39681" y="948"/>
                    <a:pt x="40076" y="1031"/>
                  </a:cubicBezTo>
                  <a:cubicBezTo>
                    <a:pt x="40176" y="1031"/>
                    <a:pt x="40251" y="1132"/>
                    <a:pt x="40226" y="1257"/>
                  </a:cubicBezTo>
                  <a:cubicBezTo>
                    <a:pt x="40201" y="1357"/>
                    <a:pt x="40126" y="1407"/>
                    <a:pt x="40026" y="1407"/>
                  </a:cubicBezTo>
                  <a:lnTo>
                    <a:pt x="40001" y="1407"/>
                  </a:lnTo>
                  <a:cubicBezTo>
                    <a:pt x="39549" y="1332"/>
                    <a:pt x="39098" y="1282"/>
                    <a:pt x="38622" y="1282"/>
                  </a:cubicBezTo>
                  <a:cubicBezTo>
                    <a:pt x="38522" y="1282"/>
                    <a:pt x="38422" y="1207"/>
                    <a:pt x="38422" y="1082"/>
                  </a:cubicBezTo>
                  <a:cubicBezTo>
                    <a:pt x="38422" y="981"/>
                    <a:pt x="38522" y="906"/>
                    <a:pt x="38622" y="906"/>
                  </a:cubicBezTo>
                  <a:cubicBezTo>
                    <a:pt x="38704" y="902"/>
                    <a:pt x="38786" y="900"/>
                    <a:pt x="38869" y="900"/>
                  </a:cubicBezTo>
                  <a:close/>
                  <a:moveTo>
                    <a:pt x="41348" y="977"/>
                  </a:moveTo>
                  <a:cubicBezTo>
                    <a:pt x="41358" y="977"/>
                    <a:pt x="41368" y="979"/>
                    <a:pt x="41379" y="981"/>
                  </a:cubicBezTo>
                  <a:cubicBezTo>
                    <a:pt x="41930" y="981"/>
                    <a:pt x="42457" y="1132"/>
                    <a:pt x="42958" y="1357"/>
                  </a:cubicBezTo>
                  <a:cubicBezTo>
                    <a:pt x="43033" y="1407"/>
                    <a:pt x="43083" y="1533"/>
                    <a:pt x="43033" y="1633"/>
                  </a:cubicBezTo>
                  <a:cubicBezTo>
                    <a:pt x="43008" y="1683"/>
                    <a:pt x="42933" y="1733"/>
                    <a:pt x="42858" y="1733"/>
                  </a:cubicBezTo>
                  <a:cubicBezTo>
                    <a:pt x="42833" y="1733"/>
                    <a:pt x="42808" y="1733"/>
                    <a:pt x="42783" y="1708"/>
                  </a:cubicBezTo>
                  <a:cubicBezTo>
                    <a:pt x="42331" y="1508"/>
                    <a:pt x="41855" y="1382"/>
                    <a:pt x="41379" y="1357"/>
                  </a:cubicBezTo>
                  <a:cubicBezTo>
                    <a:pt x="41279" y="1357"/>
                    <a:pt x="41179" y="1282"/>
                    <a:pt x="41179" y="1157"/>
                  </a:cubicBezTo>
                  <a:cubicBezTo>
                    <a:pt x="41201" y="1067"/>
                    <a:pt x="41263" y="977"/>
                    <a:pt x="41348" y="977"/>
                  </a:cubicBezTo>
                  <a:close/>
                  <a:moveTo>
                    <a:pt x="44260" y="1702"/>
                  </a:moveTo>
                  <a:cubicBezTo>
                    <a:pt x="44277" y="1702"/>
                    <a:pt x="44295" y="1704"/>
                    <a:pt x="44311" y="1708"/>
                  </a:cubicBezTo>
                  <a:cubicBezTo>
                    <a:pt x="44788" y="1858"/>
                    <a:pt x="45239" y="2059"/>
                    <a:pt x="45640" y="2310"/>
                  </a:cubicBezTo>
                  <a:cubicBezTo>
                    <a:pt x="45740" y="2385"/>
                    <a:pt x="45765" y="2485"/>
                    <a:pt x="45715" y="2585"/>
                  </a:cubicBezTo>
                  <a:cubicBezTo>
                    <a:pt x="45665" y="2635"/>
                    <a:pt x="45615" y="2686"/>
                    <a:pt x="45539" y="2686"/>
                  </a:cubicBezTo>
                  <a:cubicBezTo>
                    <a:pt x="45514" y="2686"/>
                    <a:pt x="45464" y="2660"/>
                    <a:pt x="45439" y="2660"/>
                  </a:cubicBezTo>
                  <a:cubicBezTo>
                    <a:pt x="45038" y="2410"/>
                    <a:pt x="44637" y="2209"/>
                    <a:pt x="44186" y="2084"/>
                  </a:cubicBezTo>
                  <a:cubicBezTo>
                    <a:pt x="44086" y="2059"/>
                    <a:pt x="44036" y="1959"/>
                    <a:pt x="44061" y="1858"/>
                  </a:cubicBezTo>
                  <a:cubicBezTo>
                    <a:pt x="44082" y="1754"/>
                    <a:pt x="44172" y="1702"/>
                    <a:pt x="44260" y="1702"/>
                  </a:cubicBezTo>
                  <a:close/>
                  <a:moveTo>
                    <a:pt x="928" y="1833"/>
                  </a:moveTo>
                  <a:cubicBezTo>
                    <a:pt x="1028" y="1833"/>
                    <a:pt x="1128" y="1934"/>
                    <a:pt x="1128" y="2034"/>
                  </a:cubicBezTo>
                  <a:lnTo>
                    <a:pt x="1128" y="3137"/>
                  </a:lnTo>
                  <a:cubicBezTo>
                    <a:pt x="1128" y="3262"/>
                    <a:pt x="1028" y="3337"/>
                    <a:pt x="928" y="3337"/>
                  </a:cubicBezTo>
                  <a:cubicBezTo>
                    <a:pt x="827" y="3337"/>
                    <a:pt x="727" y="3262"/>
                    <a:pt x="727" y="3137"/>
                  </a:cubicBezTo>
                  <a:lnTo>
                    <a:pt x="727" y="2034"/>
                  </a:lnTo>
                  <a:cubicBezTo>
                    <a:pt x="727" y="1934"/>
                    <a:pt x="827" y="1833"/>
                    <a:pt x="928" y="1833"/>
                  </a:cubicBezTo>
                  <a:close/>
                  <a:moveTo>
                    <a:pt x="46655" y="3041"/>
                  </a:moveTo>
                  <a:cubicBezTo>
                    <a:pt x="46713" y="3041"/>
                    <a:pt x="46774" y="3068"/>
                    <a:pt x="46818" y="3112"/>
                  </a:cubicBezTo>
                  <a:cubicBezTo>
                    <a:pt x="47093" y="3437"/>
                    <a:pt x="47294" y="3813"/>
                    <a:pt x="47419" y="4189"/>
                  </a:cubicBezTo>
                  <a:cubicBezTo>
                    <a:pt x="47444" y="4315"/>
                    <a:pt x="47394" y="4415"/>
                    <a:pt x="47294" y="4440"/>
                  </a:cubicBezTo>
                  <a:cubicBezTo>
                    <a:pt x="47269" y="4465"/>
                    <a:pt x="47244" y="4465"/>
                    <a:pt x="47219" y="4465"/>
                  </a:cubicBezTo>
                  <a:cubicBezTo>
                    <a:pt x="47143" y="4465"/>
                    <a:pt x="47068" y="4390"/>
                    <a:pt x="47043" y="4315"/>
                  </a:cubicBezTo>
                  <a:cubicBezTo>
                    <a:pt x="46918" y="3964"/>
                    <a:pt x="46742" y="3638"/>
                    <a:pt x="46517" y="3362"/>
                  </a:cubicBezTo>
                  <a:cubicBezTo>
                    <a:pt x="46442" y="3287"/>
                    <a:pt x="46467" y="3162"/>
                    <a:pt x="46542" y="3087"/>
                  </a:cubicBezTo>
                  <a:cubicBezTo>
                    <a:pt x="46573" y="3055"/>
                    <a:pt x="46614" y="3041"/>
                    <a:pt x="46655" y="3041"/>
                  </a:cubicBezTo>
                  <a:close/>
                  <a:moveTo>
                    <a:pt x="846" y="4361"/>
                  </a:moveTo>
                  <a:cubicBezTo>
                    <a:pt x="856" y="4361"/>
                    <a:pt x="867" y="4362"/>
                    <a:pt x="878" y="4365"/>
                  </a:cubicBezTo>
                  <a:cubicBezTo>
                    <a:pt x="1003" y="4365"/>
                    <a:pt x="1078" y="4465"/>
                    <a:pt x="1078" y="4565"/>
                  </a:cubicBezTo>
                  <a:cubicBezTo>
                    <a:pt x="1028" y="4916"/>
                    <a:pt x="1053" y="5292"/>
                    <a:pt x="1103" y="5643"/>
                  </a:cubicBezTo>
                  <a:cubicBezTo>
                    <a:pt x="1128" y="5743"/>
                    <a:pt x="1053" y="5843"/>
                    <a:pt x="953" y="5869"/>
                  </a:cubicBezTo>
                  <a:lnTo>
                    <a:pt x="903" y="5869"/>
                  </a:lnTo>
                  <a:cubicBezTo>
                    <a:pt x="827" y="5869"/>
                    <a:pt x="727" y="5793"/>
                    <a:pt x="727" y="5693"/>
                  </a:cubicBezTo>
                  <a:cubicBezTo>
                    <a:pt x="652" y="5317"/>
                    <a:pt x="652" y="4916"/>
                    <a:pt x="677" y="4540"/>
                  </a:cubicBezTo>
                  <a:cubicBezTo>
                    <a:pt x="677" y="4451"/>
                    <a:pt x="757" y="4361"/>
                    <a:pt x="846" y="4361"/>
                  </a:cubicBezTo>
                  <a:close/>
                  <a:moveTo>
                    <a:pt x="47567" y="4886"/>
                  </a:moveTo>
                  <a:cubicBezTo>
                    <a:pt x="47669" y="4886"/>
                    <a:pt x="47745" y="4954"/>
                    <a:pt x="47745" y="5041"/>
                  </a:cubicBezTo>
                  <a:cubicBezTo>
                    <a:pt x="47845" y="5593"/>
                    <a:pt x="47820" y="6169"/>
                    <a:pt x="47670" y="6721"/>
                  </a:cubicBezTo>
                  <a:cubicBezTo>
                    <a:pt x="47645" y="6796"/>
                    <a:pt x="47570" y="6871"/>
                    <a:pt x="47494" y="6871"/>
                  </a:cubicBezTo>
                  <a:cubicBezTo>
                    <a:pt x="47469" y="6871"/>
                    <a:pt x="47444" y="6871"/>
                    <a:pt x="47444" y="6846"/>
                  </a:cubicBezTo>
                  <a:cubicBezTo>
                    <a:pt x="47319" y="6821"/>
                    <a:pt x="47269" y="6721"/>
                    <a:pt x="47294" y="6620"/>
                  </a:cubicBezTo>
                  <a:cubicBezTo>
                    <a:pt x="47419" y="6119"/>
                    <a:pt x="47444" y="5618"/>
                    <a:pt x="47369" y="5117"/>
                  </a:cubicBezTo>
                  <a:cubicBezTo>
                    <a:pt x="47344" y="4991"/>
                    <a:pt x="47419" y="4891"/>
                    <a:pt x="47519" y="4891"/>
                  </a:cubicBezTo>
                  <a:cubicBezTo>
                    <a:pt x="47536" y="4888"/>
                    <a:pt x="47552" y="4886"/>
                    <a:pt x="47567" y="4886"/>
                  </a:cubicBezTo>
                  <a:close/>
                  <a:moveTo>
                    <a:pt x="864" y="6816"/>
                  </a:moveTo>
                  <a:cubicBezTo>
                    <a:pt x="877" y="6816"/>
                    <a:pt x="890" y="6818"/>
                    <a:pt x="903" y="6821"/>
                  </a:cubicBezTo>
                  <a:cubicBezTo>
                    <a:pt x="1003" y="6846"/>
                    <a:pt x="1078" y="6946"/>
                    <a:pt x="1078" y="7046"/>
                  </a:cubicBezTo>
                  <a:cubicBezTo>
                    <a:pt x="1003" y="7573"/>
                    <a:pt x="1003" y="8099"/>
                    <a:pt x="1128" y="8625"/>
                  </a:cubicBezTo>
                  <a:cubicBezTo>
                    <a:pt x="1128" y="8726"/>
                    <a:pt x="1078" y="8826"/>
                    <a:pt x="953" y="8851"/>
                  </a:cubicBezTo>
                  <a:lnTo>
                    <a:pt x="928" y="8851"/>
                  </a:lnTo>
                  <a:cubicBezTo>
                    <a:pt x="827" y="8851"/>
                    <a:pt x="752" y="8801"/>
                    <a:pt x="727" y="8701"/>
                  </a:cubicBezTo>
                  <a:cubicBezTo>
                    <a:pt x="627" y="8124"/>
                    <a:pt x="602" y="7548"/>
                    <a:pt x="677" y="6996"/>
                  </a:cubicBezTo>
                  <a:cubicBezTo>
                    <a:pt x="699" y="6887"/>
                    <a:pt x="778" y="6816"/>
                    <a:pt x="864" y="6816"/>
                  </a:cubicBezTo>
                  <a:close/>
                  <a:moveTo>
                    <a:pt x="47285" y="7704"/>
                  </a:moveTo>
                  <a:cubicBezTo>
                    <a:pt x="47313" y="7704"/>
                    <a:pt x="47342" y="7710"/>
                    <a:pt x="47369" y="7723"/>
                  </a:cubicBezTo>
                  <a:cubicBezTo>
                    <a:pt x="47469" y="7773"/>
                    <a:pt x="47494" y="7899"/>
                    <a:pt x="47444" y="7999"/>
                  </a:cubicBezTo>
                  <a:lnTo>
                    <a:pt x="46893" y="9102"/>
                  </a:lnTo>
                  <a:cubicBezTo>
                    <a:pt x="46868" y="9177"/>
                    <a:pt x="46793" y="9202"/>
                    <a:pt x="46717" y="9202"/>
                  </a:cubicBezTo>
                  <a:cubicBezTo>
                    <a:pt x="46692" y="9202"/>
                    <a:pt x="46667" y="9202"/>
                    <a:pt x="46617" y="9177"/>
                  </a:cubicBezTo>
                  <a:cubicBezTo>
                    <a:pt x="46542" y="9127"/>
                    <a:pt x="46492" y="9026"/>
                    <a:pt x="46542" y="8926"/>
                  </a:cubicBezTo>
                  <a:lnTo>
                    <a:pt x="47093" y="7823"/>
                  </a:lnTo>
                  <a:cubicBezTo>
                    <a:pt x="47130" y="7750"/>
                    <a:pt x="47207" y="7704"/>
                    <a:pt x="47285" y="7704"/>
                  </a:cubicBezTo>
                  <a:close/>
                  <a:moveTo>
                    <a:pt x="41457" y="2170"/>
                  </a:moveTo>
                  <a:cubicBezTo>
                    <a:pt x="43107" y="2170"/>
                    <a:pt x="44758" y="3212"/>
                    <a:pt x="45439" y="4716"/>
                  </a:cubicBezTo>
                  <a:cubicBezTo>
                    <a:pt x="46141" y="6320"/>
                    <a:pt x="45790" y="8300"/>
                    <a:pt x="44562" y="9578"/>
                  </a:cubicBezTo>
                  <a:cubicBezTo>
                    <a:pt x="43710" y="10455"/>
                    <a:pt x="42482" y="10931"/>
                    <a:pt x="41254" y="10931"/>
                  </a:cubicBezTo>
                  <a:cubicBezTo>
                    <a:pt x="40752" y="10931"/>
                    <a:pt x="40226" y="10856"/>
                    <a:pt x="39750" y="10681"/>
                  </a:cubicBezTo>
                  <a:cubicBezTo>
                    <a:pt x="39073" y="10455"/>
                    <a:pt x="38497" y="10079"/>
                    <a:pt x="38071" y="9578"/>
                  </a:cubicBezTo>
                  <a:cubicBezTo>
                    <a:pt x="37244" y="8625"/>
                    <a:pt x="36993" y="7172"/>
                    <a:pt x="37394" y="5768"/>
                  </a:cubicBezTo>
                  <a:cubicBezTo>
                    <a:pt x="37845" y="4114"/>
                    <a:pt x="39374" y="2335"/>
                    <a:pt x="41128" y="2184"/>
                  </a:cubicBezTo>
                  <a:cubicBezTo>
                    <a:pt x="41238" y="2175"/>
                    <a:pt x="41347" y="2170"/>
                    <a:pt x="41457" y="2170"/>
                  </a:cubicBezTo>
                  <a:close/>
                  <a:moveTo>
                    <a:pt x="45878" y="9783"/>
                  </a:moveTo>
                  <a:cubicBezTo>
                    <a:pt x="45936" y="9783"/>
                    <a:pt x="45997" y="9810"/>
                    <a:pt x="46041" y="9854"/>
                  </a:cubicBezTo>
                  <a:cubicBezTo>
                    <a:pt x="46091" y="9954"/>
                    <a:pt x="46091" y="10054"/>
                    <a:pt x="45991" y="10129"/>
                  </a:cubicBezTo>
                  <a:lnTo>
                    <a:pt x="44762" y="11082"/>
                  </a:lnTo>
                  <a:cubicBezTo>
                    <a:pt x="44737" y="11107"/>
                    <a:pt x="44687" y="11107"/>
                    <a:pt x="44637" y="11107"/>
                  </a:cubicBezTo>
                  <a:cubicBezTo>
                    <a:pt x="44587" y="11107"/>
                    <a:pt x="44537" y="11082"/>
                    <a:pt x="44487" y="11031"/>
                  </a:cubicBezTo>
                  <a:cubicBezTo>
                    <a:pt x="44437" y="10956"/>
                    <a:pt x="44437" y="10831"/>
                    <a:pt x="44537" y="10756"/>
                  </a:cubicBezTo>
                  <a:lnTo>
                    <a:pt x="45765" y="9828"/>
                  </a:lnTo>
                  <a:cubicBezTo>
                    <a:pt x="45796" y="9797"/>
                    <a:pt x="45837" y="9783"/>
                    <a:pt x="45878" y="9783"/>
                  </a:cubicBezTo>
                  <a:close/>
                  <a:moveTo>
                    <a:pt x="827" y="9628"/>
                  </a:moveTo>
                  <a:cubicBezTo>
                    <a:pt x="928" y="9653"/>
                    <a:pt x="1028" y="9728"/>
                    <a:pt x="1003" y="9854"/>
                  </a:cubicBezTo>
                  <a:cubicBezTo>
                    <a:pt x="978" y="10204"/>
                    <a:pt x="1003" y="10555"/>
                    <a:pt x="1053" y="10906"/>
                  </a:cubicBezTo>
                  <a:cubicBezTo>
                    <a:pt x="1078" y="11031"/>
                    <a:pt x="1003" y="11132"/>
                    <a:pt x="903" y="11132"/>
                  </a:cubicBezTo>
                  <a:cubicBezTo>
                    <a:pt x="878" y="11132"/>
                    <a:pt x="878" y="11157"/>
                    <a:pt x="852" y="11157"/>
                  </a:cubicBezTo>
                  <a:cubicBezTo>
                    <a:pt x="752" y="11157"/>
                    <a:pt x="677" y="11082"/>
                    <a:pt x="652" y="10981"/>
                  </a:cubicBezTo>
                  <a:cubicBezTo>
                    <a:pt x="602" y="10605"/>
                    <a:pt x="577" y="10204"/>
                    <a:pt x="627" y="9803"/>
                  </a:cubicBezTo>
                  <a:cubicBezTo>
                    <a:pt x="627" y="9703"/>
                    <a:pt x="727" y="9628"/>
                    <a:pt x="827" y="9628"/>
                  </a:cubicBezTo>
                  <a:close/>
                  <a:moveTo>
                    <a:pt x="43919" y="11212"/>
                  </a:moveTo>
                  <a:cubicBezTo>
                    <a:pt x="43995" y="11212"/>
                    <a:pt x="44067" y="11259"/>
                    <a:pt x="44086" y="11332"/>
                  </a:cubicBezTo>
                  <a:cubicBezTo>
                    <a:pt x="44136" y="11432"/>
                    <a:pt x="44086" y="11558"/>
                    <a:pt x="43986" y="11608"/>
                  </a:cubicBezTo>
                  <a:cubicBezTo>
                    <a:pt x="43534" y="11758"/>
                    <a:pt x="43058" y="11909"/>
                    <a:pt x="42607" y="12034"/>
                  </a:cubicBezTo>
                  <a:lnTo>
                    <a:pt x="42557" y="12034"/>
                  </a:lnTo>
                  <a:cubicBezTo>
                    <a:pt x="42482" y="12034"/>
                    <a:pt x="42382" y="11984"/>
                    <a:pt x="42382" y="11884"/>
                  </a:cubicBezTo>
                  <a:cubicBezTo>
                    <a:pt x="42331" y="11783"/>
                    <a:pt x="42407" y="11683"/>
                    <a:pt x="42507" y="11658"/>
                  </a:cubicBezTo>
                  <a:cubicBezTo>
                    <a:pt x="42958" y="11533"/>
                    <a:pt x="43409" y="11382"/>
                    <a:pt x="43835" y="11232"/>
                  </a:cubicBezTo>
                  <a:cubicBezTo>
                    <a:pt x="43862" y="11219"/>
                    <a:pt x="43891" y="11212"/>
                    <a:pt x="43919" y="11212"/>
                  </a:cubicBezTo>
                  <a:close/>
                  <a:moveTo>
                    <a:pt x="24108" y="11753"/>
                  </a:moveTo>
                  <a:cubicBezTo>
                    <a:pt x="24210" y="11753"/>
                    <a:pt x="24286" y="11825"/>
                    <a:pt x="24286" y="11934"/>
                  </a:cubicBezTo>
                  <a:cubicBezTo>
                    <a:pt x="24286" y="12034"/>
                    <a:pt x="24211" y="12134"/>
                    <a:pt x="24111" y="12134"/>
                  </a:cubicBezTo>
                  <a:cubicBezTo>
                    <a:pt x="23635" y="12184"/>
                    <a:pt x="23183" y="12209"/>
                    <a:pt x="22707" y="12209"/>
                  </a:cubicBezTo>
                  <a:cubicBezTo>
                    <a:pt x="22507" y="12209"/>
                    <a:pt x="22281" y="12209"/>
                    <a:pt x="22081" y="12184"/>
                  </a:cubicBezTo>
                  <a:cubicBezTo>
                    <a:pt x="21980" y="12184"/>
                    <a:pt x="21880" y="12109"/>
                    <a:pt x="21905" y="11984"/>
                  </a:cubicBezTo>
                  <a:cubicBezTo>
                    <a:pt x="21905" y="11884"/>
                    <a:pt x="22005" y="11808"/>
                    <a:pt x="22106" y="11808"/>
                  </a:cubicBezTo>
                  <a:cubicBezTo>
                    <a:pt x="22280" y="11815"/>
                    <a:pt x="22455" y="11818"/>
                    <a:pt x="22630" y="11818"/>
                  </a:cubicBezTo>
                  <a:cubicBezTo>
                    <a:pt x="23107" y="11818"/>
                    <a:pt x="23584" y="11795"/>
                    <a:pt x="24061" y="11758"/>
                  </a:cubicBezTo>
                  <a:cubicBezTo>
                    <a:pt x="24077" y="11755"/>
                    <a:pt x="24093" y="11753"/>
                    <a:pt x="24108" y="11753"/>
                  </a:cubicBezTo>
                  <a:close/>
                  <a:moveTo>
                    <a:pt x="26091" y="11708"/>
                  </a:moveTo>
                  <a:lnTo>
                    <a:pt x="28096" y="11884"/>
                  </a:lnTo>
                  <a:cubicBezTo>
                    <a:pt x="28196" y="11884"/>
                    <a:pt x="28271" y="11984"/>
                    <a:pt x="28271" y="12084"/>
                  </a:cubicBezTo>
                  <a:cubicBezTo>
                    <a:pt x="28271" y="12184"/>
                    <a:pt x="28171" y="12285"/>
                    <a:pt x="28071" y="12285"/>
                  </a:cubicBezTo>
                  <a:lnTo>
                    <a:pt x="28046" y="12285"/>
                  </a:lnTo>
                  <a:lnTo>
                    <a:pt x="26066" y="12109"/>
                  </a:lnTo>
                  <a:cubicBezTo>
                    <a:pt x="25965" y="12084"/>
                    <a:pt x="25865" y="12009"/>
                    <a:pt x="25890" y="11884"/>
                  </a:cubicBezTo>
                  <a:cubicBezTo>
                    <a:pt x="25890" y="11783"/>
                    <a:pt x="25990" y="11708"/>
                    <a:pt x="26091" y="11708"/>
                  </a:cubicBezTo>
                  <a:close/>
                  <a:moveTo>
                    <a:pt x="5088" y="11909"/>
                  </a:moveTo>
                  <a:cubicBezTo>
                    <a:pt x="5188" y="11909"/>
                    <a:pt x="5289" y="12009"/>
                    <a:pt x="5289" y="12109"/>
                  </a:cubicBezTo>
                  <a:cubicBezTo>
                    <a:pt x="5289" y="12234"/>
                    <a:pt x="5188" y="12310"/>
                    <a:pt x="5088" y="12310"/>
                  </a:cubicBezTo>
                  <a:lnTo>
                    <a:pt x="3860" y="12310"/>
                  </a:lnTo>
                  <a:cubicBezTo>
                    <a:pt x="3760" y="12310"/>
                    <a:pt x="3660" y="12234"/>
                    <a:pt x="3660" y="12109"/>
                  </a:cubicBezTo>
                  <a:cubicBezTo>
                    <a:pt x="3660" y="12009"/>
                    <a:pt x="3760" y="11909"/>
                    <a:pt x="3860" y="11909"/>
                  </a:cubicBezTo>
                  <a:close/>
                  <a:moveTo>
                    <a:pt x="20853" y="11808"/>
                  </a:moveTo>
                  <a:cubicBezTo>
                    <a:pt x="20953" y="11808"/>
                    <a:pt x="21053" y="11884"/>
                    <a:pt x="21053" y="11984"/>
                  </a:cubicBezTo>
                  <a:cubicBezTo>
                    <a:pt x="21078" y="12109"/>
                    <a:pt x="20978" y="12184"/>
                    <a:pt x="20878" y="12209"/>
                  </a:cubicBezTo>
                  <a:lnTo>
                    <a:pt x="18998" y="12310"/>
                  </a:lnTo>
                  <a:cubicBezTo>
                    <a:pt x="18873" y="12310"/>
                    <a:pt x="18797" y="12234"/>
                    <a:pt x="18797" y="12134"/>
                  </a:cubicBezTo>
                  <a:cubicBezTo>
                    <a:pt x="18772" y="12034"/>
                    <a:pt x="18873" y="11934"/>
                    <a:pt x="18973" y="11934"/>
                  </a:cubicBezTo>
                  <a:lnTo>
                    <a:pt x="20853" y="11808"/>
                  </a:lnTo>
                  <a:close/>
                  <a:moveTo>
                    <a:pt x="11304" y="11984"/>
                  </a:moveTo>
                  <a:cubicBezTo>
                    <a:pt x="11404" y="11984"/>
                    <a:pt x="11504" y="12059"/>
                    <a:pt x="11504" y="12184"/>
                  </a:cubicBezTo>
                  <a:cubicBezTo>
                    <a:pt x="11504" y="12285"/>
                    <a:pt x="11404" y="12385"/>
                    <a:pt x="11304" y="12385"/>
                  </a:cubicBezTo>
                  <a:lnTo>
                    <a:pt x="9599" y="12385"/>
                  </a:lnTo>
                  <a:cubicBezTo>
                    <a:pt x="9499" y="12385"/>
                    <a:pt x="9399" y="12310"/>
                    <a:pt x="9399" y="12184"/>
                  </a:cubicBezTo>
                  <a:cubicBezTo>
                    <a:pt x="9399" y="12084"/>
                    <a:pt x="9499" y="11984"/>
                    <a:pt x="9599" y="11984"/>
                  </a:cubicBezTo>
                  <a:close/>
                  <a:moveTo>
                    <a:pt x="14601" y="11929"/>
                  </a:moveTo>
                  <a:cubicBezTo>
                    <a:pt x="14687" y="11929"/>
                    <a:pt x="14766" y="12000"/>
                    <a:pt x="14787" y="12109"/>
                  </a:cubicBezTo>
                  <a:cubicBezTo>
                    <a:pt x="14787" y="12209"/>
                    <a:pt x="14712" y="12310"/>
                    <a:pt x="14612" y="12310"/>
                  </a:cubicBezTo>
                  <a:cubicBezTo>
                    <a:pt x="14261" y="12360"/>
                    <a:pt x="13910" y="12385"/>
                    <a:pt x="13534" y="12385"/>
                  </a:cubicBezTo>
                  <a:cubicBezTo>
                    <a:pt x="13384" y="12385"/>
                    <a:pt x="13208" y="12385"/>
                    <a:pt x="13058" y="12360"/>
                  </a:cubicBezTo>
                  <a:cubicBezTo>
                    <a:pt x="12933" y="12360"/>
                    <a:pt x="12858" y="12285"/>
                    <a:pt x="12858" y="12159"/>
                  </a:cubicBezTo>
                  <a:cubicBezTo>
                    <a:pt x="12880" y="12070"/>
                    <a:pt x="12942" y="11980"/>
                    <a:pt x="13045" y="11980"/>
                  </a:cubicBezTo>
                  <a:cubicBezTo>
                    <a:pt x="13057" y="11980"/>
                    <a:pt x="13070" y="11981"/>
                    <a:pt x="13083" y="11984"/>
                  </a:cubicBezTo>
                  <a:cubicBezTo>
                    <a:pt x="13211" y="11991"/>
                    <a:pt x="13340" y="11994"/>
                    <a:pt x="13471" y="11994"/>
                  </a:cubicBezTo>
                  <a:cubicBezTo>
                    <a:pt x="13828" y="11994"/>
                    <a:pt x="14195" y="11970"/>
                    <a:pt x="14562" y="11934"/>
                  </a:cubicBezTo>
                  <a:cubicBezTo>
                    <a:pt x="14575" y="11930"/>
                    <a:pt x="14588" y="11929"/>
                    <a:pt x="14601" y="11929"/>
                  </a:cubicBezTo>
                  <a:close/>
                  <a:moveTo>
                    <a:pt x="17085" y="11908"/>
                  </a:moveTo>
                  <a:cubicBezTo>
                    <a:pt x="17239" y="11908"/>
                    <a:pt x="17393" y="11916"/>
                    <a:pt x="17544" y="11934"/>
                  </a:cubicBezTo>
                  <a:cubicBezTo>
                    <a:pt x="17645" y="11934"/>
                    <a:pt x="17720" y="12034"/>
                    <a:pt x="17720" y="12134"/>
                  </a:cubicBezTo>
                  <a:cubicBezTo>
                    <a:pt x="17720" y="12224"/>
                    <a:pt x="17640" y="12314"/>
                    <a:pt x="17533" y="12314"/>
                  </a:cubicBezTo>
                  <a:cubicBezTo>
                    <a:pt x="17520" y="12314"/>
                    <a:pt x="17507" y="12312"/>
                    <a:pt x="17494" y="12310"/>
                  </a:cubicBezTo>
                  <a:cubicBezTo>
                    <a:pt x="17400" y="12303"/>
                    <a:pt x="17305" y="12300"/>
                    <a:pt x="17208" y="12300"/>
                  </a:cubicBezTo>
                  <a:cubicBezTo>
                    <a:pt x="16918" y="12300"/>
                    <a:pt x="16617" y="12328"/>
                    <a:pt x="16316" y="12385"/>
                  </a:cubicBezTo>
                  <a:lnTo>
                    <a:pt x="16291" y="12385"/>
                  </a:lnTo>
                  <a:cubicBezTo>
                    <a:pt x="16191" y="12385"/>
                    <a:pt x="16116" y="12310"/>
                    <a:pt x="16091" y="12209"/>
                  </a:cubicBezTo>
                  <a:cubicBezTo>
                    <a:pt x="16066" y="12109"/>
                    <a:pt x="16141" y="12009"/>
                    <a:pt x="16266" y="11984"/>
                  </a:cubicBezTo>
                  <a:cubicBezTo>
                    <a:pt x="16525" y="11935"/>
                    <a:pt x="16805" y="11908"/>
                    <a:pt x="17085" y="11908"/>
                  </a:cubicBezTo>
                  <a:close/>
                  <a:moveTo>
                    <a:pt x="30076" y="11859"/>
                  </a:moveTo>
                  <a:cubicBezTo>
                    <a:pt x="30627" y="11859"/>
                    <a:pt x="31178" y="11909"/>
                    <a:pt x="31730" y="11984"/>
                  </a:cubicBezTo>
                  <a:cubicBezTo>
                    <a:pt x="31855" y="12009"/>
                    <a:pt x="31930" y="12109"/>
                    <a:pt x="31905" y="12209"/>
                  </a:cubicBezTo>
                  <a:cubicBezTo>
                    <a:pt x="31880" y="12310"/>
                    <a:pt x="31805" y="12385"/>
                    <a:pt x="31705" y="12385"/>
                  </a:cubicBezTo>
                  <a:lnTo>
                    <a:pt x="31680" y="12385"/>
                  </a:lnTo>
                  <a:cubicBezTo>
                    <a:pt x="31153" y="12285"/>
                    <a:pt x="30602" y="12260"/>
                    <a:pt x="30076" y="12260"/>
                  </a:cubicBezTo>
                  <a:cubicBezTo>
                    <a:pt x="29950" y="12260"/>
                    <a:pt x="29875" y="12159"/>
                    <a:pt x="29875" y="12059"/>
                  </a:cubicBezTo>
                  <a:cubicBezTo>
                    <a:pt x="29875" y="11959"/>
                    <a:pt x="29950" y="11859"/>
                    <a:pt x="30076" y="11859"/>
                  </a:cubicBezTo>
                  <a:close/>
                  <a:moveTo>
                    <a:pt x="35239" y="11984"/>
                  </a:moveTo>
                  <a:cubicBezTo>
                    <a:pt x="35339" y="12009"/>
                    <a:pt x="35414" y="12084"/>
                    <a:pt x="35414" y="12184"/>
                  </a:cubicBezTo>
                  <a:cubicBezTo>
                    <a:pt x="35414" y="12310"/>
                    <a:pt x="35339" y="12385"/>
                    <a:pt x="35239" y="12385"/>
                  </a:cubicBezTo>
                  <a:lnTo>
                    <a:pt x="33409" y="12385"/>
                  </a:lnTo>
                  <a:cubicBezTo>
                    <a:pt x="33309" y="12385"/>
                    <a:pt x="33209" y="12285"/>
                    <a:pt x="33209" y="12184"/>
                  </a:cubicBezTo>
                  <a:cubicBezTo>
                    <a:pt x="33209" y="12059"/>
                    <a:pt x="33309" y="11984"/>
                    <a:pt x="33409" y="11984"/>
                  </a:cubicBezTo>
                  <a:close/>
                  <a:moveTo>
                    <a:pt x="8020" y="11984"/>
                  </a:moveTo>
                  <a:cubicBezTo>
                    <a:pt x="8121" y="11984"/>
                    <a:pt x="8221" y="12059"/>
                    <a:pt x="8221" y="12159"/>
                  </a:cubicBezTo>
                  <a:cubicBezTo>
                    <a:pt x="8221" y="12285"/>
                    <a:pt x="8146" y="12360"/>
                    <a:pt x="8020" y="12385"/>
                  </a:cubicBezTo>
                  <a:lnTo>
                    <a:pt x="6617" y="12435"/>
                  </a:lnTo>
                  <a:cubicBezTo>
                    <a:pt x="6517" y="12435"/>
                    <a:pt x="6416" y="12360"/>
                    <a:pt x="6416" y="12234"/>
                  </a:cubicBezTo>
                  <a:cubicBezTo>
                    <a:pt x="6416" y="12134"/>
                    <a:pt x="6492" y="12034"/>
                    <a:pt x="6617" y="12034"/>
                  </a:cubicBezTo>
                  <a:lnTo>
                    <a:pt x="8020" y="11984"/>
                  </a:lnTo>
                  <a:close/>
                  <a:moveTo>
                    <a:pt x="3033" y="12034"/>
                  </a:moveTo>
                  <a:cubicBezTo>
                    <a:pt x="3133" y="12034"/>
                    <a:pt x="3233" y="12109"/>
                    <a:pt x="3233" y="12234"/>
                  </a:cubicBezTo>
                  <a:cubicBezTo>
                    <a:pt x="3233" y="12335"/>
                    <a:pt x="3158" y="12435"/>
                    <a:pt x="3033" y="12435"/>
                  </a:cubicBezTo>
                  <a:lnTo>
                    <a:pt x="978" y="12485"/>
                  </a:lnTo>
                  <a:cubicBezTo>
                    <a:pt x="878" y="12485"/>
                    <a:pt x="802" y="12410"/>
                    <a:pt x="777" y="12285"/>
                  </a:cubicBezTo>
                  <a:cubicBezTo>
                    <a:pt x="777" y="12184"/>
                    <a:pt x="878" y="12084"/>
                    <a:pt x="978" y="12084"/>
                  </a:cubicBezTo>
                  <a:lnTo>
                    <a:pt x="3033" y="12034"/>
                  </a:lnTo>
                  <a:close/>
                  <a:moveTo>
                    <a:pt x="37045" y="12029"/>
                  </a:moveTo>
                  <a:cubicBezTo>
                    <a:pt x="37061" y="12029"/>
                    <a:pt x="37077" y="12031"/>
                    <a:pt x="37093" y="12034"/>
                  </a:cubicBezTo>
                  <a:cubicBezTo>
                    <a:pt x="37335" y="12074"/>
                    <a:pt x="37583" y="12100"/>
                    <a:pt x="37831" y="12100"/>
                  </a:cubicBezTo>
                  <a:cubicBezTo>
                    <a:pt x="38047" y="12100"/>
                    <a:pt x="38262" y="12081"/>
                    <a:pt x="38472" y="12034"/>
                  </a:cubicBezTo>
                  <a:cubicBezTo>
                    <a:pt x="38597" y="12034"/>
                    <a:pt x="38697" y="12109"/>
                    <a:pt x="38697" y="12209"/>
                  </a:cubicBezTo>
                  <a:cubicBezTo>
                    <a:pt x="38722" y="12310"/>
                    <a:pt x="38647" y="12410"/>
                    <a:pt x="38547" y="12435"/>
                  </a:cubicBezTo>
                  <a:cubicBezTo>
                    <a:pt x="38321" y="12485"/>
                    <a:pt x="38071" y="12485"/>
                    <a:pt x="37845" y="12485"/>
                  </a:cubicBezTo>
                  <a:cubicBezTo>
                    <a:pt x="37569" y="12485"/>
                    <a:pt x="37294" y="12460"/>
                    <a:pt x="37018" y="12410"/>
                  </a:cubicBezTo>
                  <a:cubicBezTo>
                    <a:pt x="36893" y="12385"/>
                    <a:pt x="36843" y="12285"/>
                    <a:pt x="36868" y="12184"/>
                  </a:cubicBezTo>
                  <a:cubicBezTo>
                    <a:pt x="36868" y="12097"/>
                    <a:pt x="36943" y="12029"/>
                    <a:pt x="37045" y="12029"/>
                  </a:cubicBezTo>
                  <a:close/>
                  <a:moveTo>
                    <a:pt x="41293" y="11979"/>
                  </a:moveTo>
                  <a:cubicBezTo>
                    <a:pt x="41379" y="11979"/>
                    <a:pt x="41454" y="12047"/>
                    <a:pt x="41454" y="12134"/>
                  </a:cubicBezTo>
                  <a:cubicBezTo>
                    <a:pt x="41479" y="12260"/>
                    <a:pt x="41404" y="12360"/>
                    <a:pt x="41304" y="12360"/>
                  </a:cubicBezTo>
                  <a:lnTo>
                    <a:pt x="40301" y="12485"/>
                  </a:lnTo>
                  <a:lnTo>
                    <a:pt x="40276" y="12485"/>
                  </a:lnTo>
                  <a:cubicBezTo>
                    <a:pt x="40176" y="12485"/>
                    <a:pt x="40101" y="12410"/>
                    <a:pt x="40076" y="12310"/>
                  </a:cubicBezTo>
                  <a:cubicBezTo>
                    <a:pt x="40051" y="12209"/>
                    <a:pt x="40151" y="12109"/>
                    <a:pt x="40251" y="12109"/>
                  </a:cubicBezTo>
                  <a:lnTo>
                    <a:pt x="41254" y="11984"/>
                  </a:lnTo>
                  <a:cubicBezTo>
                    <a:pt x="41267" y="11981"/>
                    <a:pt x="41280" y="11979"/>
                    <a:pt x="41293" y="11979"/>
                  </a:cubicBezTo>
                  <a:close/>
                  <a:moveTo>
                    <a:pt x="30652" y="0"/>
                  </a:moveTo>
                  <a:cubicBezTo>
                    <a:pt x="28282" y="0"/>
                    <a:pt x="25826" y="27"/>
                    <a:pt x="23133" y="54"/>
                  </a:cubicBezTo>
                  <a:cubicBezTo>
                    <a:pt x="20627" y="104"/>
                    <a:pt x="18146" y="129"/>
                    <a:pt x="15640" y="179"/>
                  </a:cubicBezTo>
                  <a:cubicBezTo>
                    <a:pt x="13334" y="204"/>
                    <a:pt x="11003" y="229"/>
                    <a:pt x="8697" y="280"/>
                  </a:cubicBezTo>
                  <a:cubicBezTo>
                    <a:pt x="6316" y="305"/>
                    <a:pt x="3935" y="355"/>
                    <a:pt x="1554" y="405"/>
                  </a:cubicBezTo>
                  <a:cubicBezTo>
                    <a:pt x="1429" y="405"/>
                    <a:pt x="1279" y="380"/>
                    <a:pt x="1128" y="380"/>
                  </a:cubicBezTo>
                  <a:cubicBezTo>
                    <a:pt x="953" y="355"/>
                    <a:pt x="677" y="330"/>
                    <a:pt x="426" y="330"/>
                  </a:cubicBezTo>
                  <a:cubicBezTo>
                    <a:pt x="276" y="330"/>
                    <a:pt x="126" y="355"/>
                    <a:pt x="76" y="380"/>
                  </a:cubicBezTo>
                  <a:cubicBezTo>
                    <a:pt x="0" y="505"/>
                    <a:pt x="25" y="1157"/>
                    <a:pt x="50" y="1382"/>
                  </a:cubicBezTo>
                  <a:cubicBezTo>
                    <a:pt x="50" y="1533"/>
                    <a:pt x="76" y="1658"/>
                    <a:pt x="76" y="1758"/>
                  </a:cubicBezTo>
                  <a:cubicBezTo>
                    <a:pt x="50" y="2961"/>
                    <a:pt x="50" y="4164"/>
                    <a:pt x="50" y="5392"/>
                  </a:cubicBezTo>
                  <a:cubicBezTo>
                    <a:pt x="50" y="7974"/>
                    <a:pt x="76" y="10605"/>
                    <a:pt x="151" y="13187"/>
                  </a:cubicBezTo>
                  <a:cubicBezTo>
                    <a:pt x="7237" y="12925"/>
                    <a:pt x="14484" y="12663"/>
                    <a:pt x="21740" y="12663"/>
                  </a:cubicBezTo>
                  <a:cubicBezTo>
                    <a:pt x="26290" y="12663"/>
                    <a:pt x="30844" y="12766"/>
                    <a:pt x="35364" y="13036"/>
                  </a:cubicBezTo>
                  <a:lnTo>
                    <a:pt x="35539" y="13062"/>
                  </a:lnTo>
                  <a:cubicBezTo>
                    <a:pt x="36608" y="13120"/>
                    <a:pt x="37689" y="13182"/>
                    <a:pt x="38756" y="13182"/>
                  </a:cubicBezTo>
                  <a:cubicBezTo>
                    <a:pt x="40866" y="13182"/>
                    <a:pt x="42923" y="12941"/>
                    <a:pt x="44737" y="11959"/>
                  </a:cubicBezTo>
                  <a:cubicBezTo>
                    <a:pt x="46642" y="10906"/>
                    <a:pt x="48021" y="9052"/>
                    <a:pt x="48346" y="7072"/>
                  </a:cubicBezTo>
                  <a:cubicBezTo>
                    <a:pt x="48672" y="4966"/>
                    <a:pt x="47720" y="2736"/>
                    <a:pt x="46041" y="1683"/>
                  </a:cubicBezTo>
                  <a:cubicBezTo>
                    <a:pt x="45189" y="1107"/>
                    <a:pt x="44136" y="856"/>
                    <a:pt x="43334" y="681"/>
                  </a:cubicBezTo>
                  <a:cubicBezTo>
                    <a:pt x="41103" y="229"/>
                    <a:pt x="38848" y="129"/>
                    <a:pt x="36742" y="79"/>
                  </a:cubicBezTo>
                  <a:cubicBezTo>
                    <a:pt x="34712" y="21"/>
                    <a:pt x="32715" y="0"/>
                    <a:pt x="30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287032" y="4371004"/>
              <a:ext cx="31700" cy="108922"/>
            </a:xfrm>
            <a:custGeom>
              <a:avLst/>
              <a:gdLst/>
              <a:ahLst/>
              <a:cxnLst/>
              <a:rect l="l" t="t" r="r" b="b"/>
              <a:pathLst>
                <a:path w="578" h="1986" extrusionOk="0">
                  <a:moveTo>
                    <a:pt x="299" y="0"/>
                  </a:moveTo>
                  <a:cubicBezTo>
                    <a:pt x="284" y="0"/>
                    <a:pt x="268" y="2"/>
                    <a:pt x="251" y="5"/>
                  </a:cubicBezTo>
                  <a:cubicBezTo>
                    <a:pt x="151" y="5"/>
                    <a:pt x="76" y="105"/>
                    <a:pt x="101" y="231"/>
                  </a:cubicBezTo>
                  <a:cubicBezTo>
                    <a:pt x="176" y="732"/>
                    <a:pt x="151" y="1233"/>
                    <a:pt x="26" y="1734"/>
                  </a:cubicBezTo>
                  <a:cubicBezTo>
                    <a:pt x="1" y="1835"/>
                    <a:pt x="51" y="1935"/>
                    <a:pt x="176" y="1960"/>
                  </a:cubicBezTo>
                  <a:cubicBezTo>
                    <a:pt x="176" y="1985"/>
                    <a:pt x="201" y="1985"/>
                    <a:pt x="226" y="1985"/>
                  </a:cubicBezTo>
                  <a:cubicBezTo>
                    <a:pt x="302" y="1985"/>
                    <a:pt x="377" y="1910"/>
                    <a:pt x="402" y="1835"/>
                  </a:cubicBezTo>
                  <a:cubicBezTo>
                    <a:pt x="552" y="1283"/>
                    <a:pt x="577" y="707"/>
                    <a:pt x="477" y="155"/>
                  </a:cubicBezTo>
                  <a:cubicBezTo>
                    <a:pt x="477" y="68"/>
                    <a:pt x="401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244417" y="4525503"/>
              <a:ext cx="55064" cy="82213"/>
            </a:xfrm>
            <a:custGeom>
              <a:avLst/>
              <a:gdLst/>
              <a:ahLst/>
              <a:cxnLst/>
              <a:rect l="l" t="t" r="r" b="b"/>
              <a:pathLst>
                <a:path w="1004" h="1499" extrusionOk="0">
                  <a:moveTo>
                    <a:pt x="794" y="1"/>
                  </a:moveTo>
                  <a:cubicBezTo>
                    <a:pt x="716" y="1"/>
                    <a:pt x="639" y="47"/>
                    <a:pt x="602" y="120"/>
                  </a:cubicBezTo>
                  <a:lnTo>
                    <a:pt x="51" y="1223"/>
                  </a:lnTo>
                  <a:cubicBezTo>
                    <a:pt x="1" y="1323"/>
                    <a:pt x="51" y="1424"/>
                    <a:pt x="126" y="1474"/>
                  </a:cubicBezTo>
                  <a:cubicBezTo>
                    <a:pt x="176" y="1499"/>
                    <a:pt x="201" y="1499"/>
                    <a:pt x="226" y="1499"/>
                  </a:cubicBezTo>
                  <a:cubicBezTo>
                    <a:pt x="302" y="1499"/>
                    <a:pt x="377" y="1474"/>
                    <a:pt x="402" y="1399"/>
                  </a:cubicBezTo>
                  <a:lnTo>
                    <a:pt x="953" y="296"/>
                  </a:lnTo>
                  <a:cubicBezTo>
                    <a:pt x="1003" y="196"/>
                    <a:pt x="978" y="70"/>
                    <a:pt x="878" y="20"/>
                  </a:cubicBezTo>
                  <a:cubicBezTo>
                    <a:pt x="851" y="7"/>
                    <a:pt x="822" y="1"/>
                    <a:pt x="7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241675" y="4269815"/>
              <a:ext cx="55064" cy="78154"/>
            </a:xfrm>
            <a:custGeom>
              <a:avLst/>
              <a:gdLst/>
              <a:ahLst/>
              <a:cxnLst/>
              <a:rect l="l" t="t" r="r" b="b"/>
              <a:pathLst>
                <a:path w="1004" h="1425" extrusionOk="0">
                  <a:moveTo>
                    <a:pt x="214" y="0"/>
                  </a:moveTo>
                  <a:cubicBezTo>
                    <a:pt x="173" y="0"/>
                    <a:pt x="132" y="14"/>
                    <a:pt x="101" y="46"/>
                  </a:cubicBezTo>
                  <a:cubicBezTo>
                    <a:pt x="26" y="121"/>
                    <a:pt x="1" y="246"/>
                    <a:pt x="76" y="321"/>
                  </a:cubicBezTo>
                  <a:cubicBezTo>
                    <a:pt x="301" y="597"/>
                    <a:pt x="477" y="923"/>
                    <a:pt x="602" y="1274"/>
                  </a:cubicBezTo>
                  <a:cubicBezTo>
                    <a:pt x="627" y="1349"/>
                    <a:pt x="702" y="1424"/>
                    <a:pt x="778" y="1424"/>
                  </a:cubicBezTo>
                  <a:cubicBezTo>
                    <a:pt x="803" y="1424"/>
                    <a:pt x="828" y="1424"/>
                    <a:pt x="853" y="1399"/>
                  </a:cubicBezTo>
                  <a:cubicBezTo>
                    <a:pt x="953" y="1374"/>
                    <a:pt x="1003" y="1274"/>
                    <a:pt x="978" y="1148"/>
                  </a:cubicBezTo>
                  <a:cubicBezTo>
                    <a:pt x="853" y="772"/>
                    <a:pt x="652" y="396"/>
                    <a:pt x="377" y="71"/>
                  </a:cubicBezTo>
                  <a:cubicBezTo>
                    <a:pt x="333" y="27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131711" y="4639580"/>
              <a:ext cx="90768" cy="72615"/>
            </a:xfrm>
            <a:custGeom>
              <a:avLst/>
              <a:gdLst/>
              <a:ahLst/>
              <a:cxnLst/>
              <a:rect l="l" t="t" r="r" b="b"/>
              <a:pathLst>
                <a:path w="1655" h="1324" extrusionOk="0">
                  <a:moveTo>
                    <a:pt x="1442" y="0"/>
                  </a:moveTo>
                  <a:cubicBezTo>
                    <a:pt x="1401" y="0"/>
                    <a:pt x="1360" y="14"/>
                    <a:pt x="1329" y="45"/>
                  </a:cubicBezTo>
                  <a:lnTo>
                    <a:pt x="101" y="973"/>
                  </a:lnTo>
                  <a:cubicBezTo>
                    <a:pt x="1" y="1048"/>
                    <a:pt x="1" y="1173"/>
                    <a:pt x="51" y="1248"/>
                  </a:cubicBezTo>
                  <a:cubicBezTo>
                    <a:pt x="101" y="1299"/>
                    <a:pt x="151" y="1324"/>
                    <a:pt x="201" y="1324"/>
                  </a:cubicBezTo>
                  <a:cubicBezTo>
                    <a:pt x="251" y="1324"/>
                    <a:pt x="301" y="1324"/>
                    <a:pt x="326" y="1299"/>
                  </a:cubicBezTo>
                  <a:lnTo>
                    <a:pt x="1555" y="346"/>
                  </a:lnTo>
                  <a:cubicBezTo>
                    <a:pt x="1655" y="271"/>
                    <a:pt x="1655" y="171"/>
                    <a:pt x="1605" y="71"/>
                  </a:cubicBezTo>
                  <a:cubicBezTo>
                    <a:pt x="1561" y="27"/>
                    <a:pt x="1500" y="0"/>
                    <a:pt x="1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109718" y="4196323"/>
              <a:ext cx="94882" cy="54022"/>
            </a:xfrm>
            <a:custGeom>
              <a:avLst/>
              <a:gdLst/>
              <a:ahLst/>
              <a:cxnLst/>
              <a:rect l="l" t="t" r="r" b="b"/>
              <a:pathLst>
                <a:path w="1730" h="985" extrusionOk="0">
                  <a:moveTo>
                    <a:pt x="225" y="1"/>
                  </a:moveTo>
                  <a:cubicBezTo>
                    <a:pt x="137" y="1"/>
                    <a:pt x="47" y="53"/>
                    <a:pt x="26" y="157"/>
                  </a:cubicBezTo>
                  <a:cubicBezTo>
                    <a:pt x="1" y="258"/>
                    <a:pt x="51" y="358"/>
                    <a:pt x="151" y="383"/>
                  </a:cubicBezTo>
                  <a:cubicBezTo>
                    <a:pt x="602" y="508"/>
                    <a:pt x="1003" y="709"/>
                    <a:pt x="1404" y="959"/>
                  </a:cubicBezTo>
                  <a:cubicBezTo>
                    <a:pt x="1429" y="959"/>
                    <a:pt x="1479" y="985"/>
                    <a:pt x="1504" y="985"/>
                  </a:cubicBezTo>
                  <a:cubicBezTo>
                    <a:pt x="1580" y="985"/>
                    <a:pt x="1630" y="934"/>
                    <a:pt x="1680" y="884"/>
                  </a:cubicBezTo>
                  <a:cubicBezTo>
                    <a:pt x="1730" y="784"/>
                    <a:pt x="1705" y="684"/>
                    <a:pt x="1605" y="609"/>
                  </a:cubicBezTo>
                  <a:cubicBezTo>
                    <a:pt x="1204" y="358"/>
                    <a:pt x="753" y="157"/>
                    <a:pt x="276" y="7"/>
                  </a:cubicBezTo>
                  <a:cubicBezTo>
                    <a:pt x="260" y="3"/>
                    <a:pt x="242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723499" y="4222045"/>
              <a:ext cx="501722" cy="480552"/>
            </a:xfrm>
            <a:custGeom>
              <a:avLst/>
              <a:gdLst/>
              <a:ahLst/>
              <a:cxnLst/>
              <a:rect l="l" t="t" r="r" b="b"/>
              <a:pathLst>
                <a:path w="9148" h="8762" extrusionOk="0">
                  <a:moveTo>
                    <a:pt x="4444" y="580"/>
                  </a:moveTo>
                  <a:cubicBezTo>
                    <a:pt x="5849" y="580"/>
                    <a:pt x="7328" y="1521"/>
                    <a:pt x="7895" y="2796"/>
                  </a:cubicBezTo>
                  <a:cubicBezTo>
                    <a:pt x="8521" y="4175"/>
                    <a:pt x="8196" y="5904"/>
                    <a:pt x="7143" y="6982"/>
                  </a:cubicBezTo>
                  <a:cubicBezTo>
                    <a:pt x="6394" y="7749"/>
                    <a:pt x="5314" y="8173"/>
                    <a:pt x="4239" y="8173"/>
                  </a:cubicBezTo>
                  <a:cubicBezTo>
                    <a:pt x="3804" y="8173"/>
                    <a:pt x="3369" y="8104"/>
                    <a:pt x="2957" y="7959"/>
                  </a:cubicBezTo>
                  <a:cubicBezTo>
                    <a:pt x="2381" y="7759"/>
                    <a:pt x="1880" y="7433"/>
                    <a:pt x="1529" y="7032"/>
                  </a:cubicBezTo>
                  <a:cubicBezTo>
                    <a:pt x="827" y="6230"/>
                    <a:pt x="627" y="4977"/>
                    <a:pt x="977" y="3749"/>
                  </a:cubicBezTo>
                  <a:cubicBezTo>
                    <a:pt x="1378" y="2345"/>
                    <a:pt x="2707" y="741"/>
                    <a:pt x="4186" y="591"/>
                  </a:cubicBezTo>
                  <a:cubicBezTo>
                    <a:pt x="4271" y="583"/>
                    <a:pt x="4357" y="580"/>
                    <a:pt x="4444" y="580"/>
                  </a:cubicBezTo>
                  <a:close/>
                  <a:moveTo>
                    <a:pt x="4464" y="0"/>
                  </a:moveTo>
                  <a:cubicBezTo>
                    <a:pt x="4354" y="0"/>
                    <a:pt x="4245" y="5"/>
                    <a:pt x="4135" y="14"/>
                  </a:cubicBezTo>
                  <a:cubicBezTo>
                    <a:pt x="2381" y="165"/>
                    <a:pt x="852" y="1944"/>
                    <a:pt x="401" y="3598"/>
                  </a:cubicBezTo>
                  <a:cubicBezTo>
                    <a:pt x="0" y="5002"/>
                    <a:pt x="251" y="6455"/>
                    <a:pt x="1078" y="7408"/>
                  </a:cubicBezTo>
                  <a:cubicBezTo>
                    <a:pt x="1504" y="7909"/>
                    <a:pt x="2080" y="8285"/>
                    <a:pt x="2757" y="8511"/>
                  </a:cubicBezTo>
                  <a:cubicBezTo>
                    <a:pt x="3233" y="8686"/>
                    <a:pt x="3759" y="8761"/>
                    <a:pt x="4261" y="8761"/>
                  </a:cubicBezTo>
                  <a:cubicBezTo>
                    <a:pt x="5489" y="8761"/>
                    <a:pt x="6717" y="8285"/>
                    <a:pt x="7569" y="7408"/>
                  </a:cubicBezTo>
                  <a:cubicBezTo>
                    <a:pt x="8797" y="6130"/>
                    <a:pt x="9148" y="4150"/>
                    <a:pt x="8446" y="2546"/>
                  </a:cubicBezTo>
                  <a:cubicBezTo>
                    <a:pt x="7765" y="1042"/>
                    <a:pt x="6114" y="0"/>
                    <a:pt x="44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016262" y="4717954"/>
              <a:ext cx="98995" cy="45083"/>
            </a:xfrm>
            <a:custGeom>
              <a:avLst/>
              <a:gdLst/>
              <a:ahLst/>
              <a:cxnLst/>
              <a:rect l="l" t="t" r="r" b="b"/>
              <a:pathLst>
                <a:path w="1805" h="822" extrusionOk="0">
                  <a:moveTo>
                    <a:pt x="1588" y="0"/>
                  </a:moveTo>
                  <a:cubicBezTo>
                    <a:pt x="1560" y="0"/>
                    <a:pt x="1531" y="7"/>
                    <a:pt x="1504" y="20"/>
                  </a:cubicBezTo>
                  <a:cubicBezTo>
                    <a:pt x="1078" y="170"/>
                    <a:pt x="627" y="321"/>
                    <a:pt x="176" y="446"/>
                  </a:cubicBezTo>
                  <a:cubicBezTo>
                    <a:pt x="76" y="471"/>
                    <a:pt x="0" y="571"/>
                    <a:pt x="51" y="672"/>
                  </a:cubicBezTo>
                  <a:cubicBezTo>
                    <a:pt x="51" y="772"/>
                    <a:pt x="151" y="822"/>
                    <a:pt x="226" y="822"/>
                  </a:cubicBezTo>
                  <a:lnTo>
                    <a:pt x="276" y="822"/>
                  </a:lnTo>
                  <a:cubicBezTo>
                    <a:pt x="727" y="697"/>
                    <a:pt x="1203" y="546"/>
                    <a:pt x="1655" y="396"/>
                  </a:cubicBezTo>
                  <a:cubicBezTo>
                    <a:pt x="1755" y="346"/>
                    <a:pt x="1805" y="220"/>
                    <a:pt x="1755" y="120"/>
                  </a:cubicBezTo>
                  <a:cubicBezTo>
                    <a:pt x="1736" y="47"/>
                    <a:pt x="1664" y="0"/>
                    <a:pt x="15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953026" y="4156615"/>
              <a:ext cx="104535" cy="41518"/>
            </a:xfrm>
            <a:custGeom>
              <a:avLst/>
              <a:gdLst/>
              <a:ahLst/>
              <a:cxnLst/>
              <a:rect l="l" t="t" r="r" b="b"/>
              <a:pathLst>
                <a:path w="1906" h="757" extrusionOk="0">
                  <a:moveTo>
                    <a:pt x="169" y="0"/>
                  </a:moveTo>
                  <a:cubicBezTo>
                    <a:pt x="81" y="0"/>
                    <a:pt x="1" y="90"/>
                    <a:pt x="1" y="180"/>
                  </a:cubicBezTo>
                  <a:cubicBezTo>
                    <a:pt x="1" y="305"/>
                    <a:pt x="101" y="380"/>
                    <a:pt x="201" y="380"/>
                  </a:cubicBezTo>
                  <a:cubicBezTo>
                    <a:pt x="677" y="405"/>
                    <a:pt x="1153" y="531"/>
                    <a:pt x="1605" y="731"/>
                  </a:cubicBezTo>
                  <a:cubicBezTo>
                    <a:pt x="1630" y="756"/>
                    <a:pt x="1655" y="756"/>
                    <a:pt x="1680" y="756"/>
                  </a:cubicBezTo>
                  <a:cubicBezTo>
                    <a:pt x="1755" y="756"/>
                    <a:pt x="1830" y="706"/>
                    <a:pt x="1855" y="656"/>
                  </a:cubicBezTo>
                  <a:cubicBezTo>
                    <a:pt x="1905" y="556"/>
                    <a:pt x="1855" y="430"/>
                    <a:pt x="1780" y="380"/>
                  </a:cubicBezTo>
                  <a:cubicBezTo>
                    <a:pt x="1279" y="155"/>
                    <a:pt x="752" y="4"/>
                    <a:pt x="201" y="4"/>
                  </a:cubicBezTo>
                  <a:cubicBezTo>
                    <a:pt x="190" y="2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891160" y="4760020"/>
              <a:ext cx="78428" cy="27806"/>
            </a:xfrm>
            <a:custGeom>
              <a:avLst/>
              <a:gdLst/>
              <a:ahLst/>
              <a:cxnLst/>
              <a:rect l="l" t="t" r="r" b="b"/>
              <a:pathLst>
                <a:path w="1430" h="507" extrusionOk="0">
                  <a:moveTo>
                    <a:pt x="1243" y="0"/>
                  </a:moveTo>
                  <a:cubicBezTo>
                    <a:pt x="1230" y="0"/>
                    <a:pt x="1217" y="2"/>
                    <a:pt x="1204" y="5"/>
                  </a:cubicBezTo>
                  <a:lnTo>
                    <a:pt x="201" y="130"/>
                  </a:lnTo>
                  <a:cubicBezTo>
                    <a:pt x="101" y="130"/>
                    <a:pt x="1" y="230"/>
                    <a:pt x="26" y="331"/>
                  </a:cubicBezTo>
                  <a:cubicBezTo>
                    <a:pt x="51" y="431"/>
                    <a:pt x="126" y="506"/>
                    <a:pt x="226" y="506"/>
                  </a:cubicBezTo>
                  <a:lnTo>
                    <a:pt x="251" y="506"/>
                  </a:lnTo>
                  <a:lnTo>
                    <a:pt x="1254" y="381"/>
                  </a:lnTo>
                  <a:cubicBezTo>
                    <a:pt x="1354" y="381"/>
                    <a:pt x="1429" y="281"/>
                    <a:pt x="1404" y="155"/>
                  </a:cubicBezTo>
                  <a:cubicBezTo>
                    <a:pt x="1404" y="68"/>
                    <a:pt x="1329" y="0"/>
                    <a:pt x="12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801818" y="4152337"/>
              <a:ext cx="100421" cy="27916"/>
            </a:xfrm>
            <a:custGeom>
              <a:avLst/>
              <a:gdLst/>
              <a:ahLst/>
              <a:cxnLst/>
              <a:rect l="l" t="t" r="r" b="b"/>
              <a:pathLst>
                <a:path w="1831" h="509" extrusionOk="0">
                  <a:moveTo>
                    <a:pt x="456" y="1"/>
                  </a:moveTo>
                  <a:cubicBezTo>
                    <a:pt x="371" y="1"/>
                    <a:pt x="285" y="3"/>
                    <a:pt x="201" y="7"/>
                  </a:cubicBezTo>
                  <a:cubicBezTo>
                    <a:pt x="101" y="7"/>
                    <a:pt x="1" y="82"/>
                    <a:pt x="1" y="183"/>
                  </a:cubicBezTo>
                  <a:cubicBezTo>
                    <a:pt x="1" y="308"/>
                    <a:pt x="101" y="383"/>
                    <a:pt x="201" y="383"/>
                  </a:cubicBezTo>
                  <a:cubicBezTo>
                    <a:pt x="677" y="383"/>
                    <a:pt x="1128" y="433"/>
                    <a:pt x="1580" y="508"/>
                  </a:cubicBezTo>
                  <a:lnTo>
                    <a:pt x="1605" y="508"/>
                  </a:lnTo>
                  <a:cubicBezTo>
                    <a:pt x="1705" y="508"/>
                    <a:pt x="1780" y="433"/>
                    <a:pt x="1805" y="358"/>
                  </a:cubicBezTo>
                  <a:cubicBezTo>
                    <a:pt x="1830" y="233"/>
                    <a:pt x="1755" y="132"/>
                    <a:pt x="1655" y="107"/>
                  </a:cubicBezTo>
                  <a:cubicBezTo>
                    <a:pt x="1263" y="45"/>
                    <a:pt x="854" y="1"/>
                    <a:pt x="4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715217" y="4762762"/>
              <a:ext cx="103163" cy="25064"/>
            </a:xfrm>
            <a:custGeom>
              <a:avLst/>
              <a:gdLst/>
              <a:ahLst/>
              <a:cxnLst/>
              <a:rect l="l" t="t" r="r" b="b"/>
              <a:pathLst>
                <a:path w="1881" h="457" extrusionOk="0">
                  <a:moveTo>
                    <a:pt x="203" y="0"/>
                  </a:moveTo>
                  <a:cubicBezTo>
                    <a:pt x="101" y="0"/>
                    <a:pt x="22" y="68"/>
                    <a:pt x="1" y="155"/>
                  </a:cubicBezTo>
                  <a:cubicBezTo>
                    <a:pt x="1" y="256"/>
                    <a:pt x="51" y="356"/>
                    <a:pt x="176" y="381"/>
                  </a:cubicBezTo>
                  <a:cubicBezTo>
                    <a:pt x="452" y="431"/>
                    <a:pt x="727" y="456"/>
                    <a:pt x="1003" y="456"/>
                  </a:cubicBezTo>
                  <a:cubicBezTo>
                    <a:pt x="1229" y="456"/>
                    <a:pt x="1479" y="456"/>
                    <a:pt x="1705" y="406"/>
                  </a:cubicBezTo>
                  <a:cubicBezTo>
                    <a:pt x="1805" y="381"/>
                    <a:pt x="1880" y="281"/>
                    <a:pt x="1855" y="180"/>
                  </a:cubicBezTo>
                  <a:cubicBezTo>
                    <a:pt x="1855" y="80"/>
                    <a:pt x="1755" y="5"/>
                    <a:pt x="1630" y="5"/>
                  </a:cubicBezTo>
                  <a:cubicBezTo>
                    <a:pt x="1420" y="52"/>
                    <a:pt x="1205" y="71"/>
                    <a:pt x="989" y="71"/>
                  </a:cubicBezTo>
                  <a:cubicBezTo>
                    <a:pt x="741" y="71"/>
                    <a:pt x="493" y="45"/>
                    <a:pt x="251" y="5"/>
                  </a:cubicBezTo>
                  <a:cubicBezTo>
                    <a:pt x="235" y="2"/>
                    <a:pt x="219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46497" y="4141697"/>
              <a:ext cx="97624" cy="26161"/>
            </a:xfrm>
            <a:custGeom>
              <a:avLst/>
              <a:gdLst/>
              <a:ahLst/>
              <a:cxnLst/>
              <a:rect l="l" t="t" r="r" b="b"/>
              <a:pathLst>
                <a:path w="1780" h="477" extrusionOk="0">
                  <a:moveTo>
                    <a:pt x="893" y="1"/>
                  </a:moveTo>
                  <a:cubicBezTo>
                    <a:pt x="658" y="1"/>
                    <a:pt x="427" y="26"/>
                    <a:pt x="201" y="76"/>
                  </a:cubicBezTo>
                  <a:cubicBezTo>
                    <a:pt x="76" y="101"/>
                    <a:pt x="1" y="201"/>
                    <a:pt x="26" y="301"/>
                  </a:cubicBezTo>
                  <a:cubicBezTo>
                    <a:pt x="47" y="388"/>
                    <a:pt x="126" y="457"/>
                    <a:pt x="212" y="457"/>
                  </a:cubicBezTo>
                  <a:cubicBezTo>
                    <a:pt x="225" y="457"/>
                    <a:pt x="238" y="455"/>
                    <a:pt x="251" y="452"/>
                  </a:cubicBezTo>
                  <a:cubicBezTo>
                    <a:pt x="449" y="417"/>
                    <a:pt x="652" y="398"/>
                    <a:pt x="853" y="398"/>
                  </a:cubicBezTo>
                  <a:cubicBezTo>
                    <a:pt x="1085" y="398"/>
                    <a:pt x="1314" y="423"/>
                    <a:pt x="1529" y="477"/>
                  </a:cubicBezTo>
                  <a:lnTo>
                    <a:pt x="1579" y="477"/>
                  </a:lnTo>
                  <a:cubicBezTo>
                    <a:pt x="1655" y="477"/>
                    <a:pt x="1755" y="402"/>
                    <a:pt x="1780" y="301"/>
                  </a:cubicBezTo>
                  <a:cubicBezTo>
                    <a:pt x="1780" y="201"/>
                    <a:pt x="1730" y="101"/>
                    <a:pt x="1605" y="76"/>
                  </a:cubicBezTo>
                  <a:cubicBezTo>
                    <a:pt x="1366" y="26"/>
                    <a:pt x="1128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15911" y="4760239"/>
              <a:ext cx="121043" cy="22048"/>
            </a:xfrm>
            <a:custGeom>
              <a:avLst/>
              <a:gdLst/>
              <a:ahLst/>
              <a:cxnLst/>
              <a:rect l="l" t="t" r="r" b="b"/>
              <a:pathLst>
                <a:path w="2207" h="402" extrusionOk="0">
                  <a:moveTo>
                    <a:pt x="201" y="1"/>
                  </a:moveTo>
                  <a:cubicBezTo>
                    <a:pt x="101" y="1"/>
                    <a:pt x="1" y="76"/>
                    <a:pt x="1" y="201"/>
                  </a:cubicBezTo>
                  <a:cubicBezTo>
                    <a:pt x="1" y="302"/>
                    <a:pt x="101" y="402"/>
                    <a:pt x="201" y="402"/>
                  </a:cubicBezTo>
                  <a:lnTo>
                    <a:pt x="2031" y="402"/>
                  </a:lnTo>
                  <a:cubicBezTo>
                    <a:pt x="2131" y="402"/>
                    <a:pt x="2206" y="327"/>
                    <a:pt x="2206" y="201"/>
                  </a:cubicBezTo>
                  <a:cubicBezTo>
                    <a:pt x="2206" y="101"/>
                    <a:pt x="2131" y="26"/>
                    <a:pt x="2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84320" y="4138955"/>
              <a:ext cx="94882" cy="22048"/>
            </a:xfrm>
            <a:custGeom>
              <a:avLst/>
              <a:gdLst/>
              <a:ahLst/>
              <a:cxnLst/>
              <a:rect l="l" t="t" r="r" b="b"/>
              <a:pathLst>
                <a:path w="1730" h="402" extrusionOk="0">
                  <a:moveTo>
                    <a:pt x="201" y="0"/>
                  </a:moveTo>
                  <a:cubicBezTo>
                    <a:pt x="75" y="0"/>
                    <a:pt x="0" y="101"/>
                    <a:pt x="0" y="201"/>
                  </a:cubicBezTo>
                  <a:cubicBezTo>
                    <a:pt x="0" y="326"/>
                    <a:pt x="75" y="401"/>
                    <a:pt x="201" y="401"/>
                  </a:cubicBezTo>
                  <a:lnTo>
                    <a:pt x="1529" y="401"/>
                  </a:lnTo>
                  <a:cubicBezTo>
                    <a:pt x="1654" y="401"/>
                    <a:pt x="1729" y="326"/>
                    <a:pt x="1729" y="201"/>
                  </a:cubicBezTo>
                  <a:cubicBezTo>
                    <a:pt x="1729" y="101"/>
                    <a:pt x="1654" y="0"/>
                    <a:pt x="1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333112" y="4753384"/>
              <a:ext cx="112761" cy="28903"/>
            </a:xfrm>
            <a:custGeom>
              <a:avLst/>
              <a:gdLst/>
              <a:ahLst/>
              <a:cxnLst/>
              <a:rect l="l" t="t" r="r" b="b"/>
              <a:pathLst>
                <a:path w="2056" h="527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01"/>
                    <a:pt x="75" y="402"/>
                    <a:pt x="201" y="402"/>
                  </a:cubicBezTo>
                  <a:cubicBezTo>
                    <a:pt x="727" y="402"/>
                    <a:pt x="1278" y="427"/>
                    <a:pt x="1805" y="527"/>
                  </a:cubicBezTo>
                  <a:lnTo>
                    <a:pt x="1830" y="527"/>
                  </a:lnTo>
                  <a:cubicBezTo>
                    <a:pt x="1930" y="527"/>
                    <a:pt x="2005" y="452"/>
                    <a:pt x="2030" y="351"/>
                  </a:cubicBezTo>
                  <a:cubicBezTo>
                    <a:pt x="2055" y="251"/>
                    <a:pt x="1980" y="151"/>
                    <a:pt x="1855" y="126"/>
                  </a:cubicBezTo>
                  <a:cubicBezTo>
                    <a:pt x="1303" y="51"/>
                    <a:pt x="752" y="1"/>
                    <a:pt x="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309748" y="4140052"/>
              <a:ext cx="97624" cy="25064"/>
            </a:xfrm>
            <a:custGeom>
              <a:avLst/>
              <a:gdLst/>
              <a:ahLst/>
              <a:cxnLst/>
              <a:rect l="l" t="t" r="r" b="b"/>
              <a:pathLst>
                <a:path w="1780" h="457" extrusionOk="0">
                  <a:moveTo>
                    <a:pt x="1568" y="1"/>
                  </a:moveTo>
                  <a:cubicBezTo>
                    <a:pt x="1555" y="1"/>
                    <a:pt x="1542" y="2"/>
                    <a:pt x="1529" y="6"/>
                  </a:cubicBezTo>
                  <a:cubicBezTo>
                    <a:pt x="1217" y="42"/>
                    <a:pt x="892" y="65"/>
                    <a:pt x="573" y="65"/>
                  </a:cubicBezTo>
                  <a:cubicBezTo>
                    <a:pt x="456" y="65"/>
                    <a:pt x="340" y="62"/>
                    <a:pt x="226" y="56"/>
                  </a:cubicBezTo>
                  <a:cubicBezTo>
                    <a:pt x="215" y="53"/>
                    <a:pt x="205" y="52"/>
                    <a:pt x="194" y="52"/>
                  </a:cubicBezTo>
                  <a:cubicBezTo>
                    <a:pt x="105" y="52"/>
                    <a:pt x="23" y="141"/>
                    <a:pt x="0" y="231"/>
                  </a:cubicBezTo>
                  <a:cubicBezTo>
                    <a:pt x="0" y="331"/>
                    <a:pt x="100" y="432"/>
                    <a:pt x="201" y="432"/>
                  </a:cubicBezTo>
                  <a:cubicBezTo>
                    <a:pt x="351" y="457"/>
                    <a:pt x="476" y="457"/>
                    <a:pt x="627" y="457"/>
                  </a:cubicBezTo>
                  <a:cubicBezTo>
                    <a:pt x="953" y="457"/>
                    <a:pt x="1278" y="432"/>
                    <a:pt x="1579" y="381"/>
                  </a:cubicBezTo>
                  <a:cubicBezTo>
                    <a:pt x="1704" y="381"/>
                    <a:pt x="1780" y="281"/>
                    <a:pt x="1755" y="156"/>
                  </a:cubicBezTo>
                  <a:cubicBezTo>
                    <a:pt x="1733" y="69"/>
                    <a:pt x="1654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168138" y="4142520"/>
              <a:ext cx="83913" cy="25338"/>
            </a:xfrm>
            <a:custGeom>
              <a:avLst/>
              <a:gdLst/>
              <a:ahLst/>
              <a:cxnLst/>
              <a:rect l="l" t="t" r="r" b="b"/>
              <a:pathLst>
                <a:path w="1530" h="462" extrusionOk="0">
                  <a:moveTo>
                    <a:pt x="715" y="1"/>
                  </a:moveTo>
                  <a:cubicBezTo>
                    <a:pt x="537" y="1"/>
                    <a:pt x="356" y="13"/>
                    <a:pt x="176" y="36"/>
                  </a:cubicBezTo>
                  <a:cubicBezTo>
                    <a:pt x="76" y="61"/>
                    <a:pt x="1" y="161"/>
                    <a:pt x="1" y="261"/>
                  </a:cubicBezTo>
                  <a:cubicBezTo>
                    <a:pt x="22" y="370"/>
                    <a:pt x="101" y="442"/>
                    <a:pt x="204" y="442"/>
                  </a:cubicBezTo>
                  <a:cubicBezTo>
                    <a:pt x="219" y="442"/>
                    <a:pt x="235" y="440"/>
                    <a:pt x="251" y="437"/>
                  </a:cubicBezTo>
                  <a:cubicBezTo>
                    <a:pt x="398" y="414"/>
                    <a:pt x="554" y="402"/>
                    <a:pt x="712" y="402"/>
                  </a:cubicBezTo>
                  <a:cubicBezTo>
                    <a:pt x="905" y="402"/>
                    <a:pt x="1099" y="420"/>
                    <a:pt x="1279" y="462"/>
                  </a:cubicBezTo>
                  <a:lnTo>
                    <a:pt x="1329" y="462"/>
                  </a:lnTo>
                  <a:cubicBezTo>
                    <a:pt x="1404" y="462"/>
                    <a:pt x="1504" y="387"/>
                    <a:pt x="1504" y="311"/>
                  </a:cubicBezTo>
                  <a:cubicBezTo>
                    <a:pt x="1529" y="186"/>
                    <a:pt x="1479" y="86"/>
                    <a:pt x="1354" y="61"/>
                  </a:cubicBezTo>
                  <a:cubicBezTo>
                    <a:pt x="1147" y="19"/>
                    <a:pt x="933" y="1"/>
                    <a:pt x="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113184" y="4745157"/>
              <a:ext cx="132012" cy="31646"/>
            </a:xfrm>
            <a:custGeom>
              <a:avLst/>
              <a:gdLst/>
              <a:ahLst/>
              <a:cxnLst/>
              <a:rect l="l" t="t" r="r" b="b"/>
              <a:pathLst>
                <a:path w="2407" h="577" extrusionOk="0">
                  <a:moveTo>
                    <a:pt x="226" y="0"/>
                  </a:moveTo>
                  <a:cubicBezTo>
                    <a:pt x="125" y="0"/>
                    <a:pt x="25" y="75"/>
                    <a:pt x="25" y="176"/>
                  </a:cubicBezTo>
                  <a:cubicBezTo>
                    <a:pt x="0" y="301"/>
                    <a:pt x="100" y="376"/>
                    <a:pt x="201" y="401"/>
                  </a:cubicBezTo>
                  <a:lnTo>
                    <a:pt x="2181" y="577"/>
                  </a:lnTo>
                  <a:lnTo>
                    <a:pt x="2206" y="577"/>
                  </a:lnTo>
                  <a:cubicBezTo>
                    <a:pt x="2306" y="577"/>
                    <a:pt x="2406" y="476"/>
                    <a:pt x="2406" y="376"/>
                  </a:cubicBezTo>
                  <a:cubicBezTo>
                    <a:pt x="2406" y="276"/>
                    <a:pt x="2331" y="176"/>
                    <a:pt x="2231" y="176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04590" y="4145591"/>
              <a:ext cx="83858" cy="25009"/>
            </a:xfrm>
            <a:custGeom>
              <a:avLst/>
              <a:gdLst/>
              <a:ahLst/>
              <a:cxnLst/>
              <a:rect l="l" t="t" r="r" b="b"/>
              <a:pathLst>
                <a:path w="1529" h="456" extrusionOk="0">
                  <a:moveTo>
                    <a:pt x="187" y="1"/>
                  </a:moveTo>
                  <a:cubicBezTo>
                    <a:pt x="80" y="1"/>
                    <a:pt x="0" y="91"/>
                    <a:pt x="0" y="180"/>
                  </a:cubicBezTo>
                  <a:cubicBezTo>
                    <a:pt x="0" y="280"/>
                    <a:pt x="75" y="381"/>
                    <a:pt x="201" y="381"/>
                  </a:cubicBezTo>
                  <a:lnTo>
                    <a:pt x="1303" y="456"/>
                  </a:lnTo>
                  <a:lnTo>
                    <a:pt x="1329" y="456"/>
                  </a:lnTo>
                  <a:cubicBezTo>
                    <a:pt x="1429" y="456"/>
                    <a:pt x="1504" y="381"/>
                    <a:pt x="1504" y="280"/>
                  </a:cubicBezTo>
                  <a:cubicBezTo>
                    <a:pt x="1529" y="155"/>
                    <a:pt x="1429" y="55"/>
                    <a:pt x="1329" y="55"/>
                  </a:cubicBezTo>
                  <a:lnTo>
                    <a:pt x="226" y="5"/>
                  </a:lnTo>
                  <a:cubicBezTo>
                    <a:pt x="213" y="2"/>
                    <a:pt x="200" y="1"/>
                    <a:pt x="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894626" y="4747625"/>
              <a:ext cx="132012" cy="25064"/>
            </a:xfrm>
            <a:custGeom>
              <a:avLst/>
              <a:gdLst/>
              <a:ahLst/>
              <a:cxnLst/>
              <a:rect l="l" t="t" r="r" b="b"/>
              <a:pathLst>
                <a:path w="2407" h="457" extrusionOk="0">
                  <a:moveTo>
                    <a:pt x="2228" y="0"/>
                  </a:moveTo>
                  <a:cubicBezTo>
                    <a:pt x="2213" y="0"/>
                    <a:pt x="2197" y="2"/>
                    <a:pt x="2181" y="5"/>
                  </a:cubicBezTo>
                  <a:cubicBezTo>
                    <a:pt x="1704" y="42"/>
                    <a:pt x="1227" y="65"/>
                    <a:pt x="750" y="65"/>
                  </a:cubicBezTo>
                  <a:cubicBezTo>
                    <a:pt x="575" y="65"/>
                    <a:pt x="400" y="62"/>
                    <a:pt x="226" y="55"/>
                  </a:cubicBezTo>
                  <a:cubicBezTo>
                    <a:pt x="125" y="55"/>
                    <a:pt x="25" y="131"/>
                    <a:pt x="25" y="231"/>
                  </a:cubicBezTo>
                  <a:cubicBezTo>
                    <a:pt x="0" y="356"/>
                    <a:pt x="100" y="431"/>
                    <a:pt x="201" y="431"/>
                  </a:cubicBezTo>
                  <a:cubicBezTo>
                    <a:pt x="401" y="456"/>
                    <a:pt x="627" y="456"/>
                    <a:pt x="827" y="456"/>
                  </a:cubicBezTo>
                  <a:cubicBezTo>
                    <a:pt x="1303" y="456"/>
                    <a:pt x="1755" y="431"/>
                    <a:pt x="2231" y="381"/>
                  </a:cubicBezTo>
                  <a:cubicBezTo>
                    <a:pt x="2331" y="381"/>
                    <a:pt x="2406" y="281"/>
                    <a:pt x="2406" y="181"/>
                  </a:cubicBezTo>
                  <a:cubicBezTo>
                    <a:pt x="2406" y="72"/>
                    <a:pt x="2330" y="0"/>
                    <a:pt x="2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840988" y="4143068"/>
              <a:ext cx="104535" cy="20677"/>
            </a:xfrm>
            <a:custGeom>
              <a:avLst/>
              <a:gdLst/>
              <a:ahLst/>
              <a:cxnLst/>
              <a:rect l="l" t="t" r="r" b="b"/>
              <a:pathLst>
                <a:path w="1906" h="377" extrusionOk="0">
                  <a:moveTo>
                    <a:pt x="201" y="1"/>
                  </a:moveTo>
                  <a:cubicBezTo>
                    <a:pt x="76" y="1"/>
                    <a:pt x="1" y="76"/>
                    <a:pt x="1" y="176"/>
                  </a:cubicBezTo>
                  <a:cubicBezTo>
                    <a:pt x="1" y="301"/>
                    <a:pt x="76" y="377"/>
                    <a:pt x="201" y="377"/>
                  </a:cubicBezTo>
                  <a:lnTo>
                    <a:pt x="1730" y="377"/>
                  </a:lnTo>
                  <a:cubicBezTo>
                    <a:pt x="1830" y="377"/>
                    <a:pt x="1905" y="301"/>
                    <a:pt x="1905" y="176"/>
                  </a:cubicBezTo>
                  <a:cubicBezTo>
                    <a:pt x="1905" y="76"/>
                    <a:pt x="1830" y="1"/>
                    <a:pt x="1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724168" y="4750642"/>
              <a:ext cx="126527" cy="27532"/>
            </a:xfrm>
            <a:custGeom>
              <a:avLst/>
              <a:gdLst/>
              <a:ahLst/>
              <a:cxnLst/>
              <a:rect l="l" t="t" r="r" b="b"/>
              <a:pathLst>
                <a:path w="2307" h="502" extrusionOk="0">
                  <a:moveTo>
                    <a:pt x="2081" y="0"/>
                  </a:moveTo>
                  <a:lnTo>
                    <a:pt x="201" y="126"/>
                  </a:lnTo>
                  <a:cubicBezTo>
                    <a:pt x="101" y="126"/>
                    <a:pt x="0" y="226"/>
                    <a:pt x="25" y="326"/>
                  </a:cubicBezTo>
                  <a:cubicBezTo>
                    <a:pt x="25" y="426"/>
                    <a:pt x="101" y="502"/>
                    <a:pt x="226" y="502"/>
                  </a:cubicBezTo>
                  <a:lnTo>
                    <a:pt x="2106" y="401"/>
                  </a:lnTo>
                  <a:cubicBezTo>
                    <a:pt x="2206" y="376"/>
                    <a:pt x="2306" y="301"/>
                    <a:pt x="2281" y="176"/>
                  </a:cubicBezTo>
                  <a:cubicBezTo>
                    <a:pt x="2281" y="76"/>
                    <a:pt x="2181" y="0"/>
                    <a:pt x="2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682924" y="4138955"/>
              <a:ext cx="103163" cy="24790"/>
            </a:xfrm>
            <a:custGeom>
              <a:avLst/>
              <a:gdLst/>
              <a:ahLst/>
              <a:cxnLst/>
              <a:rect l="l" t="t" r="r" b="b"/>
              <a:pathLst>
                <a:path w="1881" h="452" extrusionOk="0">
                  <a:moveTo>
                    <a:pt x="1655" y="0"/>
                  </a:moveTo>
                  <a:lnTo>
                    <a:pt x="201" y="76"/>
                  </a:lnTo>
                  <a:cubicBezTo>
                    <a:pt x="76" y="76"/>
                    <a:pt x="0" y="151"/>
                    <a:pt x="0" y="276"/>
                  </a:cubicBezTo>
                  <a:cubicBezTo>
                    <a:pt x="0" y="376"/>
                    <a:pt x="101" y="452"/>
                    <a:pt x="201" y="452"/>
                  </a:cubicBezTo>
                  <a:lnTo>
                    <a:pt x="1680" y="401"/>
                  </a:lnTo>
                  <a:cubicBezTo>
                    <a:pt x="1780" y="401"/>
                    <a:pt x="1880" y="301"/>
                    <a:pt x="1880" y="201"/>
                  </a:cubicBezTo>
                  <a:cubicBezTo>
                    <a:pt x="1855" y="76"/>
                    <a:pt x="178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575702" y="4756071"/>
              <a:ext cx="90768" cy="26216"/>
            </a:xfrm>
            <a:custGeom>
              <a:avLst/>
              <a:gdLst/>
              <a:ahLst/>
              <a:cxnLst/>
              <a:rect l="l" t="t" r="r" b="b"/>
              <a:pathLst>
                <a:path w="1655" h="478" extrusionOk="0">
                  <a:moveTo>
                    <a:pt x="1020" y="1"/>
                  </a:moveTo>
                  <a:cubicBezTo>
                    <a:pt x="740" y="1"/>
                    <a:pt x="460" y="28"/>
                    <a:pt x="201" y="77"/>
                  </a:cubicBezTo>
                  <a:cubicBezTo>
                    <a:pt x="76" y="102"/>
                    <a:pt x="1" y="202"/>
                    <a:pt x="26" y="302"/>
                  </a:cubicBezTo>
                  <a:cubicBezTo>
                    <a:pt x="51" y="403"/>
                    <a:pt x="126" y="478"/>
                    <a:pt x="226" y="478"/>
                  </a:cubicBezTo>
                  <a:lnTo>
                    <a:pt x="251" y="478"/>
                  </a:lnTo>
                  <a:cubicBezTo>
                    <a:pt x="552" y="421"/>
                    <a:pt x="853" y="393"/>
                    <a:pt x="1143" y="393"/>
                  </a:cubicBezTo>
                  <a:cubicBezTo>
                    <a:pt x="1240" y="393"/>
                    <a:pt x="1335" y="396"/>
                    <a:pt x="1429" y="403"/>
                  </a:cubicBezTo>
                  <a:cubicBezTo>
                    <a:pt x="1442" y="405"/>
                    <a:pt x="1455" y="407"/>
                    <a:pt x="1468" y="407"/>
                  </a:cubicBezTo>
                  <a:cubicBezTo>
                    <a:pt x="1575" y="407"/>
                    <a:pt x="1655" y="317"/>
                    <a:pt x="1655" y="227"/>
                  </a:cubicBezTo>
                  <a:cubicBezTo>
                    <a:pt x="1655" y="127"/>
                    <a:pt x="1580" y="27"/>
                    <a:pt x="1479" y="27"/>
                  </a:cubicBezTo>
                  <a:cubicBezTo>
                    <a:pt x="1328" y="9"/>
                    <a:pt x="1174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519376" y="4143068"/>
              <a:ext cx="108593" cy="24790"/>
            </a:xfrm>
            <a:custGeom>
              <a:avLst/>
              <a:gdLst/>
              <a:ahLst/>
              <a:cxnLst/>
              <a:rect l="l" t="t" r="r" b="b"/>
              <a:pathLst>
                <a:path w="1980" h="452" extrusionOk="0">
                  <a:moveTo>
                    <a:pt x="1779" y="1"/>
                  </a:moveTo>
                  <a:lnTo>
                    <a:pt x="175" y="51"/>
                  </a:lnTo>
                  <a:cubicBezTo>
                    <a:pt x="75" y="51"/>
                    <a:pt x="0" y="151"/>
                    <a:pt x="0" y="251"/>
                  </a:cubicBezTo>
                  <a:cubicBezTo>
                    <a:pt x="0" y="377"/>
                    <a:pt x="100" y="452"/>
                    <a:pt x="201" y="452"/>
                  </a:cubicBezTo>
                  <a:lnTo>
                    <a:pt x="1779" y="402"/>
                  </a:lnTo>
                  <a:cubicBezTo>
                    <a:pt x="1905" y="402"/>
                    <a:pt x="1980" y="301"/>
                    <a:pt x="1980" y="176"/>
                  </a:cubicBezTo>
                  <a:cubicBezTo>
                    <a:pt x="1980" y="76"/>
                    <a:pt x="1880" y="1"/>
                    <a:pt x="1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399759" y="4757223"/>
              <a:ext cx="105906" cy="25064"/>
            </a:xfrm>
            <a:custGeom>
              <a:avLst/>
              <a:gdLst/>
              <a:ahLst/>
              <a:cxnLst/>
              <a:rect l="l" t="t" r="r" b="b"/>
              <a:pathLst>
                <a:path w="1931" h="457" extrusionOk="0">
                  <a:moveTo>
                    <a:pt x="1744" y="1"/>
                  </a:moveTo>
                  <a:cubicBezTo>
                    <a:pt x="1731" y="1"/>
                    <a:pt x="1718" y="2"/>
                    <a:pt x="1705" y="6"/>
                  </a:cubicBezTo>
                  <a:cubicBezTo>
                    <a:pt x="1338" y="42"/>
                    <a:pt x="971" y="66"/>
                    <a:pt x="614" y="66"/>
                  </a:cubicBezTo>
                  <a:cubicBezTo>
                    <a:pt x="483" y="66"/>
                    <a:pt x="354" y="63"/>
                    <a:pt x="226" y="56"/>
                  </a:cubicBezTo>
                  <a:cubicBezTo>
                    <a:pt x="213" y="53"/>
                    <a:pt x="200" y="52"/>
                    <a:pt x="188" y="52"/>
                  </a:cubicBezTo>
                  <a:cubicBezTo>
                    <a:pt x="85" y="52"/>
                    <a:pt x="23" y="142"/>
                    <a:pt x="1" y="231"/>
                  </a:cubicBezTo>
                  <a:cubicBezTo>
                    <a:pt x="1" y="357"/>
                    <a:pt x="76" y="432"/>
                    <a:pt x="201" y="432"/>
                  </a:cubicBezTo>
                  <a:cubicBezTo>
                    <a:pt x="351" y="457"/>
                    <a:pt x="527" y="457"/>
                    <a:pt x="677" y="457"/>
                  </a:cubicBezTo>
                  <a:cubicBezTo>
                    <a:pt x="1053" y="457"/>
                    <a:pt x="1404" y="432"/>
                    <a:pt x="1755" y="382"/>
                  </a:cubicBezTo>
                  <a:cubicBezTo>
                    <a:pt x="1855" y="382"/>
                    <a:pt x="1930" y="281"/>
                    <a:pt x="1930" y="181"/>
                  </a:cubicBezTo>
                  <a:cubicBezTo>
                    <a:pt x="1909" y="72"/>
                    <a:pt x="1830" y="1"/>
                    <a:pt x="17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368169" y="4145810"/>
              <a:ext cx="111390" cy="24790"/>
            </a:xfrm>
            <a:custGeom>
              <a:avLst/>
              <a:gdLst/>
              <a:ahLst/>
              <a:cxnLst/>
              <a:rect l="l" t="t" r="r" b="b"/>
              <a:pathLst>
                <a:path w="2031" h="452" extrusionOk="0">
                  <a:moveTo>
                    <a:pt x="1830" y="1"/>
                  </a:moveTo>
                  <a:lnTo>
                    <a:pt x="201" y="51"/>
                  </a:lnTo>
                  <a:cubicBezTo>
                    <a:pt x="75" y="76"/>
                    <a:pt x="0" y="151"/>
                    <a:pt x="0" y="276"/>
                  </a:cubicBezTo>
                  <a:cubicBezTo>
                    <a:pt x="0" y="377"/>
                    <a:pt x="100" y="452"/>
                    <a:pt x="201" y="452"/>
                  </a:cubicBezTo>
                  <a:lnTo>
                    <a:pt x="1855" y="402"/>
                  </a:lnTo>
                  <a:cubicBezTo>
                    <a:pt x="1955" y="402"/>
                    <a:pt x="2030" y="302"/>
                    <a:pt x="2030" y="201"/>
                  </a:cubicBezTo>
                  <a:cubicBezTo>
                    <a:pt x="2030" y="76"/>
                    <a:pt x="1955" y="1"/>
                    <a:pt x="1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210050" y="4760239"/>
              <a:ext cx="115558" cy="22048"/>
            </a:xfrm>
            <a:custGeom>
              <a:avLst/>
              <a:gdLst/>
              <a:ahLst/>
              <a:cxnLst/>
              <a:rect l="l" t="t" r="r" b="b"/>
              <a:pathLst>
                <a:path w="2107" h="402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02"/>
                    <a:pt x="201" y="402"/>
                  </a:cubicBezTo>
                  <a:lnTo>
                    <a:pt x="1906" y="402"/>
                  </a:lnTo>
                  <a:cubicBezTo>
                    <a:pt x="2006" y="402"/>
                    <a:pt x="2106" y="302"/>
                    <a:pt x="2106" y="201"/>
                  </a:cubicBezTo>
                  <a:cubicBezTo>
                    <a:pt x="2106" y="76"/>
                    <a:pt x="2006" y="1"/>
                    <a:pt x="1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225188" y="4146907"/>
              <a:ext cx="85284" cy="23693"/>
            </a:xfrm>
            <a:custGeom>
              <a:avLst/>
              <a:gdLst/>
              <a:ahLst/>
              <a:cxnLst/>
              <a:rect l="l" t="t" r="r" b="b"/>
              <a:pathLst>
                <a:path w="1555" h="432" extrusionOk="0">
                  <a:moveTo>
                    <a:pt x="212" y="1"/>
                  </a:moveTo>
                  <a:cubicBezTo>
                    <a:pt x="126" y="1"/>
                    <a:pt x="47" y="69"/>
                    <a:pt x="26" y="156"/>
                  </a:cubicBezTo>
                  <a:cubicBezTo>
                    <a:pt x="1" y="256"/>
                    <a:pt x="76" y="357"/>
                    <a:pt x="201" y="382"/>
                  </a:cubicBezTo>
                  <a:cubicBezTo>
                    <a:pt x="452" y="432"/>
                    <a:pt x="702" y="432"/>
                    <a:pt x="953" y="432"/>
                  </a:cubicBezTo>
                  <a:lnTo>
                    <a:pt x="1354" y="432"/>
                  </a:lnTo>
                  <a:cubicBezTo>
                    <a:pt x="1454" y="407"/>
                    <a:pt x="1554" y="332"/>
                    <a:pt x="1529" y="206"/>
                  </a:cubicBezTo>
                  <a:cubicBezTo>
                    <a:pt x="1529" y="106"/>
                    <a:pt x="1429" y="31"/>
                    <a:pt x="1329" y="31"/>
                  </a:cubicBezTo>
                  <a:cubicBezTo>
                    <a:pt x="1173" y="41"/>
                    <a:pt x="1022" y="47"/>
                    <a:pt x="873" y="47"/>
                  </a:cubicBezTo>
                  <a:cubicBezTo>
                    <a:pt x="662" y="47"/>
                    <a:pt x="457" y="35"/>
                    <a:pt x="251" y="6"/>
                  </a:cubicBezTo>
                  <a:cubicBezTo>
                    <a:pt x="238" y="3"/>
                    <a:pt x="225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063011" y="4142794"/>
              <a:ext cx="115504" cy="25064"/>
            </a:xfrm>
            <a:custGeom>
              <a:avLst/>
              <a:gdLst/>
              <a:ahLst/>
              <a:cxnLst/>
              <a:rect l="l" t="t" r="r" b="b"/>
              <a:pathLst>
                <a:path w="2106" h="457" extrusionOk="0">
                  <a:moveTo>
                    <a:pt x="1919" y="1"/>
                  </a:moveTo>
                  <a:cubicBezTo>
                    <a:pt x="1906" y="1"/>
                    <a:pt x="1893" y="2"/>
                    <a:pt x="1880" y="6"/>
                  </a:cubicBezTo>
                  <a:cubicBezTo>
                    <a:pt x="1458" y="42"/>
                    <a:pt x="1049" y="66"/>
                    <a:pt x="644" y="66"/>
                  </a:cubicBezTo>
                  <a:cubicBezTo>
                    <a:pt x="496" y="66"/>
                    <a:pt x="348" y="63"/>
                    <a:pt x="201" y="56"/>
                  </a:cubicBezTo>
                  <a:cubicBezTo>
                    <a:pt x="100" y="56"/>
                    <a:pt x="0" y="131"/>
                    <a:pt x="0" y="256"/>
                  </a:cubicBezTo>
                  <a:cubicBezTo>
                    <a:pt x="0" y="357"/>
                    <a:pt x="75" y="457"/>
                    <a:pt x="176" y="457"/>
                  </a:cubicBezTo>
                  <a:lnTo>
                    <a:pt x="627" y="457"/>
                  </a:lnTo>
                  <a:cubicBezTo>
                    <a:pt x="1053" y="457"/>
                    <a:pt x="1479" y="432"/>
                    <a:pt x="1905" y="382"/>
                  </a:cubicBezTo>
                  <a:cubicBezTo>
                    <a:pt x="2030" y="382"/>
                    <a:pt x="2105" y="281"/>
                    <a:pt x="2080" y="181"/>
                  </a:cubicBezTo>
                  <a:cubicBezTo>
                    <a:pt x="2080" y="72"/>
                    <a:pt x="2004" y="1"/>
                    <a:pt x="19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046502" y="4760239"/>
              <a:ext cx="98995" cy="24790"/>
            </a:xfrm>
            <a:custGeom>
              <a:avLst/>
              <a:gdLst/>
              <a:ahLst/>
              <a:cxnLst/>
              <a:rect l="l" t="t" r="r" b="b"/>
              <a:pathLst>
                <a:path w="1805" h="452" extrusionOk="0">
                  <a:moveTo>
                    <a:pt x="1604" y="1"/>
                  </a:moveTo>
                  <a:lnTo>
                    <a:pt x="201" y="51"/>
                  </a:lnTo>
                  <a:cubicBezTo>
                    <a:pt x="76" y="51"/>
                    <a:pt x="0" y="151"/>
                    <a:pt x="0" y="251"/>
                  </a:cubicBezTo>
                  <a:cubicBezTo>
                    <a:pt x="0" y="377"/>
                    <a:pt x="101" y="452"/>
                    <a:pt x="201" y="452"/>
                  </a:cubicBezTo>
                  <a:lnTo>
                    <a:pt x="1604" y="402"/>
                  </a:lnTo>
                  <a:cubicBezTo>
                    <a:pt x="1730" y="377"/>
                    <a:pt x="1805" y="302"/>
                    <a:pt x="1805" y="176"/>
                  </a:cubicBezTo>
                  <a:cubicBezTo>
                    <a:pt x="1805" y="76"/>
                    <a:pt x="1705" y="1"/>
                    <a:pt x="16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904893" y="4146962"/>
              <a:ext cx="105906" cy="25009"/>
            </a:xfrm>
            <a:custGeom>
              <a:avLst/>
              <a:gdLst/>
              <a:ahLst/>
              <a:cxnLst/>
              <a:rect l="l" t="t" r="r" b="b"/>
              <a:pathLst>
                <a:path w="1931" h="456" extrusionOk="0">
                  <a:moveTo>
                    <a:pt x="1743" y="1"/>
                  </a:moveTo>
                  <a:cubicBezTo>
                    <a:pt x="1731" y="1"/>
                    <a:pt x="1718" y="2"/>
                    <a:pt x="1705" y="5"/>
                  </a:cubicBezTo>
                  <a:lnTo>
                    <a:pt x="201" y="55"/>
                  </a:lnTo>
                  <a:cubicBezTo>
                    <a:pt x="76" y="80"/>
                    <a:pt x="1" y="155"/>
                    <a:pt x="1" y="281"/>
                  </a:cubicBezTo>
                  <a:cubicBezTo>
                    <a:pt x="1" y="381"/>
                    <a:pt x="101" y="456"/>
                    <a:pt x="201" y="456"/>
                  </a:cubicBezTo>
                  <a:lnTo>
                    <a:pt x="1730" y="381"/>
                  </a:lnTo>
                  <a:cubicBezTo>
                    <a:pt x="1856" y="381"/>
                    <a:pt x="1931" y="281"/>
                    <a:pt x="1931" y="180"/>
                  </a:cubicBezTo>
                  <a:cubicBezTo>
                    <a:pt x="1908" y="91"/>
                    <a:pt x="1846" y="1"/>
                    <a:pt x="17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895295" y="4756126"/>
              <a:ext cx="89397" cy="22048"/>
            </a:xfrm>
            <a:custGeom>
              <a:avLst/>
              <a:gdLst/>
              <a:ahLst/>
              <a:cxnLst/>
              <a:rect l="l" t="t" r="r" b="b"/>
              <a:pathLst>
                <a:path w="1630" h="402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6"/>
                    <a:pt x="101" y="402"/>
                    <a:pt x="201" y="402"/>
                  </a:cubicBezTo>
                  <a:lnTo>
                    <a:pt x="1429" y="402"/>
                  </a:lnTo>
                  <a:cubicBezTo>
                    <a:pt x="1529" y="402"/>
                    <a:pt x="1630" y="326"/>
                    <a:pt x="1630" y="201"/>
                  </a:cubicBezTo>
                  <a:cubicBezTo>
                    <a:pt x="1630" y="101"/>
                    <a:pt x="1529" y="1"/>
                    <a:pt x="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37231" y="4762982"/>
              <a:ext cx="134754" cy="24845"/>
            </a:xfrm>
            <a:custGeom>
              <a:avLst/>
              <a:gdLst/>
              <a:ahLst/>
              <a:cxnLst/>
              <a:rect l="l" t="t" r="r" b="b"/>
              <a:pathLst>
                <a:path w="2457" h="453" extrusionOk="0">
                  <a:moveTo>
                    <a:pt x="2256" y="1"/>
                  </a:moveTo>
                  <a:lnTo>
                    <a:pt x="201" y="51"/>
                  </a:lnTo>
                  <a:cubicBezTo>
                    <a:pt x="101" y="51"/>
                    <a:pt x="0" y="151"/>
                    <a:pt x="0" y="252"/>
                  </a:cubicBezTo>
                  <a:cubicBezTo>
                    <a:pt x="0" y="377"/>
                    <a:pt x="101" y="452"/>
                    <a:pt x="201" y="452"/>
                  </a:cubicBezTo>
                  <a:lnTo>
                    <a:pt x="2256" y="402"/>
                  </a:lnTo>
                  <a:cubicBezTo>
                    <a:pt x="2381" y="402"/>
                    <a:pt x="2456" y="302"/>
                    <a:pt x="2456" y="201"/>
                  </a:cubicBezTo>
                  <a:cubicBezTo>
                    <a:pt x="2456" y="76"/>
                    <a:pt x="2356" y="1"/>
                    <a:pt x="2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53740" y="4151350"/>
              <a:ext cx="98995" cy="24790"/>
            </a:xfrm>
            <a:custGeom>
              <a:avLst/>
              <a:gdLst/>
              <a:ahLst/>
              <a:cxnLst/>
              <a:rect l="l" t="t" r="r" b="b"/>
              <a:pathLst>
                <a:path w="1805" h="452" extrusionOk="0">
                  <a:moveTo>
                    <a:pt x="1604" y="0"/>
                  </a:moveTo>
                  <a:lnTo>
                    <a:pt x="201" y="75"/>
                  </a:lnTo>
                  <a:cubicBezTo>
                    <a:pt x="75" y="75"/>
                    <a:pt x="0" y="175"/>
                    <a:pt x="0" y="276"/>
                  </a:cubicBezTo>
                  <a:cubicBezTo>
                    <a:pt x="0" y="376"/>
                    <a:pt x="100" y="451"/>
                    <a:pt x="201" y="451"/>
                  </a:cubicBezTo>
                  <a:lnTo>
                    <a:pt x="1604" y="401"/>
                  </a:lnTo>
                  <a:cubicBezTo>
                    <a:pt x="1729" y="401"/>
                    <a:pt x="1805" y="301"/>
                    <a:pt x="1805" y="201"/>
                  </a:cubicBezTo>
                  <a:cubicBezTo>
                    <a:pt x="1805" y="75"/>
                    <a:pt x="1704" y="0"/>
                    <a:pt x="1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734489" y="4203562"/>
              <a:ext cx="22048" cy="82542"/>
            </a:xfrm>
            <a:custGeom>
              <a:avLst/>
              <a:gdLst/>
              <a:ahLst/>
              <a:cxnLst/>
              <a:rect l="l" t="t" r="r" b="b"/>
              <a:pathLst>
                <a:path w="402" h="1505" extrusionOk="0">
                  <a:moveTo>
                    <a:pt x="201" y="0"/>
                  </a:moveTo>
                  <a:cubicBezTo>
                    <a:pt x="100" y="0"/>
                    <a:pt x="0" y="101"/>
                    <a:pt x="0" y="201"/>
                  </a:cubicBezTo>
                  <a:lnTo>
                    <a:pt x="0" y="1304"/>
                  </a:lnTo>
                  <a:cubicBezTo>
                    <a:pt x="0" y="1429"/>
                    <a:pt x="100" y="1504"/>
                    <a:pt x="201" y="1504"/>
                  </a:cubicBezTo>
                  <a:cubicBezTo>
                    <a:pt x="301" y="1504"/>
                    <a:pt x="401" y="1429"/>
                    <a:pt x="401" y="1304"/>
                  </a:cubicBezTo>
                  <a:lnTo>
                    <a:pt x="401" y="201"/>
                  </a:lnTo>
                  <a:cubicBezTo>
                    <a:pt x="401" y="101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727579" y="4476855"/>
              <a:ext cx="28958" cy="111610"/>
            </a:xfrm>
            <a:custGeom>
              <a:avLst/>
              <a:gdLst/>
              <a:ahLst/>
              <a:cxnLst/>
              <a:rect l="l" t="t" r="r" b="b"/>
              <a:pathLst>
                <a:path w="528" h="2035" extrusionOk="0">
                  <a:moveTo>
                    <a:pt x="263" y="0"/>
                  </a:moveTo>
                  <a:cubicBezTo>
                    <a:pt x="177" y="0"/>
                    <a:pt x="98" y="71"/>
                    <a:pt x="76" y="180"/>
                  </a:cubicBezTo>
                  <a:cubicBezTo>
                    <a:pt x="1" y="732"/>
                    <a:pt x="26" y="1308"/>
                    <a:pt x="126" y="1885"/>
                  </a:cubicBezTo>
                  <a:cubicBezTo>
                    <a:pt x="151" y="1985"/>
                    <a:pt x="226" y="2035"/>
                    <a:pt x="327" y="2035"/>
                  </a:cubicBezTo>
                  <a:lnTo>
                    <a:pt x="352" y="2035"/>
                  </a:lnTo>
                  <a:cubicBezTo>
                    <a:pt x="477" y="2010"/>
                    <a:pt x="527" y="1910"/>
                    <a:pt x="527" y="1809"/>
                  </a:cubicBezTo>
                  <a:cubicBezTo>
                    <a:pt x="402" y="1283"/>
                    <a:pt x="402" y="757"/>
                    <a:pt x="477" y="230"/>
                  </a:cubicBezTo>
                  <a:cubicBezTo>
                    <a:pt x="477" y="130"/>
                    <a:pt x="402" y="30"/>
                    <a:pt x="302" y="5"/>
                  </a:cubicBezTo>
                  <a:cubicBezTo>
                    <a:pt x="289" y="2"/>
                    <a:pt x="276" y="0"/>
                    <a:pt x="2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730321" y="4342156"/>
              <a:ext cx="26216" cy="82761"/>
            </a:xfrm>
            <a:custGeom>
              <a:avLst/>
              <a:gdLst/>
              <a:ahLst/>
              <a:cxnLst/>
              <a:rect l="l" t="t" r="r" b="b"/>
              <a:pathLst>
                <a:path w="478" h="1509" extrusionOk="0">
                  <a:moveTo>
                    <a:pt x="195" y="1"/>
                  </a:moveTo>
                  <a:cubicBezTo>
                    <a:pt x="106" y="1"/>
                    <a:pt x="26" y="91"/>
                    <a:pt x="26" y="180"/>
                  </a:cubicBezTo>
                  <a:cubicBezTo>
                    <a:pt x="1" y="556"/>
                    <a:pt x="1" y="957"/>
                    <a:pt x="76" y="1333"/>
                  </a:cubicBezTo>
                  <a:cubicBezTo>
                    <a:pt x="76" y="1433"/>
                    <a:pt x="176" y="1509"/>
                    <a:pt x="252" y="1509"/>
                  </a:cubicBezTo>
                  <a:lnTo>
                    <a:pt x="302" y="1509"/>
                  </a:lnTo>
                  <a:cubicBezTo>
                    <a:pt x="402" y="1483"/>
                    <a:pt x="477" y="1383"/>
                    <a:pt x="452" y="1283"/>
                  </a:cubicBezTo>
                  <a:cubicBezTo>
                    <a:pt x="402" y="932"/>
                    <a:pt x="377" y="556"/>
                    <a:pt x="427" y="205"/>
                  </a:cubicBezTo>
                  <a:cubicBezTo>
                    <a:pt x="427" y="105"/>
                    <a:pt x="352" y="5"/>
                    <a:pt x="227" y="5"/>
                  </a:cubicBezTo>
                  <a:cubicBezTo>
                    <a:pt x="216" y="2"/>
                    <a:pt x="205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726207" y="4631024"/>
              <a:ext cx="27587" cy="83913"/>
            </a:xfrm>
            <a:custGeom>
              <a:avLst/>
              <a:gdLst/>
              <a:ahLst/>
              <a:cxnLst/>
              <a:rect l="l" t="t" r="r" b="b"/>
              <a:pathLst>
                <a:path w="503" h="1530" extrusionOk="0">
                  <a:moveTo>
                    <a:pt x="251" y="1"/>
                  </a:moveTo>
                  <a:cubicBezTo>
                    <a:pt x="151" y="1"/>
                    <a:pt x="51" y="76"/>
                    <a:pt x="51" y="176"/>
                  </a:cubicBezTo>
                  <a:cubicBezTo>
                    <a:pt x="1" y="577"/>
                    <a:pt x="26" y="978"/>
                    <a:pt x="76" y="1354"/>
                  </a:cubicBezTo>
                  <a:cubicBezTo>
                    <a:pt x="101" y="1455"/>
                    <a:pt x="176" y="1530"/>
                    <a:pt x="276" y="1530"/>
                  </a:cubicBezTo>
                  <a:cubicBezTo>
                    <a:pt x="302" y="1530"/>
                    <a:pt x="302" y="1505"/>
                    <a:pt x="327" y="1505"/>
                  </a:cubicBezTo>
                  <a:cubicBezTo>
                    <a:pt x="427" y="1505"/>
                    <a:pt x="502" y="1404"/>
                    <a:pt x="477" y="1279"/>
                  </a:cubicBezTo>
                  <a:cubicBezTo>
                    <a:pt x="427" y="928"/>
                    <a:pt x="402" y="577"/>
                    <a:pt x="427" y="227"/>
                  </a:cubicBezTo>
                  <a:cubicBezTo>
                    <a:pt x="452" y="101"/>
                    <a:pt x="352" y="26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877449" y="4364368"/>
              <a:ext cx="132012" cy="195248"/>
            </a:xfrm>
            <a:custGeom>
              <a:avLst/>
              <a:gdLst/>
              <a:ahLst/>
              <a:cxnLst/>
              <a:rect l="l" t="t" r="r" b="b"/>
              <a:pathLst>
                <a:path w="2407" h="3560" extrusionOk="0">
                  <a:moveTo>
                    <a:pt x="226" y="1"/>
                  </a:moveTo>
                  <a:cubicBezTo>
                    <a:pt x="100" y="1"/>
                    <a:pt x="25" y="126"/>
                    <a:pt x="25" y="327"/>
                  </a:cubicBezTo>
                  <a:cubicBezTo>
                    <a:pt x="25" y="352"/>
                    <a:pt x="25" y="427"/>
                    <a:pt x="50" y="502"/>
                  </a:cubicBezTo>
                  <a:cubicBezTo>
                    <a:pt x="50" y="602"/>
                    <a:pt x="50" y="652"/>
                    <a:pt x="50" y="703"/>
                  </a:cubicBezTo>
                  <a:cubicBezTo>
                    <a:pt x="50" y="1053"/>
                    <a:pt x="50" y="1354"/>
                    <a:pt x="25" y="1655"/>
                  </a:cubicBezTo>
                  <a:cubicBezTo>
                    <a:pt x="0" y="1805"/>
                    <a:pt x="0" y="1906"/>
                    <a:pt x="0" y="1981"/>
                  </a:cubicBezTo>
                  <a:cubicBezTo>
                    <a:pt x="0" y="2131"/>
                    <a:pt x="25" y="2256"/>
                    <a:pt x="50" y="2357"/>
                  </a:cubicBezTo>
                  <a:cubicBezTo>
                    <a:pt x="100" y="2507"/>
                    <a:pt x="201" y="2582"/>
                    <a:pt x="301" y="2582"/>
                  </a:cubicBezTo>
                  <a:lnTo>
                    <a:pt x="602" y="2582"/>
                  </a:lnTo>
                  <a:cubicBezTo>
                    <a:pt x="952" y="2557"/>
                    <a:pt x="1228" y="2532"/>
                    <a:pt x="1479" y="2507"/>
                  </a:cubicBezTo>
                  <a:lnTo>
                    <a:pt x="1479" y="3209"/>
                  </a:lnTo>
                  <a:cubicBezTo>
                    <a:pt x="1479" y="3434"/>
                    <a:pt x="1554" y="3560"/>
                    <a:pt x="1729" y="3560"/>
                  </a:cubicBezTo>
                  <a:cubicBezTo>
                    <a:pt x="1905" y="3560"/>
                    <a:pt x="1980" y="3434"/>
                    <a:pt x="1980" y="3134"/>
                  </a:cubicBezTo>
                  <a:lnTo>
                    <a:pt x="1980" y="2482"/>
                  </a:lnTo>
                  <a:cubicBezTo>
                    <a:pt x="2256" y="2482"/>
                    <a:pt x="2406" y="2382"/>
                    <a:pt x="2406" y="2206"/>
                  </a:cubicBezTo>
                  <a:cubicBezTo>
                    <a:pt x="2406" y="2156"/>
                    <a:pt x="2381" y="2106"/>
                    <a:pt x="2331" y="2056"/>
                  </a:cubicBezTo>
                  <a:cubicBezTo>
                    <a:pt x="2306" y="2006"/>
                    <a:pt x="2231" y="1981"/>
                    <a:pt x="2181" y="1981"/>
                  </a:cubicBezTo>
                  <a:lnTo>
                    <a:pt x="1980" y="1981"/>
                  </a:lnTo>
                  <a:cubicBezTo>
                    <a:pt x="1980" y="1028"/>
                    <a:pt x="1930" y="427"/>
                    <a:pt x="1805" y="151"/>
                  </a:cubicBezTo>
                  <a:cubicBezTo>
                    <a:pt x="1754" y="51"/>
                    <a:pt x="1679" y="26"/>
                    <a:pt x="1604" y="26"/>
                  </a:cubicBezTo>
                  <a:cubicBezTo>
                    <a:pt x="1454" y="26"/>
                    <a:pt x="1379" y="76"/>
                    <a:pt x="1379" y="201"/>
                  </a:cubicBezTo>
                  <a:cubicBezTo>
                    <a:pt x="1379" y="377"/>
                    <a:pt x="1404" y="652"/>
                    <a:pt x="1454" y="1003"/>
                  </a:cubicBezTo>
                  <a:cubicBezTo>
                    <a:pt x="1479" y="1354"/>
                    <a:pt x="1504" y="1605"/>
                    <a:pt x="1504" y="1780"/>
                  </a:cubicBezTo>
                  <a:cubicBezTo>
                    <a:pt x="1504" y="1855"/>
                    <a:pt x="1504" y="1931"/>
                    <a:pt x="1504" y="2006"/>
                  </a:cubicBezTo>
                  <a:cubicBezTo>
                    <a:pt x="1003" y="2056"/>
                    <a:pt x="652" y="2081"/>
                    <a:pt x="476" y="2081"/>
                  </a:cubicBezTo>
                  <a:cubicBezTo>
                    <a:pt x="476" y="2031"/>
                    <a:pt x="476" y="1981"/>
                    <a:pt x="476" y="1956"/>
                  </a:cubicBezTo>
                  <a:cubicBezTo>
                    <a:pt x="476" y="1931"/>
                    <a:pt x="476" y="1805"/>
                    <a:pt x="501" y="1555"/>
                  </a:cubicBezTo>
                  <a:cubicBezTo>
                    <a:pt x="501" y="1429"/>
                    <a:pt x="501" y="1204"/>
                    <a:pt x="501" y="878"/>
                  </a:cubicBezTo>
                  <a:cubicBezTo>
                    <a:pt x="501" y="753"/>
                    <a:pt x="501" y="652"/>
                    <a:pt x="501" y="527"/>
                  </a:cubicBezTo>
                  <a:cubicBezTo>
                    <a:pt x="501" y="377"/>
                    <a:pt x="476" y="251"/>
                    <a:pt x="451" y="201"/>
                  </a:cubicBezTo>
                  <a:cubicBezTo>
                    <a:pt x="426" y="76"/>
                    <a:pt x="326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042368" y="4525228"/>
              <a:ext cx="35814" cy="34388"/>
            </a:xfrm>
            <a:custGeom>
              <a:avLst/>
              <a:gdLst/>
              <a:ahLst/>
              <a:cxnLst/>
              <a:rect l="l" t="t" r="r" b="b"/>
              <a:pathLst>
                <a:path w="653" h="627" extrusionOk="0">
                  <a:moveTo>
                    <a:pt x="351" y="0"/>
                  </a:moveTo>
                  <a:cubicBezTo>
                    <a:pt x="276" y="0"/>
                    <a:pt x="176" y="25"/>
                    <a:pt x="101" y="125"/>
                  </a:cubicBezTo>
                  <a:cubicBezTo>
                    <a:pt x="26" y="201"/>
                    <a:pt x="1" y="276"/>
                    <a:pt x="1" y="376"/>
                  </a:cubicBezTo>
                  <a:cubicBezTo>
                    <a:pt x="1" y="451"/>
                    <a:pt x="26" y="526"/>
                    <a:pt x="101" y="577"/>
                  </a:cubicBezTo>
                  <a:cubicBezTo>
                    <a:pt x="176" y="602"/>
                    <a:pt x="251" y="627"/>
                    <a:pt x="326" y="627"/>
                  </a:cubicBezTo>
                  <a:cubicBezTo>
                    <a:pt x="427" y="627"/>
                    <a:pt x="502" y="602"/>
                    <a:pt x="552" y="552"/>
                  </a:cubicBezTo>
                  <a:cubicBezTo>
                    <a:pt x="602" y="476"/>
                    <a:pt x="652" y="426"/>
                    <a:pt x="652" y="326"/>
                  </a:cubicBezTo>
                  <a:cubicBezTo>
                    <a:pt x="652" y="251"/>
                    <a:pt x="627" y="176"/>
                    <a:pt x="552" y="100"/>
                  </a:cubicBezTo>
                  <a:cubicBezTo>
                    <a:pt x="502" y="25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2"/>
          <p:cNvSpPr txBox="1"/>
          <p:nvPr/>
        </p:nvSpPr>
        <p:spPr>
          <a:xfrm>
            <a:off x="1131156" y="21775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"/>
          <p:cNvSpPr txBox="1"/>
          <p:nvPr/>
        </p:nvSpPr>
        <p:spPr>
          <a:xfrm>
            <a:off x="5359263" y="38143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"/>
          <p:cNvSpPr txBox="1"/>
          <p:nvPr/>
        </p:nvSpPr>
        <p:spPr>
          <a:xfrm>
            <a:off x="1131146" y="382765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"/>
          <p:cNvSpPr txBox="1"/>
          <p:nvPr/>
        </p:nvSpPr>
        <p:spPr>
          <a:xfrm>
            <a:off x="5359279" y="2177663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"/>
          <p:cNvSpPr txBox="1"/>
          <p:nvPr/>
        </p:nvSpPr>
        <p:spPr>
          <a:xfrm>
            <a:off x="896500" y="1578200"/>
            <a:ext cx="1662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 Problem</a:t>
            </a:r>
            <a:endParaRPr sz="1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5114725" y="1578200"/>
            <a:ext cx="1662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"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 &amp; Model</a:t>
            </a:r>
            <a:endParaRPr sz="1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"/>
          <p:cNvSpPr txBox="1"/>
          <p:nvPr/>
        </p:nvSpPr>
        <p:spPr>
          <a:xfrm>
            <a:off x="896500" y="3221725"/>
            <a:ext cx="1662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Analyze the problem</a:t>
            </a:r>
            <a:endParaRPr sz="1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"/>
          <p:cNvSpPr txBox="1"/>
          <p:nvPr/>
        </p:nvSpPr>
        <p:spPr>
          <a:xfrm>
            <a:off x="5114725" y="3215138"/>
            <a:ext cx="1662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Solutions</a:t>
            </a:r>
            <a:endParaRPr sz="15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5" name="Google Shape;285;p2"/>
          <p:cNvGrpSpPr/>
          <p:nvPr/>
        </p:nvGrpSpPr>
        <p:grpSpPr>
          <a:xfrm>
            <a:off x="3387414" y="1454271"/>
            <a:ext cx="789563" cy="571972"/>
            <a:chOff x="8283750" y="3540778"/>
            <a:chExt cx="634901" cy="459932"/>
          </a:xfrm>
        </p:grpSpPr>
        <p:sp>
          <p:nvSpPr>
            <p:cNvPr id="286" name="Google Shape;286;p2"/>
            <p:cNvSpPr/>
            <p:nvPr/>
          </p:nvSpPr>
          <p:spPr>
            <a:xfrm>
              <a:off x="8377261" y="3703375"/>
              <a:ext cx="44802" cy="232606"/>
            </a:xfrm>
            <a:custGeom>
              <a:avLst/>
              <a:gdLst/>
              <a:ahLst/>
              <a:cxnLst/>
              <a:rect l="l" t="t" r="r" b="b"/>
              <a:pathLst>
                <a:path w="1902" h="9875" extrusionOk="0">
                  <a:moveTo>
                    <a:pt x="0" y="1"/>
                  </a:moveTo>
                  <a:cubicBezTo>
                    <a:pt x="234" y="3237"/>
                    <a:pt x="67" y="6506"/>
                    <a:pt x="201" y="9741"/>
                  </a:cubicBezTo>
                  <a:cubicBezTo>
                    <a:pt x="201" y="9775"/>
                    <a:pt x="201" y="9775"/>
                    <a:pt x="201" y="9808"/>
                  </a:cubicBezTo>
                  <a:cubicBezTo>
                    <a:pt x="601" y="9841"/>
                    <a:pt x="1001" y="9875"/>
                    <a:pt x="1401" y="9875"/>
                  </a:cubicBezTo>
                  <a:lnTo>
                    <a:pt x="1768" y="9875"/>
                  </a:lnTo>
                  <a:cubicBezTo>
                    <a:pt x="1802" y="6606"/>
                    <a:pt x="1902" y="3303"/>
                    <a:pt x="1902" y="34"/>
                  </a:cubicBezTo>
                  <a:cubicBezTo>
                    <a:pt x="1268" y="1"/>
                    <a:pt x="6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8554838" y="3707309"/>
              <a:ext cx="59735" cy="47181"/>
            </a:xfrm>
            <a:custGeom>
              <a:avLst/>
              <a:gdLst/>
              <a:ahLst/>
              <a:cxnLst/>
              <a:rect l="l" t="t" r="r" b="b"/>
              <a:pathLst>
                <a:path w="2536" h="2003" extrusionOk="0">
                  <a:moveTo>
                    <a:pt x="0" y="1"/>
                  </a:moveTo>
                  <a:cubicBezTo>
                    <a:pt x="100" y="668"/>
                    <a:pt x="134" y="1335"/>
                    <a:pt x="167" y="2002"/>
                  </a:cubicBezTo>
                  <a:cubicBezTo>
                    <a:pt x="267" y="2002"/>
                    <a:pt x="367" y="2002"/>
                    <a:pt x="467" y="1969"/>
                  </a:cubicBezTo>
                  <a:cubicBezTo>
                    <a:pt x="1134" y="1902"/>
                    <a:pt x="1801" y="1869"/>
                    <a:pt x="2502" y="1802"/>
                  </a:cubicBezTo>
                  <a:cubicBezTo>
                    <a:pt x="2469" y="1235"/>
                    <a:pt x="2469" y="635"/>
                    <a:pt x="2535" y="34"/>
                  </a:cubicBezTo>
                  <a:lnTo>
                    <a:pt x="534" y="34"/>
                  </a:lnTo>
                  <a:cubicBezTo>
                    <a:pt x="367" y="34"/>
                    <a:pt x="20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8480194" y="3705754"/>
              <a:ext cx="68380" cy="229449"/>
            </a:xfrm>
            <a:custGeom>
              <a:avLst/>
              <a:gdLst/>
              <a:ahLst/>
              <a:cxnLst/>
              <a:rect l="l" t="t" r="r" b="b"/>
              <a:pathLst>
                <a:path w="2903" h="9741" extrusionOk="0">
                  <a:moveTo>
                    <a:pt x="0" y="0"/>
                  </a:moveTo>
                  <a:cubicBezTo>
                    <a:pt x="300" y="3202"/>
                    <a:pt x="134" y="6505"/>
                    <a:pt x="167" y="9740"/>
                  </a:cubicBezTo>
                  <a:cubicBezTo>
                    <a:pt x="467" y="9740"/>
                    <a:pt x="767" y="9707"/>
                    <a:pt x="1068" y="9707"/>
                  </a:cubicBezTo>
                  <a:cubicBezTo>
                    <a:pt x="901" y="7972"/>
                    <a:pt x="934" y="6204"/>
                    <a:pt x="1068" y="4437"/>
                  </a:cubicBezTo>
                  <a:cubicBezTo>
                    <a:pt x="1101" y="3869"/>
                    <a:pt x="1001" y="2902"/>
                    <a:pt x="1501" y="2502"/>
                  </a:cubicBezTo>
                  <a:cubicBezTo>
                    <a:pt x="1768" y="2235"/>
                    <a:pt x="2302" y="2135"/>
                    <a:pt x="2802" y="2102"/>
                  </a:cubicBezTo>
                  <a:cubicBezTo>
                    <a:pt x="2769" y="1434"/>
                    <a:pt x="2769" y="734"/>
                    <a:pt x="2902" y="67"/>
                  </a:cubicBezTo>
                  <a:cubicBezTo>
                    <a:pt x="1935" y="33"/>
                    <a:pt x="968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8405550" y="3600983"/>
              <a:ext cx="255383" cy="65506"/>
            </a:xfrm>
            <a:custGeom>
              <a:avLst/>
              <a:gdLst/>
              <a:ahLst/>
              <a:cxnLst/>
              <a:rect l="l" t="t" r="r" b="b"/>
              <a:pathLst>
                <a:path w="10842" h="2781" extrusionOk="0">
                  <a:moveTo>
                    <a:pt x="5237" y="0"/>
                  </a:moveTo>
                  <a:cubicBezTo>
                    <a:pt x="5061" y="0"/>
                    <a:pt x="4874" y="24"/>
                    <a:pt x="4670" y="78"/>
                  </a:cubicBezTo>
                  <a:cubicBezTo>
                    <a:pt x="4237" y="278"/>
                    <a:pt x="3770" y="512"/>
                    <a:pt x="3336" y="745"/>
                  </a:cubicBezTo>
                  <a:cubicBezTo>
                    <a:pt x="3069" y="912"/>
                    <a:pt x="2802" y="1112"/>
                    <a:pt x="2502" y="1246"/>
                  </a:cubicBezTo>
                  <a:cubicBezTo>
                    <a:pt x="2485" y="1262"/>
                    <a:pt x="2469" y="1271"/>
                    <a:pt x="2452" y="1271"/>
                  </a:cubicBezTo>
                  <a:cubicBezTo>
                    <a:pt x="2435" y="1271"/>
                    <a:pt x="2419" y="1262"/>
                    <a:pt x="2402" y="1246"/>
                  </a:cubicBezTo>
                  <a:cubicBezTo>
                    <a:pt x="1568" y="1713"/>
                    <a:pt x="767" y="2213"/>
                    <a:pt x="0" y="2713"/>
                  </a:cubicBezTo>
                  <a:cubicBezTo>
                    <a:pt x="1802" y="2763"/>
                    <a:pt x="3611" y="2780"/>
                    <a:pt x="5421" y="2780"/>
                  </a:cubicBezTo>
                  <a:cubicBezTo>
                    <a:pt x="7230" y="2780"/>
                    <a:pt x="9040" y="2763"/>
                    <a:pt x="10841" y="2747"/>
                  </a:cubicBezTo>
                  <a:cubicBezTo>
                    <a:pt x="9707" y="1946"/>
                    <a:pt x="8340" y="1379"/>
                    <a:pt x="7139" y="712"/>
                  </a:cubicBezTo>
                  <a:cubicBezTo>
                    <a:pt x="6448" y="367"/>
                    <a:pt x="5926" y="0"/>
                    <a:pt x="5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8324617" y="3701821"/>
              <a:ext cx="44024" cy="231805"/>
            </a:xfrm>
            <a:custGeom>
              <a:avLst/>
              <a:gdLst/>
              <a:ahLst/>
              <a:cxnLst/>
              <a:rect l="l" t="t" r="r" b="b"/>
              <a:pathLst>
                <a:path w="1869" h="9841" extrusionOk="0">
                  <a:moveTo>
                    <a:pt x="334" y="0"/>
                  </a:moveTo>
                  <a:cubicBezTo>
                    <a:pt x="334" y="2669"/>
                    <a:pt x="0" y="5304"/>
                    <a:pt x="134" y="7973"/>
                  </a:cubicBezTo>
                  <a:cubicBezTo>
                    <a:pt x="167" y="8573"/>
                    <a:pt x="134" y="8740"/>
                    <a:pt x="501" y="9240"/>
                  </a:cubicBezTo>
                  <a:cubicBezTo>
                    <a:pt x="834" y="9774"/>
                    <a:pt x="1001" y="9741"/>
                    <a:pt x="1602" y="9807"/>
                  </a:cubicBezTo>
                  <a:cubicBezTo>
                    <a:pt x="1702" y="9807"/>
                    <a:pt x="1802" y="9807"/>
                    <a:pt x="1868" y="9841"/>
                  </a:cubicBezTo>
                  <a:cubicBezTo>
                    <a:pt x="1802" y="6605"/>
                    <a:pt x="1535" y="3303"/>
                    <a:pt x="1802" y="67"/>
                  </a:cubicBezTo>
                  <a:cubicBezTo>
                    <a:pt x="1301" y="67"/>
                    <a:pt x="801" y="34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8696258" y="3708887"/>
              <a:ext cx="44802" cy="39313"/>
            </a:xfrm>
            <a:custGeom>
              <a:avLst/>
              <a:gdLst/>
              <a:ahLst/>
              <a:cxnLst/>
              <a:rect l="l" t="t" r="r" b="b"/>
              <a:pathLst>
                <a:path w="1902" h="1669" extrusionOk="0">
                  <a:moveTo>
                    <a:pt x="0" y="0"/>
                  </a:moveTo>
                  <a:cubicBezTo>
                    <a:pt x="67" y="534"/>
                    <a:pt x="100" y="1101"/>
                    <a:pt x="134" y="1635"/>
                  </a:cubicBezTo>
                  <a:cubicBezTo>
                    <a:pt x="701" y="1668"/>
                    <a:pt x="1268" y="1668"/>
                    <a:pt x="1835" y="1668"/>
                  </a:cubicBezTo>
                  <a:cubicBezTo>
                    <a:pt x="1835" y="1201"/>
                    <a:pt x="1835" y="701"/>
                    <a:pt x="1902" y="201"/>
                  </a:cubicBezTo>
                  <a:cubicBezTo>
                    <a:pt x="1902" y="134"/>
                    <a:pt x="1902" y="101"/>
                    <a:pt x="1902" y="34"/>
                  </a:cubicBezTo>
                  <a:cubicBezTo>
                    <a:pt x="1368" y="34"/>
                    <a:pt x="83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516326" y="3762380"/>
              <a:ext cx="383452" cy="220969"/>
            </a:xfrm>
            <a:custGeom>
              <a:avLst/>
              <a:gdLst/>
              <a:ahLst/>
              <a:cxnLst/>
              <a:rect l="l" t="t" r="r" b="b"/>
              <a:pathLst>
                <a:path w="16279" h="9381" extrusionOk="0">
                  <a:moveTo>
                    <a:pt x="14015" y="657"/>
                  </a:moveTo>
                  <a:cubicBezTo>
                    <a:pt x="14161" y="657"/>
                    <a:pt x="14311" y="748"/>
                    <a:pt x="14311" y="932"/>
                  </a:cubicBezTo>
                  <a:cubicBezTo>
                    <a:pt x="14277" y="1032"/>
                    <a:pt x="14277" y="1165"/>
                    <a:pt x="14277" y="1265"/>
                  </a:cubicBezTo>
                  <a:cubicBezTo>
                    <a:pt x="14578" y="1265"/>
                    <a:pt x="14911" y="1399"/>
                    <a:pt x="15111" y="1599"/>
                  </a:cubicBezTo>
                  <a:cubicBezTo>
                    <a:pt x="15291" y="1779"/>
                    <a:pt x="15135" y="1998"/>
                    <a:pt x="14947" y="1998"/>
                  </a:cubicBezTo>
                  <a:cubicBezTo>
                    <a:pt x="14891" y="1998"/>
                    <a:pt x="14832" y="1979"/>
                    <a:pt x="14778" y="1932"/>
                  </a:cubicBezTo>
                  <a:cubicBezTo>
                    <a:pt x="14670" y="1840"/>
                    <a:pt x="14461" y="1768"/>
                    <a:pt x="14275" y="1768"/>
                  </a:cubicBezTo>
                  <a:cubicBezTo>
                    <a:pt x="14060" y="1768"/>
                    <a:pt x="13875" y="1864"/>
                    <a:pt x="13911" y="2133"/>
                  </a:cubicBezTo>
                  <a:cubicBezTo>
                    <a:pt x="13944" y="2433"/>
                    <a:pt x="14244" y="2466"/>
                    <a:pt x="14478" y="2633"/>
                  </a:cubicBezTo>
                  <a:cubicBezTo>
                    <a:pt x="14744" y="2833"/>
                    <a:pt x="14945" y="3167"/>
                    <a:pt x="14878" y="3534"/>
                  </a:cubicBezTo>
                  <a:cubicBezTo>
                    <a:pt x="14778" y="3834"/>
                    <a:pt x="14578" y="4034"/>
                    <a:pt x="14311" y="4067"/>
                  </a:cubicBezTo>
                  <a:cubicBezTo>
                    <a:pt x="14311" y="4167"/>
                    <a:pt x="14277" y="4267"/>
                    <a:pt x="14277" y="4368"/>
                  </a:cubicBezTo>
                  <a:cubicBezTo>
                    <a:pt x="14277" y="4487"/>
                    <a:pt x="14171" y="4606"/>
                    <a:pt x="14029" y="4606"/>
                  </a:cubicBezTo>
                  <a:cubicBezTo>
                    <a:pt x="14012" y="4606"/>
                    <a:pt x="13995" y="4605"/>
                    <a:pt x="13977" y="4601"/>
                  </a:cubicBezTo>
                  <a:cubicBezTo>
                    <a:pt x="13844" y="4601"/>
                    <a:pt x="13710" y="4434"/>
                    <a:pt x="13744" y="4301"/>
                  </a:cubicBezTo>
                  <a:cubicBezTo>
                    <a:pt x="13777" y="4234"/>
                    <a:pt x="13777" y="4167"/>
                    <a:pt x="13810" y="4101"/>
                  </a:cubicBezTo>
                  <a:cubicBezTo>
                    <a:pt x="13510" y="4034"/>
                    <a:pt x="13243" y="3934"/>
                    <a:pt x="13077" y="3767"/>
                  </a:cubicBezTo>
                  <a:cubicBezTo>
                    <a:pt x="12908" y="3599"/>
                    <a:pt x="13070" y="3336"/>
                    <a:pt x="13265" y="3336"/>
                  </a:cubicBezTo>
                  <a:cubicBezTo>
                    <a:pt x="13302" y="3336"/>
                    <a:pt x="13340" y="3346"/>
                    <a:pt x="13377" y="3367"/>
                  </a:cubicBezTo>
                  <a:cubicBezTo>
                    <a:pt x="13510" y="3467"/>
                    <a:pt x="13644" y="3534"/>
                    <a:pt x="13777" y="3567"/>
                  </a:cubicBezTo>
                  <a:cubicBezTo>
                    <a:pt x="13863" y="3588"/>
                    <a:pt x="13931" y="3603"/>
                    <a:pt x="13987" y="3603"/>
                  </a:cubicBezTo>
                  <a:cubicBezTo>
                    <a:pt x="14105" y="3603"/>
                    <a:pt x="14165" y="3538"/>
                    <a:pt x="14211" y="3333"/>
                  </a:cubicBezTo>
                  <a:cubicBezTo>
                    <a:pt x="14277" y="3033"/>
                    <a:pt x="14144" y="3033"/>
                    <a:pt x="13944" y="2900"/>
                  </a:cubicBezTo>
                  <a:cubicBezTo>
                    <a:pt x="13810" y="2833"/>
                    <a:pt x="13710" y="2800"/>
                    <a:pt x="13610" y="2733"/>
                  </a:cubicBezTo>
                  <a:cubicBezTo>
                    <a:pt x="13310" y="2533"/>
                    <a:pt x="13143" y="2199"/>
                    <a:pt x="13310" y="1832"/>
                  </a:cubicBezTo>
                  <a:cubicBezTo>
                    <a:pt x="13410" y="1599"/>
                    <a:pt x="13577" y="1432"/>
                    <a:pt x="13777" y="1365"/>
                  </a:cubicBezTo>
                  <a:cubicBezTo>
                    <a:pt x="13777" y="1199"/>
                    <a:pt x="13744" y="1065"/>
                    <a:pt x="13744" y="932"/>
                  </a:cubicBezTo>
                  <a:cubicBezTo>
                    <a:pt x="13727" y="748"/>
                    <a:pt x="13869" y="657"/>
                    <a:pt x="14015" y="657"/>
                  </a:cubicBezTo>
                  <a:close/>
                  <a:moveTo>
                    <a:pt x="8358" y="983"/>
                  </a:moveTo>
                  <a:cubicBezTo>
                    <a:pt x="9654" y="983"/>
                    <a:pt x="10974" y="1599"/>
                    <a:pt x="11475" y="2733"/>
                  </a:cubicBezTo>
                  <a:cubicBezTo>
                    <a:pt x="12343" y="4668"/>
                    <a:pt x="11642" y="7303"/>
                    <a:pt x="9474" y="8003"/>
                  </a:cubicBezTo>
                  <a:cubicBezTo>
                    <a:pt x="9096" y="8131"/>
                    <a:pt x="8718" y="8191"/>
                    <a:pt x="8349" y="8191"/>
                  </a:cubicBezTo>
                  <a:cubicBezTo>
                    <a:pt x="6599" y="8191"/>
                    <a:pt x="5064" y="6841"/>
                    <a:pt x="4871" y="4968"/>
                  </a:cubicBezTo>
                  <a:cubicBezTo>
                    <a:pt x="4771" y="3934"/>
                    <a:pt x="5171" y="3000"/>
                    <a:pt x="5738" y="2199"/>
                  </a:cubicBezTo>
                  <a:cubicBezTo>
                    <a:pt x="6314" y="1372"/>
                    <a:pt x="7328" y="983"/>
                    <a:pt x="8358" y="983"/>
                  </a:cubicBezTo>
                  <a:close/>
                  <a:moveTo>
                    <a:pt x="2202" y="5026"/>
                  </a:moveTo>
                  <a:cubicBezTo>
                    <a:pt x="2344" y="5026"/>
                    <a:pt x="2486" y="5118"/>
                    <a:pt x="2469" y="5302"/>
                  </a:cubicBezTo>
                  <a:cubicBezTo>
                    <a:pt x="2469" y="5402"/>
                    <a:pt x="2469" y="5535"/>
                    <a:pt x="2436" y="5635"/>
                  </a:cubicBezTo>
                  <a:cubicBezTo>
                    <a:pt x="2769" y="5635"/>
                    <a:pt x="3069" y="5769"/>
                    <a:pt x="3303" y="5969"/>
                  </a:cubicBezTo>
                  <a:cubicBezTo>
                    <a:pt x="3483" y="6149"/>
                    <a:pt x="3326" y="6368"/>
                    <a:pt x="3138" y="6368"/>
                  </a:cubicBezTo>
                  <a:cubicBezTo>
                    <a:pt x="3082" y="6368"/>
                    <a:pt x="3023" y="6348"/>
                    <a:pt x="2969" y="6302"/>
                  </a:cubicBezTo>
                  <a:cubicBezTo>
                    <a:pt x="2861" y="6210"/>
                    <a:pt x="2646" y="6138"/>
                    <a:pt x="2452" y="6138"/>
                  </a:cubicBezTo>
                  <a:cubicBezTo>
                    <a:pt x="2228" y="6138"/>
                    <a:pt x="2033" y="6234"/>
                    <a:pt x="2069" y="6502"/>
                  </a:cubicBezTo>
                  <a:cubicBezTo>
                    <a:pt x="2135" y="6803"/>
                    <a:pt x="2436" y="6836"/>
                    <a:pt x="2669" y="7003"/>
                  </a:cubicBezTo>
                  <a:cubicBezTo>
                    <a:pt x="2936" y="7203"/>
                    <a:pt x="3136" y="7536"/>
                    <a:pt x="3036" y="7903"/>
                  </a:cubicBezTo>
                  <a:cubicBezTo>
                    <a:pt x="2969" y="8204"/>
                    <a:pt x="2769" y="8404"/>
                    <a:pt x="2469" y="8437"/>
                  </a:cubicBezTo>
                  <a:cubicBezTo>
                    <a:pt x="2469" y="8537"/>
                    <a:pt x="2469" y="8637"/>
                    <a:pt x="2469" y="8737"/>
                  </a:cubicBezTo>
                  <a:cubicBezTo>
                    <a:pt x="2436" y="8904"/>
                    <a:pt x="2336" y="9004"/>
                    <a:pt x="2169" y="9004"/>
                  </a:cubicBezTo>
                  <a:cubicBezTo>
                    <a:pt x="2002" y="8971"/>
                    <a:pt x="1902" y="8804"/>
                    <a:pt x="1935" y="8671"/>
                  </a:cubicBezTo>
                  <a:cubicBezTo>
                    <a:pt x="1969" y="8604"/>
                    <a:pt x="1969" y="8537"/>
                    <a:pt x="2002" y="8470"/>
                  </a:cubicBezTo>
                  <a:cubicBezTo>
                    <a:pt x="1702" y="8404"/>
                    <a:pt x="1435" y="8304"/>
                    <a:pt x="1268" y="8137"/>
                  </a:cubicBezTo>
                  <a:cubicBezTo>
                    <a:pt x="1100" y="7969"/>
                    <a:pt x="1262" y="7706"/>
                    <a:pt x="1456" y="7706"/>
                  </a:cubicBezTo>
                  <a:cubicBezTo>
                    <a:pt x="1493" y="7706"/>
                    <a:pt x="1531" y="7715"/>
                    <a:pt x="1568" y="7737"/>
                  </a:cubicBezTo>
                  <a:cubicBezTo>
                    <a:pt x="1668" y="7837"/>
                    <a:pt x="1802" y="7903"/>
                    <a:pt x="1969" y="7937"/>
                  </a:cubicBezTo>
                  <a:cubicBezTo>
                    <a:pt x="2054" y="7958"/>
                    <a:pt x="2123" y="7973"/>
                    <a:pt x="2177" y="7973"/>
                  </a:cubicBezTo>
                  <a:cubicBezTo>
                    <a:pt x="2293" y="7973"/>
                    <a:pt x="2346" y="7907"/>
                    <a:pt x="2369" y="7703"/>
                  </a:cubicBezTo>
                  <a:cubicBezTo>
                    <a:pt x="2436" y="7403"/>
                    <a:pt x="2336" y="7403"/>
                    <a:pt x="2102" y="7270"/>
                  </a:cubicBezTo>
                  <a:cubicBezTo>
                    <a:pt x="2002" y="7203"/>
                    <a:pt x="1869" y="7170"/>
                    <a:pt x="1769" y="7103"/>
                  </a:cubicBezTo>
                  <a:cubicBezTo>
                    <a:pt x="1502" y="6903"/>
                    <a:pt x="1302" y="6569"/>
                    <a:pt x="1468" y="6202"/>
                  </a:cubicBezTo>
                  <a:cubicBezTo>
                    <a:pt x="1568" y="5969"/>
                    <a:pt x="1769" y="5802"/>
                    <a:pt x="1969" y="5735"/>
                  </a:cubicBezTo>
                  <a:cubicBezTo>
                    <a:pt x="1935" y="5568"/>
                    <a:pt x="1935" y="5435"/>
                    <a:pt x="1935" y="5302"/>
                  </a:cubicBezTo>
                  <a:cubicBezTo>
                    <a:pt x="1919" y="5118"/>
                    <a:pt x="2060" y="5026"/>
                    <a:pt x="2202" y="5026"/>
                  </a:cubicBezTo>
                  <a:close/>
                  <a:moveTo>
                    <a:pt x="9384" y="0"/>
                  </a:moveTo>
                  <a:cubicBezTo>
                    <a:pt x="7537" y="0"/>
                    <a:pt x="5691" y="58"/>
                    <a:pt x="3837" y="165"/>
                  </a:cubicBezTo>
                  <a:cubicBezTo>
                    <a:pt x="2903" y="198"/>
                    <a:pt x="1668" y="131"/>
                    <a:pt x="835" y="465"/>
                  </a:cubicBezTo>
                  <a:cubicBezTo>
                    <a:pt x="434" y="598"/>
                    <a:pt x="534" y="398"/>
                    <a:pt x="301" y="798"/>
                  </a:cubicBezTo>
                  <a:cubicBezTo>
                    <a:pt x="167" y="1032"/>
                    <a:pt x="201" y="1199"/>
                    <a:pt x="134" y="1465"/>
                  </a:cubicBezTo>
                  <a:cubicBezTo>
                    <a:pt x="101" y="1832"/>
                    <a:pt x="67" y="2266"/>
                    <a:pt x="67" y="2633"/>
                  </a:cubicBezTo>
                  <a:cubicBezTo>
                    <a:pt x="1" y="4334"/>
                    <a:pt x="67" y="6069"/>
                    <a:pt x="301" y="7770"/>
                  </a:cubicBezTo>
                  <a:cubicBezTo>
                    <a:pt x="401" y="8571"/>
                    <a:pt x="267" y="9138"/>
                    <a:pt x="1201" y="9338"/>
                  </a:cubicBezTo>
                  <a:cubicBezTo>
                    <a:pt x="1368" y="9371"/>
                    <a:pt x="1560" y="9379"/>
                    <a:pt x="1752" y="9379"/>
                  </a:cubicBezTo>
                  <a:cubicBezTo>
                    <a:pt x="1944" y="9379"/>
                    <a:pt x="2135" y="9371"/>
                    <a:pt x="2302" y="9371"/>
                  </a:cubicBezTo>
                  <a:cubicBezTo>
                    <a:pt x="2469" y="9378"/>
                    <a:pt x="2636" y="9380"/>
                    <a:pt x="2803" y="9380"/>
                  </a:cubicBezTo>
                  <a:cubicBezTo>
                    <a:pt x="3470" y="9380"/>
                    <a:pt x="4137" y="9338"/>
                    <a:pt x="4804" y="9338"/>
                  </a:cubicBezTo>
                  <a:cubicBezTo>
                    <a:pt x="6605" y="9304"/>
                    <a:pt x="8407" y="9238"/>
                    <a:pt x="10208" y="9204"/>
                  </a:cubicBezTo>
                  <a:cubicBezTo>
                    <a:pt x="11142" y="9171"/>
                    <a:pt x="12109" y="9171"/>
                    <a:pt x="13077" y="9138"/>
                  </a:cubicBezTo>
                  <a:cubicBezTo>
                    <a:pt x="13145" y="9135"/>
                    <a:pt x="13217" y="9134"/>
                    <a:pt x="13290" y="9134"/>
                  </a:cubicBezTo>
                  <a:cubicBezTo>
                    <a:pt x="13590" y="9134"/>
                    <a:pt x="13928" y="9153"/>
                    <a:pt x="14263" y="9153"/>
                  </a:cubicBezTo>
                  <a:cubicBezTo>
                    <a:pt x="14811" y="9153"/>
                    <a:pt x="15352" y="9102"/>
                    <a:pt x="15712" y="8837"/>
                  </a:cubicBezTo>
                  <a:cubicBezTo>
                    <a:pt x="16212" y="8470"/>
                    <a:pt x="16179" y="7937"/>
                    <a:pt x="16212" y="7303"/>
                  </a:cubicBezTo>
                  <a:cubicBezTo>
                    <a:pt x="16246" y="6836"/>
                    <a:pt x="16246" y="6336"/>
                    <a:pt x="16246" y="5869"/>
                  </a:cubicBezTo>
                  <a:cubicBezTo>
                    <a:pt x="16279" y="5035"/>
                    <a:pt x="16246" y="4201"/>
                    <a:pt x="16212" y="3367"/>
                  </a:cubicBezTo>
                  <a:cubicBezTo>
                    <a:pt x="16212" y="2800"/>
                    <a:pt x="16179" y="2266"/>
                    <a:pt x="16145" y="1699"/>
                  </a:cubicBezTo>
                  <a:cubicBezTo>
                    <a:pt x="16145" y="1365"/>
                    <a:pt x="16212" y="765"/>
                    <a:pt x="16112" y="465"/>
                  </a:cubicBezTo>
                  <a:cubicBezTo>
                    <a:pt x="16045" y="365"/>
                    <a:pt x="16045" y="298"/>
                    <a:pt x="16012" y="265"/>
                  </a:cubicBezTo>
                  <a:cubicBezTo>
                    <a:pt x="13796" y="83"/>
                    <a:pt x="11590" y="0"/>
                    <a:pt x="9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315972" y="3561058"/>
              <a:ext cx="442386" cy="132921"/>
            </a:xfrm>
            <a:custGeom>
              <a:avLst/>
              <a:gdLst/>
              <a:ahLst/>
              <a:cxnLst/>
              <a:rect l="l" t="t" r="r" b="b"/>
              <a:pathLst>
                <a:path w="18781" h="5643" extrusionOk="0">
                  <a:moveTo>
                    <a:pt x="9209" y="989"/>
                  </a:moveTo>
                  <a:cubicBezTo>
                    <a:pt x="9583" y="989"/>
                    <a:pt x="9901" y="1207"/>
                    <a:pt x="10275" y="1406"/>
                  </a:cubicBezTo>
                  <a:cubicBezTo>
                    <a:pt x="11242" y="1940"/>
                    <a:pt x="12209" y="2474"/>
                    <a:pt x="13177" y="3007"/>
                  </a:cubicBezTo>
                  <a:cubicBezTo>
                    <a:pt x="13944" y="3441"/>
                    <a:pt x="14811" y="3808"/>
                    <a:pt x="15345" y="4509"/>
                  </a:cubicBezTo>
                  <a:cubicBezTo>
                    <a:pt x="15478" y="4609"/>
                    <a:pt x="15412" y="4842"/>
                    <a:pt x="15211" y="4842"/>
                  </a:cubicBezTo>
                  <a:cubicBezTo>
                    <a:pt x="14760" y="4846"/>
                    <a:pt x="14309" y="4848"/>
                    <a:pt x="13858" y="4848"/>
                  </a:cubicBezTo>
                  <a:cubicBezTo>
                    <a:pt x="10757" y="4848"/>
                    <a:pt x="7654" y="4770"/>
                    <a:pt x="4533" y="4770"/>
                  </a:cubicBezTo>
                  <a:cubicBezTo>
                    <a:pt x="4079" y="4770"/>
                    <a:pt x="3624" y="4772"/>
                    <a:pt x="3169" y="4775"/>
                  </a:cubicBezTo>
                  <a:cubicBezTo>
                    <a:pt x="3003" y="4775"/>
                    <a:pt x="2936" y="4542"/>
                    <a:pt x="3103" y="4442"/>
                  </a:cubicBezTo>
                  <a:cubicBezTo>
                    <a:pt x="4337" y="3541"/>
                    <a:pt x="5638" y="2774"/>
                    <a:pt x="6972" y="2107"/>
                  </a:cubicBezTo>
                  <a:cubicBezTo>
                    <a:pt x="7573" y="1707"/>
                    <a:pt x="8206" y="1306"/>
                    <a:pt x="8807" y="1073"/>
                  </a:cubicBezTo>
                  <a:cubicBezTo>
                    <a:pt x="8950" y="1014"/>
                    <a:pt x="9083" y="989"/>
                    <a:pt x="9209" y="989"/>
                  </a:cubicBezTo>
                  <a:close/>
                  <a:moveTo>
                    <a:pt x="9290" y="1"/>
                  </a:moveTo>
                  <a:cubicBezTo>
                    <a:pt x="8912" y="1"/>
                    <a:pt x="8565" y="113"/>
                    <a:pt x="8206" y="272"/>
                  </a:cubicBezTo>
                  <a:cubicBezTo>
                    <a:pt x="5404" y="1873"/>
                    <a:pt x="2669" y="3541"/>
                    <a:pt x="1" y="5309"/>
                  </a:cubicBezTo>
                  <a:cubicBezTo>
                    <a:pt x="839" y="5452"/>
                    <a:pt x="1728" y="5470"/>
                    <a:pt x="2606" y="5470"/>
                  </a:cubicBezTo>
                  <a:cubicBezTo>
                    <a:pt x="2895" y="5470"/>
                    <a:pt x="3183" y="5468"/>
                    <a:pt x="3467" y="5468"/>
                  </a:cubicBezTo>
                  <a:cubicBezTo>
                    <a:pt x="3727" y="5468"/>
                    <a:pt x="3984" y="5470"/>
                    <a:pt x="4237" y="5476"/>
                  </a:cubicBezTo>
                  <a:cubicBezTo>
                    <a:pt x="5738" y="5509"/>
                    <a:pt x="7272" y="5543"/>
                    <a:pt x="8807" y="5543"/>
                  </a:cubicBezTo>
                  <a:cubicBezTo>
                    <a:pt x="10585" y="5582"/>
                    <a:pt x="12375" y="5598"/>
                    <a:pt x="14162" y="5598"/>
                  </a:cubicBezTo>
                  <a:cubicBezTo>
                    <a:pt x="15426" y="5598"/>
                    <a:pt x="16689" y="5590"/>
                    <a:pt x="17947" y="5576"/>
                  </a:cubicBezTo>
                  <a:cubicBezTo>
                    <a:pt x="18447" y="5543"/>
                    <a:pt x="18781" y="5643"/>
                    <a:pt x="18347" y="5176"/>
                  </a:cubicBezTo>
                  <a:cubicBezTo>
                    <a:pt x="18147" y="4976"/>
                    <a:pt x="17780" y="4809"/>
                    <a:pt x="17546" y="4642"/>
                  </a:cubicBezTo>
                  <a:cubicBezTo>
                    <a:pt x="16879" y="4208"/>
                    <a:pt x="16212" y="3775"/>
                    <a:pt x="15545" y="3374"/>
                  </a:cubicBezTo>
                  <a:cubicBezTo>
                    <a:pt x="14311" y="2607"/>
                    <a:pt x="13077" y="1873"/>
                    <a:pt x="11809" y="1173"/>
                  </a:cubicBezTo>
                  <a:cubicBezTo>
                    <a:pt x="11275" y="839"/>
                    <a:pt x="10708" y="406"/>
                    <a:pt x="10108" y="172"/>
                  </a:cubicBezTo>
                  <a:cubicBezTo>
                    <a:pt x="9813" y="51"/>
                    <a:pt x="9545" y="1"/>
                    <a:pt x="9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8306763" y="3943774"/>
              <a:ext cx="201725" cy="19716"/>
            </a:xfrm>
            <a:custGeom>
              <a:avLst/>
              <a:gdLst/>
              <a:ahLst/>
              <a:cxnLst/>
              <a:rect l="l" t="t" r="r" b="b"/>
              <a:pathLst>
                <a:path w="8564" h="837" extrusionOk="0">
                  <a:moveTo>
                    <a:pt x="733" y="0"/>
                  </a:moveTo>
                  <a:cubicBezTo>
                    <a:pt x="412" y="0"/>
                    <a:pt x="0" y="45"/>
                    <a:pt x="191" y="536"/>
                  </a:cubicBezTo>
                  <a:cubicBezTo>
                    <a:pt x="358" y="836"/>
                    <a:pt x="2693" y="769"/>
                    <a:pt x="3160" y="803"/>
                  </a:cubicBezTo>
                  <a:cubicBezTo>
                    <a:pt x="3330" y="806"/>
                    <a:pt x="3501" y="807"/>
                    <a:pt x="3671" y="807"/>
                  </a:cubicBezTo>
                  <a:cubicBezTo>
                    <a:pt x="4771" y="807"/>
                    <a:pt x="5872" y="750"/>
                    <a:pt x="6973" y="750"/>
                  </a:cubicBezTo>
                  <a:cubicBezTo>
                    <a:pt x="7503" y="750"/>
                    <a:pt x="8034" y="764"/>
                    <a:pt x="8564" y="803"/>
                  </a:cubicBezTo>
                  <a:cubicBezTo>
                    <a:pt x="8531" y="603"/>
                    <a:pt x="8531" y="403"/>
                    <a:pt x="8497" y="202"/>
                  </a:cubicBezTo>
                  <a:cubicBezTo>
                    <a:pt x="7621" y="298"/>
                    <a:pt x="6738" y="340"/>
                    <a:pt x="5858" y="340"/>
                  </a:cubicBezTo>
                  <a:cubicBezTo>
                    <a:pt x="4894" y="340"/>
                    <a:pt x="3935" y="290"/>
                    <a:pt x="2993" y="202"/>
                  </a:cubicBezTo>
                  <a:cubicBezTo>
                    <a:pt x="2460" y="169"/>
                    <a:pt x="1793" y="169"/>
                    <a:pt x="1259" y="2"/>
                  </a:cubicBezTo>
                  <a:lnTo>
                    <a:pt x="925" y="2"/>
                  </a:lnTo>
                  <a:cubicBezTo>
                    <a:pt x="871" y="2"/>
                    <a:pt x="804" y="0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8640482" y="3799125"/>
              <a:ext cx="148514" cy="141872"/>
            </a:xfrm>
            <a:custGeom>
              <a:avLst/>
              <a:gdLst/>
              <a:ahLst/>
              <a:cxnLst/>
              <a:rect l="l" t="t" r="r" b="b"/>
              <a:pathLst>
                <a:path w="6305" h="6023" extrusionOk="0">
                  <a:moveTo>
                    <a:pt x="2913" y="335"/>
                  </a:moveTo>
                  <a:cubicBezTo>
                    <a:pt x="3073" y="335"/>
                    <a:pt x="3263" y="493"/>
                    <a:pt x="3202" y="706"/>
                  </a:cubicBezTo>
                  <a:cubicBezTo>
                    <a:pt x="3169" y="839"/>
                    <a:pt x="3136" y="940"/>
                    <a:pt x="3202" y="1073"/>
                  </a:cubicBezTo>
                  <a:cubicBezTo>
                    <a:pt x="3636" y="1106"/>
                    <a:pt x="4070" y="1340"/>
                    <a:pt x="4303" y="1773"/>
                  </a:cubicBezTo>
                  <a:cubicBezTo>
                    <a:pt x="4401" y="1896"/>
                    <a:pt x="4283" y="2036"/>
                    <a:pt x="4161" y="2036"/>
                  </a:cubicBezTo>
                  <a:cubicBezTo>
                    <a:pt x="4117" y="2036"/>
                    <a:pt x="4072" y="2018"/>
                    <a:pt x="4036" y="1974"/>
                  </a:cubicBezTo>
                  <a:cubicBezTo>
                    <a:pt x="3821" y="1737"/>
                    <a:pt x="3510" y="1570"/>
                    <a:pt x="3191" y="1570"/>
                  </a:cubicBezTo>
                  <a:cubicBezTo>
                    <a:pt x="3014" y="1570"/>
                    <a:pt x="2835" y="1621"/>
                    <a:pt x="2669" y="1740"/>
                  </a:cubicBezTo>
                  <a:cubicBezTo>
                    <a:pt x="2402" y="1940"/>
                    <a:pt x="2268" y="2140"/>
                    <a:pt x="2402" y="2474"/>
                  </a:cubicBezTo>
                  <a:cubicBezTo>
                    <a:pt x="2535" y="2774"/>
                    <a:pt x="2735" y="2808"/>
                    <a:pt x="3036" y="2941"/>
                  </a:cubicBezTo>
                  <a:cubicBezTo>
                    <a:pt x="3469" y="3108"/>
                    <a:pt x="4136" y="3341"/>
                    <a:pt x="4203" y="3875"/>
                  </a:cubicBezTo>
                  <a:cubicBezTo>
                    <a:pt x="4270" y="4409"/>
                    <a:pt x="3769" y="4709"/>
                    <a:pt x="3202" y="4809"/>
                  </a:cubicBezTo>
                  <a:cubicBezTo>
                    <a:pt x="3202" y="4942"/>
                    <a:pt x="3202" y="5109"/>
                    <a:pt x="3202" y="5243"/>
                  </a:cubicBezTo>
                  <a:cubicBezTo>
                    <a:pt x="3202" y="5409"/>
                    <a:pt x="3069" y="5543"/>
                    <a:pt x="2869" y="5543"/>
                  </a:cubicBezTo>
                  <a:cubicBezTo>
                    <a:pt x="2702" y="5509"/>
                    <a:pt x="2602" y="5343"/>
                    <a:pt x="2635" y="5176"/>
                  </a:cubicBezTo>
                  <a:cubicBezTo>
                    <a:pt x="2669" y="5042"/>
                    <a:pt x="2669" y="4942"/>
                    <a:pt x="2702" y="4842"/>
                  </a:cubicBezTo>
                  <a:cubicBezTo>
                    <a:pt x="2335" y="4809"/>
                    <a:pt x="2001" y="4676"/>
                    <a:pt x="1835" y="4475"/>
                  </a:cubicBezTo>
                  <a:cubicBezTo>
                    <a:pt x="1651" y="4265"/>
                    <a:pt x="1818" y="4014"/>
                    <a:pt x="2028" y="4014"/>
                  </a:cubicBezTo>
                  <a:cubicBezTo>
                    <a:pt x="2085" y="4014"/>
                    <a:pt x="2145" y="4032"/>
                    <a:pt x="2202" y="4075"/>
                  </a:cubicBezTo>
                  <a:cubicBezTo>
                    <a:pt x="2403" y="4216"/>
                    <a:pt x="2580" y="4272"/>
                    <a:pt x="2770" y="4272"/>
                  </a:cubicBezTo>
                  <a:cubicBezTo>
                    <a:pt x="2894" y="4272"/>
                    <a:pt x="3024" y="4248"/>
                    <a:pt x="3169" y="4209"/>
                  </a:cubicBezTo>
                  <a:cubicBezTo>
                    <a:pt x="3469" y="4142"/>
                    <a:pt x="3669" y="4042"/>
                    <a:pt x="3436" y="3708"/>
                  </a:cubicBezTo>
                  <a:cubicBezTo>
                    <a:pt x="3236" y="3441"/>
                    <a:pt x="2535" y="3341"/>
                    <a:pt x="2235" y="3141"/>
                  </a:cubicBezTo>
                  <a:cubicBezTo>
                    <a:pt x="1768" y="2841"/>
                    <a:pt x="1635" y="2407"/>
                    <a:pt x="1868" y="1907"/>
                  </a:cubicBezTo>
                  <a:cubicBezTo>
                    <a:pt x="2035" y="1507"/>
                    <a:pt x="2335" y="1273"/>
                    <a:pt x="2669" y="1140"/>
                  </a:cubicBezTo>
                  <a:cubicBezTo>
                    <a:pt x="2602" y="940"/>
                    <a:pt x="2569" y="739"/>
                    <a:pt x="2635" y="539"/>
                  </a:cubicBezTo>
                  <a:cubicBezTo>
                    <a:pt x="2669" y="406"/>
                    <a:pt x="2735" y="339"/>
                    <a:pt x="2869" y="339"/>
                  </a:cubicBezTo>
                  <a:cubicBezTo>
                    <a:pt x="2883" y="336"/>
                    <a:pt x="2898" y="335"/>
                    <a:pt x="2913" y="335"/>
                  </a:cubicBezTo>
                  <a:close/>
                  <a:moveTo>
                    <a:pt x="3035" y="0"/>
                  </a:moveTo>
                  <a:cubicBezTo>
                    <a:pt x="2968" y="0"/>
                    <a:pt x="2902" y="2"/>
                    <a:pt x="2835" y="6"/>
                  </a:cubicBezTo>
                  <a:cubicBezTo>
                    <a:pt x="2468" y="39"/>
                    <a:pt x="2102" y="106"/>
                    <a:pt x="1768" y="239"/>
                  </a:cubicBezTo>
                  <a:cubicBezTo>
                    <a:pt x="734" y="806"/>
                    <a:pt x="0" y="1840"/>
                    <a:pt x="67" y="3141"/>
                  </a:cubicBezTo>
                  <a:cubicBezTo>
                    <a:pt x="133" y="4709"/>
                    <a:pt x="1368" y="5910"/>
                    <a:pt x="2835" y="6010"/>
                  </a:cubicBezTo>
                  <a:cubicBezTo>
                    <a:pt x="2916" y="6019"/>
                    <a:pt x="2996" y="6023"/>
                    <a:pt x="3077" y="6023"/>
                  </a:cubicBezTo>
                  <a:cubicBezTo>
                    <a:pt x="3299" y="6023"/>
                    <a:pt x="3525" y="5992"/>
                    <a:pt x="3769" y="5943"/>
                  </a:cubicBezTo>
                  <a:cubicBezTo>
                    <a:pt x="5604" y="5509"/>
                    <a:pt x="6305" y="3508"/>
                    <a:pt x="5804" y="1807"/>
                  </a:cubicBezTo>
                  <a:cubicBezTo>
                    <a:pt x="5425" y="574"/>
                    <a:pt x="4237" y="0"/>
                    <a:pt x="3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8432261" y="3704176"/>
              <a:ext cx="40868" cy="232135"/>
            </a:xfrm>
            <a:custGeom>
              <a:avLst/>
              <a:gdLst/>
              <a:ahLst/>
              <a:cxnLst/>
              <a:rect l="l" t="t" r="r" b="b"/>
              <a:pathLst>
                <a:path w="1735" h="9855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269"/>
                    <a:pt x="134" y="6572"/>
                    <a:pt x="0" y="9841"/>
                  </a:cubicBezTo>
                  <a:cubicBezTo>
                    <a:pt x="157" y="9850"/>
                    <a:pt x="313" y="9855"/>
                    <a:pt x="469" y="9855"/>
                  </a:cubicBezTo>
                  <a:cubicBezTo>
                    <a:pt x="847" y="9855"/>
                    <a:pt x="1224" y="9831"/>
                    <a:pt x="1602" y="9807"/>
                  </a:cubicBezTo>
                  <a:cubicBezTo>
                    <a:pt x="1635" y="6572"/>
                    <a:pt x="1468" y="3269"/>
                    <a:pt x="1735" y="67"/>
                  </a:cubicBezTo>
                  <a:cubicBezTo>
                    <a:pt x="1168" y="34"/>
                    <a:pt x="567" y="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8623970" y="3708110"/>
              <a:ext cx="62091" cy="40868"/>
            </a:xfrm>
            <a:custGeom>
              <a:avLst/>
              <a:gdLst/>
              <a:ahLst/>
              <a:cxnLst/>
              <a:rect l="l" t="t" r="r" b="b"/>
              <a:pathLst>
                <a:path w="2636" h="1735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601"/>
                    <a:pt x="134" y="1168"/>
                    <a:pt x="134" y="1735"/>
                  </a:cubicBezTo>
                  <a:cubicBezTo>
                    <a:pt x="968" y="1701"/>
                    <a:pt x="1802" y="1668"/>
                    <a:pt x="2636" y="1668"/>
                  </a:cubicBezTo>
                  <a:cubicBezTo>
                    <a:pt x="2602" y="1134"/>
                    <a:pt x="2602" y="567"/>
                    <a:pt x="2636" y="33"/>
                  </a:cubicBezTo>
                  <a:cubicBezTo>
                    <a:pt x="1768" y="33"/>
                    <a:pt x="868" y="3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8821238" y="3777831"/>
              <a:ext cx="56132" cy="93066"/>
            </a:xfrm>
            <a:custGeom>
              <a:avLst/>
              <a:gdLst/>
              <a:ahLst/>
              <a:cxnLst/>
              <a:rect l="l" t="t" r="r" b="b"/>
              <a:pathLst>
                <a:path w="2383" h="3951" extrusionOk="0">
                  <a:moveTo>
                    <a:pt x="1099" y="1"/>
                  </a:moveTo>
                  <a:cubicBezTo>
                    <a:pt x="957" y="1"/>
                    <a:pt x="815" y="92"/>
                    <a:pt x="832" y="276"/>
                  </a:cubicBezTo>
                  <a:cubicBezTo>
                    <a:pt x="832" y="409"/>
                    <a:pt x="832" y="543"/>
                    <a:pt x="865" y="709"/>
                  </a:cubicBezTo>
                  <a:cubicBezTo>
                    <a:pt x="665" y="776"/>
                    <a:pt x="465" y="943"/>
                    <a:pt x="365" y="1176"/>
                  </a:cubicBezTo>
                  <a:cubicBezTo>
                    <a:pt x="198" y="1510"/>
                    <a:pt x="398" y="1877"/>
                    <a:pt x="665" y="2077"/>
                  </a:cubicBezTo>
                  <a:cubicBezTo>
                    <a:pt x="765" y="2144"/>
                    <a:pt x="899" y="2177"/>
                    <a:pt x="999" y="2244"/>
                  </a:cubicBezTo>
                  <a:cubicBezTo>
                    <a:pt x="1232" y="2377"/>
                    <a:pt x="1332" y="2377"/>
                    <a:pt x="1266" y="2677"/>
                  </a:cubicBezTo>
                  <a:cubicBezTo>
                    <a:pt x="1216" y="2875"/>
                    <a:pt x="1149" y="2926"/>
                    <a:pt x="1023" y="2926"/>
                  </a:cubicBezTo>
                  <a:cubicBezTo>
                    <a:pt x="978" y="2926"/>
                    <a:pt x="926" y="2920"/>
                    <a:pt x="865" y="2911"/>
                  </a:cubicBezTo>
                  <a:cubicBezTo>
                    <a:pt x="699" y="2878"/>
                    <a:pt x="565" y="2811"/>
                    <a:pt x="465" y="2711"/>
                  </a:cubicBezTo>
                  <a:cubicBezTo>
                    <a:pt x="424" y="2681"/>
                    <a:pt x="382" y="2669"/>
                    <a:pt x="341" y="2669"/>
                  </a:cubicBezTo>
                  <a:cubicBezTo>
                    <a:pt x="152" y="2669"/>
                    <a:pt x="0" y="2946"/>
                    <a:pt x="165" y="3111"/>
                  </a:cubicBezTo>
                  <a:cubicBezTo>
                    <a:pt x="332" y="3245"/>
                    <a:pt x="599" y="3378"/>
                    <a:pt x="865" y="3411"/>
                  </a:cubicBezTo>
                  <a:cubicBezTo>
                    <a:pt x="865" y="3511"/>
                    <a:pt x="865" y="3578"/>
                    <a:pt x="832" y="3611"/>
                  </a:cubicBezTo>
                  <a:cubicBezTo>
                    <a:pt x="765" y="3778"/>
                    <a:pt x="899" y="3945"/>
                    <a:pt x="1066" y="3945"/>
                  </a:cubicBezTo>
                  <a:cubicBezTo>
                    <a:pt x="1083" y="3949"/>
                    <a:pt x="1100" y="3950"/>
                    <a:pt x="1116" y="3950"/>
                  </a:cubicBezTo>
                  <a:cubicBezTo>
                    <a:pt x="1253" y="3950"/>
                    <a:pt x="1336" y="3831"/>
                    <a:pt x="1366" y="3712"/>
                  </a:cubicBezTo>
                  <a:cubicBezTo>
                    <a:pt x="1366" y="3611"/>
                    <a:pt x="1366" y="3511"/>
                    <a:pt x="1366" y="3411"/>
                  </a:cubicBezTo>
                  <a:cubicBezTo>
                    <a:pt x="1633" y="3345"/>
                    <a:pt x="1866" y="3178"/>
                    <a:pt x="1933" y="2844"/>
                  </a:cubicBezTo>
                  <a:cubicBezTo>
                    <a:pt x="2000" y="2511"/>
                    <a:pt x="1799" y="2177"/>
                    <a:pt x="1533" y="1977"/>
                  </a:cubicBezTo>
                  <a:cubicBezTo>
                    <a:pt x="1332" y="1777"/>
                    <a:pt x="999" y="1777"/>
                    <a:pt x="966" y="1477"/>
                  </a:cubicBezTo>
                  <a:cubicBezTo>
                    <a:pt x="930" y="1208"/>
                    <a:pt x="1115" y="1112"/>
                    <a:pt x="1335" y="1112"/>
                  </a:cubicBezTo>
                  <a:cubicBezTo>
                    <a:pt x="1526" y="1112"/>
                    <a:pt x="1743" y="1184"/>
                    <a:pt x="1866" y="1276"/>
                  </a:cubicBezTo>
                  <a:cubicBezTo>
                    <a:pt x="1917" y="1320"/>
                    <a:pt x="1972" y="1338"/>
                    <a:pt x="2025" y="1338"/>
                  </a:cubicBezTo>
                  <a:cubicBezTo>
                    <a:pt x="2218" y="1338"/>
                    <a:pt x="2383" y="1100"/>
                    <a:pt x="2200" y="943"/>
                  </a:cubicBezTo>
                  <a:cubicBezTo>
                    <a:pt x="1966" y="743"/>
                    <a:pt x="1666" y="609"/>
                    <a:pt x="1332" y="609"/>
                  </a:cubicBezTo>
                  <a:cubicBezTo>
                    <a:pt x="1366" y="476"/>
                    <a:pt x="1366" y="376"/>
                    <a:pt x="1366" y="276"/>
                  </a:cubicBezTo>
                  <a:cubicBezTo>
                    <a:pt x="1383" y="92"/>
                    <a:pt x="1241" y="1"/>
                    <a:pt x="10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8678969" y="3806992"/>
              <a:ext cx="65177" cy="122698"/>
            </a:xfrm>
            <a:custGeom>
              <a:avLst/>
              <a:gdLst/>
              <a:ahLst/>
              <a:cxnLst/>
              <a:rect l="l" t="t" r="r" b="b"/>
              <a:pathLst>
                <a:path w="2767" h="5209" extrusionOk="0">
                  <a:moveTo>
                    <a:pt x="1279" y="1"/>
                  </a:moveTo>
                  <a:cubicBezTo>
                    <a:pt x="1264" y="1"/>
                    <a:pt x="1249" y="2"/>
                    <a:pt x="1235" y="5"/>
                  </a:cubicBezTo>
                  <a:cubicBezTo>
                    <a:pt x="1101" y="5"/>
                    <a:pt x="1035" y="72"/>
                    <a:pt x="1001" y="205"/>
                  </a:cubicBezTo>
                  <a:cubicBezTo>
                    <a:pt x="935" y="405"/>
                    <a:pt x="968" y="639"/>
                    <a:pt x="1035" y="806"/>
                  </a:cubicBezTo>
                  <a:cubicBezTo>
                    <a:pt x="701" y="939"/>
                    <a:pt x="401" y="1173"/>
                    <a:pt x="234" y="1573"/>
                  </a:cubicBezTo>
                  <a:cubicBezTo>
                    <a:pt x="1" y="2073"/>
                    <a:pt x="167" y="2507"/>
                    <a:pt x="601" y="2807"/>
                  </a:cubicBezTo>
                  <a:cubicBezTo>
                    <a:pt x="901" y="3007"/>
                    <a:pt x="1602" y="3107"/>
                    <a:pt x="1802" y="3374"/>
                  </a:cubicBezTo>
                  <a:cubicBezTo>
                    <a:pt x="2035" y="3708"/>
                    <a:pt x="1835" y="3808"/>
                    <a:pt x="1535" y="3875"/>
                  </a:cubicBezTo>
                  <a:cubicBezTo>
                    <a:pt x="1394" y="3926"/>
                    <a:pt x="1267" y="3953"/>
                    <a:pt x="1146" y="3953"/>
                  </a:cubicBezTo>
                  <a:cubicBezTo>
                    <a:pt x="953" y="3953"/>
                    <a:pt x="773" y="3885"/>
                    <a:pt x="568" y="3741"/>
                  </a:cubicBezTo>
                  <a:cubicBezTo>
                    <a:pt x="511" y="3698"/>
                    <a:pt x="451" y="3680"/>
                    <a:pt x="394" y="3680"/>
                  </a:cubicBezTo>
                  <a:cubicBezTo>
                    <a:pt x="184" y="3680"/>
                    <a:pt x="17" y="3931"/>
                    <a:pt x="201" y="4141"/>
                  </a:cubicBezTo>
                  <a:cubicBezTo>
                    <a:pt x="367" y="4342"/>
                    <a:pt x="701" y="4475"/>
                    <a:pt x="1068" y="4508"/>
                  </a:cubicBezTo>
                  <a:cubicBezTo>
                    <a:pt x="1035" y="4608"/>
                    <a:pt x="1035" y="4708"/>
                    <a:pt x="1001" y="4842"/>
                  </a:cubicBezTo>
                  <a:cubicBezTo>
                    <a:pt x="935" y="5009"/>
                    <a:pt x="1068" y="5175"/>
                    <a:pt x="1235" y="5209"/>
                  </a:cubicBezTo>
                  <a:cubicBezTo>
                    <a:pt x="1402" y="5209"/>
                    <a:pt x="1568" y="5075"/>
                    <a:pt x="1568" y="4909"/>
                  </a:cubicBezTo>
                  <a:cubicBezTo>
                    <a:pt x="1568" y="4775"/>
                    <a:pt x="1568" y="4642"/>
                    <a:pt x="1568" y="4475"/>
                  </a:cubicBezTo>
                  <a:cubicBezTo>
                    <a:pt x="2135" y="4408"/>
                    <a:pt x="2636" y="4075"/>
                    <a:pt x="2569" y="3541"/>
                  </a:cubicBezTo>
                  <a:cubicBezTo>
                    <a:pt x="2502" y="3007"/>
                    <a:pt x="1835" y="2774"/>
                    <a:pt x="1402" y="2607"/>
                  </a:cubicBezTo>
                  <a:cubicBezTo>
                    <a:pt x="1101" y="2507"/>
                    <a:pt x="901" y="2440"/>
                    <a:pt x="768" y="2140"/>
                  </a:cubicBezTo>
                  <a:cubicBezTo>
                    <a:pt x="634" y="1806"/>
                    <a:pt x="768" y="1606"/>
                    <a:pt x="1035" y="1406"/>
                  </a:cubicBezTo>
                  <a:cubicBezTo>
                    <a:pt x="1201" y="1287"/>
                    <a:pt x="1380" y="1236"/>
                    <a:pt x="1557" y="1236"/>
                  </a:cubicBezTo>
                  <a:cubicBezTo>
                    <a:pt x="1876" y="1236"/>
                    <a:pt x="2187" y="1403"/>
                    <a:pt x="2402" y="1640"/>
                  </a:cubicBezTo>
                  <a:cubicBezTo>
                    <a:pt x="2438" y="1684"/>
                    <a:pt x="2483" y="1702"/>
                    <a:pt x="2527" y="1702"/>
                  </a:cubicBezTo>
                  <a:cubicBezTo>
                    <a:pt x="2649" y="1702"/>
                    <a:pt x="2767" y="1562"/>
                    <a:pt x="2669" y="1439"/>
                  </a:cubicBezTo>
                  <a:cubicBezTo>
                    <a:pt x="2436" y="1006"/>
                    <a:pt x="2002" y="772"/>
                    <a:pt x="1568" y="739"/>
                  </a:cubicBezTo>
                  <a:cubicBezTo>
                    <a:pt x="1502" y="606"/>
                    <a:pt x="1535" y="505"/>
                    <a:pt x="1568" y="372"/>
                  </a:cubicBezTo>
                  <a:cubicBezTo>
                    <a:pt x="1629" y="159"/>
                    <a:pt x="1439" y="1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8628681" y="3785534"/>
              <a:ext cx="178382" cy="169808"/>
            </a:xfrm>
            <a:custGeom>
              <a:avLst/>
              <a:gdLst/>
              <a:ahLst/>
              <a:cxnLst/>
              <a:rect l="l" t="t" r="r" b="b"/>
              <a:pathLst>
                <a:path w="7573" h="7209" extrusionOk="0">
                  <a:moveTo>
                    <a:pt x="3536" y="577"/>
                  </a:moveTo>
                  <a:cubicBezTo>
                    <a:pt x="4738" y="577"/>
                    <a:pt x="5926" y="1151"/>
                    <a:pt x="6305" y="2384"/>
                  </a:cubicBezTo>
                  <a:cubicBezTo>
                    <a:pt x="6806" y="4085"/>
                    <a:pt x="6105" y="6086"/>
                    <a:pt x="4270" y="6520"/>
                  </a:cubicBezTo>
                  <a:cubicBezTo>
                    <a:pt x="4026" y="6569"/>
                    <a:pt x="3800" y="6600"/>
                    <a:pt x="3578" y="6600"/>
                  </a:cubicBezTo>
                  <a:cubicBezTo>
                    <a:pt x="3497" y="6600"/>
                    <a:pt x="3417" y="6596"/>
                    <a:pt x="3336" y="6587"/>
                  </a:cubicBezTo>
                  <a:cubicBezTo>
                    <a:pt x="1869" y="6487"/>
                    <a:pt x="634" y="5286"/>
                    <a:pt x="568" y="3718"/>
                  </a:cubicBezTo>
                  <a:cubicBezTo>
                    <a:pt x="501" y="2417"/>
                    <a:pt x="1235" y="1383"/>
                    <a:pt x="2269" y="816"/>
                  </a:cubicBezTo>
                  <a:cubicBezTo>
                    <a:pt x="2603" y="683"/>
                    <a:pt x="2969" y="616"/>
                    <a:pt x="3336" y="583"/>
                  </a:cubicBezTo>
                  <a:cubicBezTo>
                    <a:pt x="3403" y="579"/>
                    <a:pt x="3469" y="577"/>
                    <a:pt x="3536" y="577"/>
                  </a:cubicBezTo>
                  <a:close/>
                  <a:moveTo>
                    <a:pt x="3588" y="0"/>
                  </a:moveTo>
                  <a:cubicBezTo>
                    <a:pt x="2558" y="0"/>
                    <a:pt x="1544" y="389"/>
                    <a:pt x="968" y="1216"/>
                  </a:cubicBezTo>
                  <a:cubicBezTo>
                    <a:pt x="401" y="2017"/>
                    <a:pt x="1" y="2951"/>
                    <a:pt x="101" y="3985"/>
                  </a:cubicBezTo>
                  <a:cubicBezTo>
                    <a:pt x="294" y="5858"/>
                    <a:pt x="1829" y="7208"/>
                    <a:pt x="3579" y="7208"/>
                  </a:cubicBezTo>
                  <a:cubicBezTo>
                    <a:pt x="3948" y="7208"/>
                    <a:pt x="4326" y="7148"/>
                    <a:pt x="4704" y="7020"/>
                  </a:cubicBezTo>
                  <a:cubicBezTo>
                    <a:pt x="6872" y="6320"/>
                    <a:pt x="7573" y="3685"/>
                    <a:pt x="6705" y="1750"/>
                  </a:cubicBezTo>
                  <a:cubicBezTo>
                    <a:pt x="6204" y="616"/>
                    <a:pt x="488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542213" y="3880765"/>
              <a:ext cx="56155" cy="93042"/>
            </a:xfrm>
            <a:custGeom>
              <a:avLst/>
              <a:gdLst/>
              <a:ahLst/>
              <a:cxnLst/>
              <a:rect l="l" t="t" r="r" b="b"/>
              <a:pathLst>
                <a:path w="2384" h="3950" extrusionOk="0">
                  <a:moveTo>
                    <a:pt x="1103" y="0"/>
                  </a:moveTo>
                  <a:cubicBezTo>
                    <a:pt x="961" y="0"/>
                    <a:pt x="820" y="92"/>
                    <a:pt x="836" y="276"/>
                  </a:cubicBezTo>
                  <a:cubicBezTo>
                    <a:pt x="836" y="409"/>
                    <a:pt x="836" y="542"/>
                    <a:pt x="870" y="709"/>
                  </a:cubicBezTo>
                  <a:cubicBezTo>
                    <a:pt x="670" y="776"/>
                    <a:pt x="469" y="943"/>
                    <a:pt x="369" y="1176"/>
                  </a:cubicBezTo>
                  <a:cubicBezTo>
                    <a:pt x="203" y="1510"/>
                    <a:pt x="403" y="1877"/>
                    <a:pt x="670" y="2077"/>
                  </a:cubicBezTo>
                  <a:cubicBezTo>
                    <a:pt x="770" y="2144"/>
                    <a:pt x="903" y="2177"/>
                    <a:pt x="1003" y="2244"/>
                  </a:cubicBezTo>
                  <a:cubicBezTo>
                    <a:pt x="1237" y="2377"/>
                    <a:pt x="1337" y="2377"/>
                    <a:pt x="1270" y="2677"/>
                  </a:cubicBezTo>
                  <a:cubicBezTo>
                    <a:pt x="1245" y="2874"/>
                    <a:pt x="1184" y="2926"/>
                    <a:pt x="1046" y="2926"/>
                  </a:cubicBezTo>
                  <a:cubicBezTo>
                    <a:pt x="998" y="2926"/>
                    <a:pt x="939" y="2919"/>
                    <a:pt x="870" y="2911"/>
                  </a:cubicBezTo>
                  <a:cubicBezTo>
                    <a:pt x="703" y="2877"/>
                    <a:pt x="569" y="2811"/>
                    <a:pt x="469" y="2711"/>
                  </a:cubicBezTo>
                  <a:cubicBezTo>
                    <a:pt x="432" y="2689"/>
                    <a:pt x="394" y="2680"/>
                    <a:pt x="357" y="2680"/>
                  </a:cubicBezTo>
                  <a:cubicBezTo>
                    <a:pt x="163" y="2680"/>
                    <a:pt x="1" y="2943"/>
                    <a:pt x="169" y="3111"/>
                  </a:cubicBezTo>
                  <a:cubicBezTo>
                    <a:pt x="336" y="3244"/>
                    <a:pt x="603" y="3378"/>
                    <a:pt x="903" y="3444"/>
                  </a:cubicBezTo>
                  <a:cubicBezTo>
                    <a:pt x="870" y="3511"/>
                    <a:pt x="870" y="3578"/>
                    <a:pt x="836" y="3645"/>
                  </a:cubicBezTo>
                  <a:cubicBezTo>
                    <a:pt x="803" y="3778"/>
                    <a:pt x="903" y="3945"/>
                    <a:pt x="1070" y="3945"/>
                  </a:cubicBezTo>
                  <a:cubicBezTo>
                    <a:pt x="1087" y="3948"/>
                    <a:pt x="1104" y="3950"/>
                    <a:pt x="1120" y="3950"/>
                  </a:cubicBezTo>
                  <a:cubicBezTo>
                    <a:pt x="1257" y="3950"/>
                    <a:pt x="1340" y="3831"/>
                    <a:pt x="1370" y="3711"/>
                  </a:cubicBezTo>
                  <a:cubicBezTo>
                    <a:pt x="1370" y="3611"/>
                    <a:pt x="1403" y="3511"/>
                    <a:pt x="1403" y="3411"/>
                  </a:cubicBezTo>
                  <a:cubicBezTo>
                    <a:pt x="1670" y="3344"/>
                    <a:pt x="1870" y="3178"/>
                    <a:pt x="1937" y="2844"/>
                  </a:cubicBezTo>
                  <a:cubicBezTo>
                    <a:pt x="2037" y="2510"/>
                    <a:pt x="1837" y="2177"/>
                    <a:pt x="1570" y="1977"/>
                  </a:cubicBezTo>
                  <a:cubicBezTo>
                    <a:pt x="1337" y="1777"/>
                    <a:pt x="1036" y="1777"/>
                    <a:pt x="970" y="1476"/>
                  </a:cubicBezTo>
                  <a:cubicBezTo>
                    <a:pt x="934" y="1208"/>
                    <a:pt x="1129" y="1112"/>
                    <a:pt x="1353" y="1112"/>
                  </a:cubicBezTo>
                  <a:cubicBezTo>
                    <a:pt x="1547" y="1112"/>
                    <a:pt x="1762" y="1184"/>
                    <a:pt x="1870" y="1276"/>
                  </a:cubicBezTo>
                  <a:cubicBezTo>
                    <a:pt x="1924" y="1322"/>
                    <a:pt x="1983" y="1342"/>
                    <a:pt x="2039" y="1342"/>
                  </a:cubicBezTo>
                  <a:cubicBezTo>
                    <a:pt x="2227" y="1342"/>
                    <a:pt x="2384" y="1123"/>
                    <a:pt x="2204" y="943"/>
                  </a:cubicBezTo>
                  <a:cubicBezTo>
                    <a:pt x="1970" y="743"/>
                    <a:pt x="1670" y="609"/>
                    <a:pt x="1337" y="609"/>
                  </a:cubicBezTo>
                  <a:cubicBezTo>
                    <a:pt x="1370" y="509"/>
                    <a:pt x="1370" y="376"/>
                    <a:pt x="1370" y="276"/>
                  </a:cubicBezTo>
                  <a:cubicBezTo>
                    <a:pt x="1387" y="92"/>
                    <a:pt x="1245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8385105" y="3584330"/>
              <a:ext cx="295474" cy="90922"/>
            </a:xfrm>
            <a:custGeom>
              <a:avLst/>
              <a:gdLst/>
              <a:ahLst/>
              <a:cxnLst/>
              <a:rect l="l" t="t" r="r" b="b"/>
              <a:pathLst>
                <a:path w="12544" h="3860" extrusionOk="0">
                  <a:moveTo>
                    <a:pt x="6105" y="707"/>
                  </a:moveTo>
                  <a:cubicBezTo>
                    <a:pt x="6794" y="707"/>
                    <a:pt x="7316" y="1074"/>
                    <a:pt x="8007" y="1419"/>
                  </a:cubicBezTo>
                  <a:cubicBezTo>
                    <a:pt x="9208" y="2086"/>
                    <a:pt x="10575" y="2653"/>
                    <a:pt x="11709" y="3454"/>
                  </a:cubicBezTo>
                  <a:cubicBezTo>
                    <a:pt x="9891" y="3470"/>
                    <a:pt x="8082" y="3487"/>
                    <a:pt x="6276" y="3487"/>
                  </a:cubicBezTo>
                  <a:cubicBezTo>
                    <a:pt x="4471" y="3487"/>
                    <a:pt x="2670" y="3470"/>
                    <a:pt x="868" y="3420"/>
                  </a:cubicBezTo>
                  <a:cubicBezTo>
                    <a:pt x="1635" y="2920"/>
                    <a:pt x="2436" y="2420"/>
                    <a:pt x="3237" y="1986"/>
                  </a:cubicBezTo>
                  <a:cubicBezTo>
                    <a:pt x="3303" y="1986"/>
                    <a:pt x="3337" y="1986"/>
                    <a:pt x="3370" y="1953"/>
                  </a:cubicBezTo>
                  <a:cubicBezTo>
                    <a:pt x="3637" y="1819"/>
                    <a:pt x="3937" y="1619"/>
                    <a:pt x="4204" y="1452"/>
                  </a:cubicBezTo>
                  <a:cubicBezTo>
                    <a:pt x="4638" y="1219"/>
                    <a:pt x="5105" y="985"/>
                    <a:pt x="5538" y="785"/>
                  </a:cubicBezTo>
                  <a:cubicBezTo>
                    <a:pt x="5742" y="731"/>
                    <a:pt x="5929" y="707"/>
                    <a:pt x="6105" y="707"/>
                  </a:cubicBezTo>
                  <a:close/>
                  <a:moveTo>
                    <a:pt x="6274" y="1"/>
                  </a:moveTo>
                  <a:cubicBezTo>
                    <a:pt x="6148" y="1"/>
                    <a:pt x="6015" y="26"/>
                    <a:pt x="5872" y="85"/>
                  </a:cubicBezTo>
                  <a:cubicBezTo>
                    <a:pt x="5271" y="318"/>
                    <a:pt x="4638" y="719"/>
                    <a:pt x="4037" y="1119"/>
                  </a:cubicBezTo>
                  <a:cubicBezTo>
                    <a:pt x="2703" y="1786"/>
                    <a:pt x="1402" y="2553"/>
                    <a:pt x="168" y="3454"/>
                  </a:cubicBezTo>
                  <a:cubicBezTo>
                    <a:pt x="1" y="3554"/>
                    <a:pt x="68" y="3787"/>
                    <a:pt x="268" y="3787"/>
                  </a:cubicBezTo>
                  <a:cubicBezTo>
                    <a:pt x="719" y="3784"/>
                    <a:pt x="1170" y="3782"/>
                    <a:pt x="1621" y="3782"/>
                  </a:cubicBezTo>
                  <a:cubicBezTo>
                    <a:pt x="4722" y="3782"/>
                    <a:pt x="7822" y="3860"/>
                    <a:pt x="10923" y="3860"/>
                  </a:cubicBezTo>
                  <a:cubicBezTo>
                    <a:pt x="11374" y="3860"/>
                    <a:pt x="11825" y="3858"/>
                    <a:pt x="12276" y="3854"/>
                  </a:cubicBezTo>
                  <a:cubicBezTo>
                    <a:pt x="12477" y="3854"/>
                    <a:pt x="12543" y="3654"/>
                    <a:pt x="12443" y="3521"/>
                  </a:cubicBezTo>
                  <a:cubicBezTo>
                    <a:pt x="11876" y="2820"/>
                    <a:pt x="11009" y="2453"/>
                    <a:pt x="10242" y="2019"/>
                  </a:cubicBezTo>
                  <a:cubicBezTo>
                    <a:pt x="9274" y="1486"/>
                    <a:pt x="8307" y="952"/>
                    <a:pt x="7340" y="418"/>
                  </a:cubicBezTo>
                  <a:cubicBezTo>
                    <a:pt x="6966" y="219"/>
                    <a:pt x="6648" y="1"/>
                    <a:pt x="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283750" y="3700243"/>
              <a:ext cx="633323" cy="299690"/>
            </a:xfrm>
            <a:custGeom>
              <a:avLst/>
              <a:gdLst/>
              <a:ahLst/>
              <a:cxnLst/>
              <a:rect l="l" t="t" r="r" b="b"/>
              <a:pathLst>
                <a:path w="26887" h="12723" extrusionOk="0">
                  <a:moveTo>
                    <a:pt x="1797" y="10341"/>
                  </a:moveTo>
                  <a:cubicBezTo>
                    <a:pt x="1835" y="10341"/>
                    <a:pt x="1871" y="10341"/>
                    <a:pt x="1902" y="10341"/>
                  </a:cubicBezTo>
                  <a:lnTo>
                    <a:pt x="2236" y="10341"/>
                  </a:lnTo>
                  <a:cubicBezTo>
                    <a:pt x="2770" y="10508"/>
                    <a:pt x="3437" y="10508"/>
                    <a:pt x="3970" y="10575"/>
                  </a:cubicBezTo>
                  <a:cubicBezTo>
                    <a:pt x="4911" y="10644"/>
                    <a:pt x="5871" y="10696"/>
                    <a:pt x="6834" y="10696"/>
                  </a:cubicBezTo>
                  <a:cubicBezTo>
                    <a:pt x="7714" y="10696"/>
                    <a:pt x="8598" y="10653"/>
                    <a:pt x="9474" y="10541"/>
                  </a:cubicBezTo>
                  <a:cubicBezTo>
                    <a:pt x="9508" y="10742"/>
                    <a:pt x="9508" y="10942"/>
                    <a:pt x="9541" y="11142"/>
                  </a:cubicBezTo>
                  <a:cubicBezTo>
                    <a:pt x="9104" y="11118"/>
                    <a:pt x="8667" y="11109"/>
                    <a:pt x="8229" y="11109"/>
                  </a:cubicBezTo>
                  <a:cubicBezTo>
                    <a:pt x="7182" y="11109"/>
                    <a:pt x="6136" y="11158"/>
                    <a:pt x="5089" y="11158"/>
                  </a:cubicBezTo>
                  <a:cubicBezTo>
                    <a:pt x="4771" y="11158"/>
                    <a:pt x="4454" y="11154"/>
                    <a:pt x="4137" y="11142"/>
                  </a:cubicBezTo>
                  <a:cubicBezTo>
                    <a:pt x="3670" y="11108"/>
                    <a:pt x="1335" y="11175"/>
                    <a:pt x="1168" y="10875"/>
                  </a:cubicBezTo>
                  <a:cubicBezTo>
                    <a:pt x="959" y="10368"/>
                    <a:pt x="1472" y="10341"/>
                    <a:pt x="1797" y="10341"/>
                  </a:cubicBezTo>
                  <a:close/>
                  <a:moveTo>
                    <a:pt x="19258" y="2638"/>
                  </a:moveTo>
                  <a:cubicBezTo>
                    <a:pt x="21464" y="2638"/>
                    <a:pt x="23670" y="2721"/>
                    <a:pt x="25886" y="2903"/>
                  </a:cubicBezTo>
                  <a:cubicBezTo>
                    <a:pt x="25919" y="2936"/>
                    <a:pt x="25919" y="3003"/>
                    <a:pt x="25953" y="3103"/>
                  </a:cubicBezTo>
                  <a:cubicBezTo>
                    <a:pt x="26086" y="3403"/>
                    <a:pt x="26019" y="4003"/>
                    <a:pt x="26019" y="4337"/>
                  </a:cubicBezTo>
                  <a:cubicBezTo>
                    <a:pt x="26053" y="4904"/>
                    <a:pt x="26086" y="5438"/>
                    <a:pt x="26086" y="6005"/>
                  </a:cubicBezTo>
                  <a:cubicBezTo>
                    <a:pt x="26120" y="6839"/>
                    <a:pt x="26153" y="7673"/>
                    <a:pt x="26120" y="8507"/>
                  </a:cubicBezTo>
                  <a:cubicBezTo>
                    <a:pt x="26120" y="8974"/>
                    <a:pt x="26086" y="9474"/>
                    <a:pt x="26086" y="9941"/>
                  </a:cubicBezTo>
                  <a:cubicBezTo>
                    <a:pt x="26019" y="10575"/>
                    <a:pt x="26086" y="11075"/>
                    <a:pt x="25586" y="11475"/>
                  </a:cubicBezTo>
                  <a:cubicBezTo>
                    <a:pt x="25226" y="11740"/>
                    <a:pt x="24685" y="11791"/>
                    <a:pt x="24137" y="11791"/>
                  </a:cubicBezTo>
                  <a:cubicBezTo>
                    <a:pt x="23802" y="11791"/>
                    <a:pt x="23464" y="11772"/>
                    <a:pt x="23164" y="11772"/>
                  </a:cubicBezTo>
                  <a:cubicBezTo>
                    <a:pt x="23091" y="11772"/>
                    <a:pt x="23019" y="11773"/>
                    <a:pt x="22951" y="11776"/>
                  </a:cubicBezTo>
                  <a:cubicBezTo>
                    <a:pt x="21983" y="11809"/>
                    <a:pt x="21016" y="11809"/>
                    <a:pt x="20049" y="11842"/>
                  </a:cubicBezTo>
                  <a:cubicBezTo>
                    <a:pt x="18281" y="11876"/>
                    <a:pt x="16479" y="11942"/>
                    <a:pt x="14678" y="11976"/>
                  </a:cubicBezTo>
                  <a:cubicBezTo>
                    <a:pt x="13844" y="11976"/>
                    <a:pt x="13010" y="12009"/>
                    <a:pt x="12176" y="12009"/>
                  </a:cubicBezTo>
                  <a:cubicBezTo>
                    <a:pt x="12009" y="12009"/>
                    <a:pt x="11818" y="12017"/>
                    <a:pt x="11626" y="12017"/>
                  </a:cubicBezTo>
                  <a:cubicBezTo>
                    <a:pt x="11434" y="12017"/>
                    <a:pt x="11242" y="12009"/>
                    <a:pt x="11075" y="11976"/>
                  </a:cubicBezTo>
                  <a:cubicBezTo>
                    <a:pt x="10141" y="11776"/>
                    <a:pt x="10275" y="11209"/>
                    <a:pt x="10175" y="10408"/>
                  </a:cubicBezTo>
                  <a:cubicBezTo>
                    <a:pt x="9941" y="8707"/>
                    <a:pt x="9875" y="6972"/>
                    <a:pt x="9941" y="5271"/>
                  </a:cubicBezTo>
                  <a:cubicBezTo>
                    <a:pt x="9941" y="4871"/>
                    <a:pt x="9975" y="4470"/>
                    <a:pt x="10008" y="4103"/>
                  </a:cubicBezTo>
                  <a:cubicBezTo>
                    <a:pt x="10041" y="3837"/>
                    <a:pt x="10041" y="3670"/>
                    <a:pt x="10175" y="3436"/>
                  </a:cubicBezTo>
                  <a:cubicBezTo>
                    <a:pt x="10408" y="3036"/>
                    <a:pt x="10342" y="3236"/>
                    <a:pt x="10675" y="3069"/>
                  </a:cubicBezTo>
                  <a:cubicBezTo>
                    <a:pt x="11542" y="2769"/>
                    <a:pt x="12777" y="2836"/>
                    <a:pt x="13711" y="2803"/>
                  </a:cubicBezTo>
                  <a:cubicBezTo>
                    <a:pt x="15565" y="2696"/>
                    <a:pt x="17411" y="2638"/>
                    <a:pt x="19258" y="2638"/>
                  </a:cubicBezTo>
                  <a:close/>
                  <a:moveTo>
                    <a:pt x="1569" y="1"/>
                  </a:moveTo>
                  <a:cubicBezTo>
                    <a:pt x="1335" y="1568"/>
                    <a:pt x="1268" y="3169"/>
                    <a:pt x="1202" y="4737"/>
                  </a:cubicBezTo>
                  <a:cubicBezTo>
                    <a:pt x="1168" y="5705"/>
                    <a:pt x="1168" y="6639"/>
                    <a:pt x="1202" y="7606"/>
                  </a:cubicBezTo>
                  <a:cubicBezTo>
                    <a:pt x="1235" y="8206"/>
                    <a:pt x="1135" y="9074"/>
                    <a:pt x="1402" y="9607"/>
                  </a:cubicBezTo>
                  <a:cubicBezTo>
                    <a:pt x="1402" y="9641"/>
                    <a:pt x="1402" y="9674"/>
                    <a:pt x="1435" y="9707"/>
                  </a:cubicBezTo>
                  <a:cubicBezTo>
                    <a:pt x="1035" y="9707"/>
                    <a:pt x="668" y="9808"/>
                    <a:pt x="435" y="10074"/>
                  </a:cubicBezTo>
                  <a:cubicBezTo>
                    <a:pt x="1" y="10541"/>
                    <a:pt x="268" y="11075"/>
                    <a:pt x="801" y="11309"/>
                  </a:cubicBezTo>
                  <a:cubicBezTo>
                    <a:pt x="1486" y="11602"/>
                    <a:pt x="2365" y="11655"/>
                    <a:pt x="3225" y="11655"/>
                  </a:cubicBezTo>
                  <a:cubicBezTo>
                    <a:pt x="3704" y="11655"/>
                    <a:pt x="4178" y="11638"/>
                    <a:pt x="4608" y="11638"/>
                  </a:cubicBezTo>
                  <a:cubicBezTo>
                    <a:pt x="4721" y="11638"/>
                    <a:pt x="4831" y="11639"/>
                    <a:pt x="4938" y="11642"/>
                  </a:cubicBezTo>
                  <a:cubicBezTo>
                    <a:pt x="6103" y="11692"/>
                    <a:pt x="7287" y="11778"/>
                    <a:pt x="8448" y="11778"/>
                  </a:cubicBezTo>
                  <a:cubicBezTo>
                    <a:pt x="8849" y="11778"/>
                    <a:pt x="9247" y="11768"/>
                    <a:pt x="9641" y="11742"/>
                  </a:cubicBezTo>
                  <a:cubicBezTo>
                    <a:pt x="9741" y="12076"/>
                    <a:pt x="9875" y="12376"/>
                    <a:pt x="10275" y="12543"/>
                  </a:cubicBezTo>
                  <a:cubicBezTo>
                    <a:pt x="10638" y="12685"/>
                    <a:pt x="11077" y="12722"/>
                    <a:pt x="11522" y="12722"/>
                  </a:cubicBezTo>
                  <a:cubicBezTo>
                    <a:pt x="12018" y="12722"/>
                    <a:pt x="12522" y="12676"/>
                    <a:pt x="12943" y="12676"/>
                  </a:cubicBezTo>
                  <a:cubicBezTo>
                    <a:pt x="15245" y="12643"/>
                    <a:pt x="17547" y="12543"/>
                    <a:pt x="19882" y="12509"/>
                  </a:cubicBezTo>
                  <a:cubicBezTo>
                    <a:pt x="20949" y="12476"/>
                    <a:pt x="22050" y="12476"/>
                    <a:pt x="23184" y="12443"/>
                  </a:cubicBezTo>
                  <a:cubicBezTo>
                    <a:pt x="23241" y="12440"/>
                    <a:pt x="23300" y="12439"/>
                    <a:pt x="23361" y="12439"/>
                  </a:cubicBezTo>
                  <a:cubicBezTo>
                    <a:pt x="23750" y="12439"/>
                    <a:pt x="24218" y="12481"/>
                    <a:pt x="24676" y="12481"/>
                  </a:cubicBezTo>
                  <a:cubicBezTo>
                    <a:pt x="25162" y="12481"/>
                    <a:pt x="25635" y="12434"/>
                    <a:pt x="25986" y="12243"/>
                  </a:cubicBezTo>
                  <a:cubicBezTo>
                    <a:pt x="26420" y="12009"/>
                    <a:pt x="26587" y="11542"/>
                    <a:pt x="26687" y="11042"/>
                  </a:cubicBezTo>
                  <a:cubicBezTo>
                    <a:pt x="26887" y="9908"/>
                    <a:pt x="26853" y="8640"/>
                    <a:pt x="26853" y="7473"/>
                  </a:cubicBezTo>
                  <a:cubicBezTo>
                    <a:pt x="26887" y="6072"/>
                    <a:pt x="26820" y="4671"/>
                    <a:pt x="26720" y="3303"/>
                  </a:cubicBezTo>
                  <a:cubicBezTo>
                    <a:pt x="26687" y="2736"/>
                    <a:pt x="26687" y="2269"/>
                    <a:pt x="26053" y="2135"/>
                  </a:cubicBezTo>
                  <a:cubicBezTo>
                    <a:pt x="25603" y="2060"/>
                    <a:pt x="25119" y="2037"/>
                    <a:pt x="24626" y="2037"/>
                  </a:cubicBezTo>
                  <a:cubicBezTo>
                    <a:pt x="23804" y="2037"/>
                    <a:pt x="22955" y="2102"/>
                    <a:pt x="22183" y="2102"/>
                  </a:cubicBezTo>
                  <a:cubicBezTo>
                    <a:pt x="21616" y="2102"/>
                    <a:pt x="21049" y="2069"/>
                    <a:pt x="20482" y="2069"/>
                  </a:cubicBezTo>
                  <a:lnTo>
                    <a:pt x="19915" y="2069"/>
                  </a:lnTo>
                  <a:cubicBezTo>
                    <a:pt x="19882" y="1568"/>
                    <a:pt x="19882" y="1068"/>
                    <a:pt x="19782" y="601"/>
                  </a:cubicBezTo>
                  <a:lnTo>
                    <a:pt x="19415" y="568"/>
                  </a:lnTo>
                  <a:cubicBezTo>
                    <a:pt x="19348" y="1035"/>
                    <a:pt x="19348" y="1535"/>
                    <a:pt x="19381" y="2035"/>
                  </a:cubicBezTo>
                  <a:cubicBezTo>
                    <a:pt x="18814" y="2035"/>
                    <a:pt x="18214" y="2002"/>
                    <a:pt x="17647" y="2002"/>
                  </a:cubicBezTo>
                  <a:cubicBezTo>
                    <a:pt x="17613" y="1468"/>
                    <a:pt x="17580" y="901"/>
                    <a:pt x="17513" y="367"/>
                  </a:cubicBezTo>
                  <a:lnTo>
                    <a:pt x="17080" y="367"/>
                  </a:lnTo>
                  <a:cubicBezTo>
                    <a:pt x="17046" y="901"/>
                    <a:pt x="17046" y="1468"/>
                    <a:pt x="17080" y="2002"/>
                  </a:cubicBezTo>
                  <a:cubicBezTo>
                    <a:pt x="16246" y="2002"/>
                    <a:pt x="15412" y="2035"/>
                    <a:pt x="14578" y="2069"/>
                  </a:cubicBezTo>
                  <a:cubicBezTo>
                    <a:pt x="14578" y="1502"/>
                    <a:pt x="14545" y="901"/>
                    <a:pt x="14445" y="334"/>
                  </a:cubicBezTo>
                  <a:lnTo>
                    <a:pt x="14044" y="334"/>
                  </a:lnTo>
                  <a:cubicBezTo>
                    <a:pt x="13978" y="901"/>
                    <a:pt x="13978" y="1502"/>
                    <a:pt x="14011" y="2069"/>
                  </a:cubicBezTo>
                  <a:cubicBezTo>
                    <a:pt x="14011" y="2102"/>
                    <a:pt x="14011" y="2102"/>
                    <a:pt x="14011" y="2102"/>
                  </a:cubicBezTo>
                  <a:cubicBezTo>
                    <a:pt x="13344" y="2135"/>
                    <a:pt x="12643" y="2202"/>
                    <a:pt x="11976" y="2269"/>
                  </a:cubicBezTo>
                  <a:cubicBezTo>
                    <a:pt x="11876" y="2269"/>
                    <a:pt x="11776" y="2302"/>
                    <a:pt x="11676" y="2302"/>
                  </a:cubicBezTo>
                  <a:cubicBezTo>
                    <a:pt x="11643" y="1635"/>
                    <a:pt x="11609" y="968"/>
                    <a:pt x="11542" y="301"/>
                  </a:cubicBezTo>
                  <a:lnTo>
                    <a:pt x="11242" y="301"/>
                  </a:lnTo>
                  <a:cubicBezTo>
                    <a:pt x="11109" y="935"/>
                    <a:pt x="11109" y="1668"/>
                    <a:pt x="11142" y="2336"/>
                  </a:cubicBezTo>
                  <a:cubicBezTo>
                    <a:pt x="10642" y="2369"/>
                    <a:pt x="10141" y="2469"/>
                    <a:pt x="9841" y="2702"/>
                  </a:cubicBezTo>
                  <a:cubicBezTo>
                    <a:pt x="9341" y="3136"/>
                    <a:pt x="9441" y="4070"/>
                    <a:pt x="9408" y="4671"/>
                  </a:cubicBezTo>
                  <a:cubicBezTo>
                    <a:pt x="9274" y="6405"/>
                    <a:pt x="9274" y="8173"/>
                    <a:pt x="9408" y="9908"/>
                  </a:cubicBezTo>
                  <a:cubicBezTo>
                    <a:pt x="9107" y="9941"/>
                    <a:pt x="8807" y="9941"/>
                    <a:pt x="8507" y="9941"/>
                  </a:cubicBezTo>
                  <a:cubicBezTo>
                    <a:pt x="8474" y="6739"/>
                    <a:pt x="8640" y="3436"/>
                    <a:pt x="8374" y="234"/>
                  </a:cubicBezTo>
                  <a:lnTo>
                    <a:pt x="8040" y="201"/>
                  </a:lnTo>
                  <a:cubicBezTo>
                    <a:pt x="7773" y="3436"/>
                    <a:pt x="7940" y="6739"/>
                    <a:pt x="7907" y="9941"/>
                  </a:cubicBezTo>
                  <a:cubicBezTo>
                    <a:pt x="7907" y="9974"/>
                    <a:pt x="7907" y="9974"/>
                    <a:pt x="7907" y="9974"/>
                  </a:cubicBezTo>
                  <a:cubicBezTo>
                    <a:pt x="7373" y="10008"/>
                    <a:pt x="6839" y="10008"/>
                    <a:pt x="6305" y="10008"/>
                  </a:cubicBezTo>
                  <a:cubicBezTo>
                    <a:pt x="6439" y="6739"/>
                    <a:pt x="6405" y="3436"/>
                    <a:pt x="6305" y="167"/>
                  </a:cubicBezTo>
                  <a:lnTo>
                    <a:pt x="5905" y="167"/>
                  </a:lnTo>
                  <a:cubicBezTo>
                    <a:pt x="5872" y="3436"/>
                    <a:pt x="5805" y="6739"/>
                    <a:pt x="5772" y="10008"/>
                  </a:cubicBezTo>
                  <a:lnTo>
                    <a:pt x="5405" y="10008"/>
                  </a:lnTo>
                  <a:cubicBezTo>
                    <a:pt x="5004" y="9974"/>
                    <a:pt x="4604" y="9974"/>
                    <a:pt x="4204" y="9941"/>
                  </a:cubicBezTo>
                  <a:cubicBezTo>
                    <a:pt x="4204" y="9908"/>
                    <a:pt x="4204" y="9908"/>
                    <a:pt x="4204" y="9874"/>
                  </a:cubicBezTo>
                  <a:cubicBezTo>
                    <a:pt x="4037" y="6639"/>
                    <a:pt x="4204" y="3370"/>
                    <a:pt x="3970" y="134"/>
                  </a:cubicBezTo>
                  <a:lnTo>
                    <a:pt x="3537" y="134"/>
                  </a:lnTo>
                  <a:cubicBezTo>
                    <a:pt x="3270" y="3336"/>
                    <a:pt x="3570" y="6639"/>
                    <a:pt x="3637" y="9874"/>
                  </a:cubicBezTo>
                  <a:cubicBezTo>
                    <a:pt x="3537" y="9874"/>
                    <a:pt x="3437" y="9874"/>
                    <a:pt x="3370" y="9841"/>
                  </a:cubicBezTo>
                  <a:cubicBezTo>
                    <a:pt x="2770" y="9808"/>
                    <a:pt x="2603" y="9808"/>
                    <a:pt x="2236" y="9307"/>
                  </a:cubicBezTo>
                  <a:cubicBezTo>
                    <a:pt x="1902" y="8807"/>
                    <a:pt x="1902" y="8607"/>
                    <a:pt x="1902" y="8040"/>
                  </a:cubicBezTo>
                  <a:cubicBezTo>
                    <a:pt x="1769" y="5371"/>
                    <a:pt x="2069" y="2702"/>
                    <a:pt x="2069" y="67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8288484" y="3540778"/>
              <a:ext cx="490297" cy="173624"/>
            </a:xfrm>
            <a:custGeom>
              <a:avLst/>
              <a:gdLst/>
              <a:ahLst/>
              <a:cxnLst/>
              <a:rect l="l" t="t" r="r" b="b"/>
              <a:pathLst>
                <a:path w="20815" h="7371" extrusionOk="0">
                  <a:moveTo>
                    <a:pt x="10464" y="862"/>
                  </a:moveTo>
                  <a:cubicBezTo>
                    <a:pt x="10723" y="862"/>
                    <a:pt x="11000" y="912"/>
                    <a:pt x="11308" y="1033"/>
                  </a:cubicBezTo>
                  <a:cubicBezTo>
                    <a:pt x="11875" y="1267"/>
                    <a:pt x="12442" y="1700"/>
                    <a:pt x="13009" y="2034"/>
                  </a:cubicBezTo>
                  <a:cubicBezTo>
                    <a:pt x="14244" y="2734"/>
                    <a:pt x="15478" y="3468"/>
                    <a:pt x="16712" y="4235"/>
                  </a:cubicBezTo>
                  <a:cubicBezTo>
                    <a:pt x="17379" y="4636"/>
                    <a:pt x="18046" y="5069"/>
                    <a:pt x="18713" y="5503"/>
                  </a:cubicBezTo>
                  <a:cubicBezTo>
                    <a:pt x="18980" y="5670"/>
                    <a:pt x="19314" y="5837"/>
                    <a:pt x="19514" y="6037"/>
                  </a:cubicBezTo>
                  <a:cubicBezTo>
                    <a:pt x="19948" y="6504"/>
                    <a:pt x="19614" y="6404"/>
                    <a:pt x="19147" y="6437"/>
                  </a:cubicBezTo>
                  <a:cubicBezTo>
                    <a:pt x="17975" y="6462"/>
                    <a:pt x="16808" y="6473"/>
                    <a:pt x="15641" y="6473"/>
                  </a:cubicBezTo>
                  <a:cubicBezTo>
                    <a:pt x="13754" y="6473"/>
                    <a:pt x="11870" y="6445"/>
                    <a:pt x="9974" y="6404"/>
                  </a:cubicBezTo>
                  <a:cubicBezTo>
                    <a:pt x="8439" y="6404"/>
                    <a:pt x="6938" y="6370"/>
                    <a:pt x="5404" y="6337"/>
                  </a:cubicBezTo>
                  <a:cubicBezTo>
                    <a:pt x="5151" y="6331"/>
                    <a:pt x="4894" y="6329"/>
                    <a:pt x="4634" y="6329"/>
                  </a:cubicBezTo>
                  <a:cubicBezTo>
                    <a:pt x="4350" y="6329"/>
                    <a:pt x="4062" y="6331"/>
                    <a:pt x="3773" y="6331"/>
                  </a:cubicBezTo>
                  <a:cubicBezTo>
                    <a:pt x="2895" y="6331"/>
                    <a:pt x="2006" y="6313"/>
                    <a:pt x="1168" y="6170"/>
                  </a:cubicBezTo>
                  <a:cubicBezTo>
                    <a:pt x="3869" y="4402"/>
                    <a:pt x="6605" y="2734"/>
                    <a:pt x="9373" y="1133"/>
                  </a:cubicBezTo>
                  <a:cubicBezTo>
                    <a:pt x="9732" y="974"/>
                    <a:pt x="10079" y="862"/>
                    <a:pt x="10464" y="862"/>
                  </a:cubicBezTo>
                  <a:close/>
                  <a:moveTo>
                    <a:pt x="10521" y="1"/>
                  </a:moveTo>
                  <a:cubicBezTo>
                    <a:pt x="10107" y="1"/>
                    <a:pt x="9760" y="227"/>
                    <a:pt x="9373" y="433"/>
                  </a:cubicBezTo>
                  <a:cubicBezTo>
                    <a:pt x="8306" y="1033"/>
                    <a:pt x="7239" y="1667"/>
                    <a:pt x="6238" y="2367"/>
                  </a:cubicBezTo>
                  <a:cubicBezTo>
                    <a:pt x="4203" y="3535"/>
                    <a:pt x="2202" y="4769"/>
                    <a:pt x="234" y="6070"/>
                  </a:cubicBezTo>
                  <a:cubicBezTo>
                    <a:pt x="0" y="6203"/>
                    <a:pt x="0" y="6570"/>
                    <a:pt x="300" y="6637"/>
                  </a:cubicBezTo>
                  <a:cubicBezTo>
                    <a:pt x="634" y="6704"/>
                    <a:pt x="1001" y="6771"/>
                    <a:pt x="1368" y="6804"/>
                  </a:cubicBezTo>
                  <a:lnTo>
                    <a:pt x="1835" y="6837"/>
                  </a:lnTo>
                  <a:cubicBezTo>
                    <a:pt x="2335" y="6871"/>
                    <a:pt x="2835" y="6904"/>
                    <a:pt x="3336" y="6904"/>
                  </a:cubicBezTo>
                  <a:lnTo>
                    <a:pt x="3769" y="6904"/>
                  </a:lnTo>
                  <a:cubicBezTo>
                    <a:pt x="4403" y="6904"/>
                    <a:pt x="5037" y="6904"/>
                    <a:pt x="5671" y="6937"/>
                  </a:cubicBezTo>
                  <a:lnTo>
                    <a:pt x="6104" y="6937"/>
                  </a:lnTo>
                  <a:cubicBezTo>
                    <a:pt x="6671" y="6971"/>
                    <a:pt x="7272" y="6971"/>
                    <a:pt x="7839" y="7004"/>
                  </a:cubicBezTo>
                  <a:lnTo>
                    <a:pt x="8139" y="7004"/>
                  </a:lnTo>
                  <a:cubicBezTo>
                    <a:pt x="9107" y="7037"/>
                    <a:pt x="10074" y="7071"/>
                    <a:pt x="11008" y="7071"/>
                  </a:cubicBezTo>
                  <a:lnTo>
                    <a:pt x="11308" y="7071"/>
                  </a:lnTo>
                  <a:cubicBezTo>
                    <a:pt x="11508" y="7104"/>
                    <a:pt x="11675" y="7104"/>
                    <a:pt x="11842" y="7104"/>
                  </a:cubicBezTo>
                  <a:cubicBezTo>
                    <a:pt x="12509" y="7104"/>
                    <a:pt x="13176" y="7104"/>
                    <a:pt x="13843" y="7137"/>
                  </a:cubicBezTo>
                  <a:lnTo>
                    <a:pt x="17679" y="7137"/>
                  </a:lnTo>
                  <a:cubicBezTo>
                    <a:pt x="18146" y="7137"/>
                    <a:pt x="18680" y="7171"/>
                    <a:pt x="19214" y="7171"/>
                  </a:cubicBezTo>
                  <a:cubicBezTo>
                    <a:pt x="19214" y="7238"/>
                    <a:pt x="19214" y="7304"/>
                    <a:pt x="19214" y="7338"/>
                  </a:cubicBezTo>
                  <a:lnTo>
                    <a:pt x="19581" y="7371"/>
                  </a:lnTo>
                  <a:cubicBezTo>
                    <a:pt x="19581" y="7304"/>
                    <a:pt x="19581" y="7238"/>
                    <a:pt x="19547" y="7171"/>
                  </a:cubicBezTo>
                  <a:cubicBezTo>
                    <a:pt x="19814" y="7171"/>
                    <a:pt x="20048" y="7137"/>
                    <a:pt x="20248" y="7071"/>
                  </a:cubicBezTo>
                  <a:cubicBezTo>
                    <a:pt x="20581" y="7004"/>
                    <a:pt x="20815" y="6904"/>
                    <a:pt x="20815" y="6504"/>
                  </a:cubicBezTo>
                  <a:cubicBezTo>
                    <a:pt x="20815" y="6070"/>
                    <a:pt x="20348" y="5770"/>
                    <a:pt x="20048" y="5570"/>
                  </a:cubicBezTo>
                  <a:cubicBezTo>
                    <a:pt x="19280" y="5036"/>
                    <a:pt x="18513" y="4536"/>
                    <a:pt x="17746" y="4035"/>
                  </a:cubicBezTo>
                  <a:cubicBezTo>
                    <a:pt x="16212" y="3001"/>
                    <a:pt x="14644" y="2034"/>
                    <a:pt x="13043" y="1167"/>
                  </a:cubicBezTo>
                  <a:cubicBezTo>
                    <a:pt x="12342" y="800"/>
                    <a:pt x="11642" y="299"/>
                    <a:pt x="10908" y="66"/>
                  </a:cubicBezTo>
                  <a:cubicBezTo>
                    <a:pt x="10771" y="20"/>
                    <a:pt x="10643" y="1"/>
                    <a:pt x="10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8822015" y="3777831"/>
              <a:ext cx="56862" cy="93066"/>
            </a:xfrm>
            <a:custGeom>
              <a:avLst/>
              <a:gdLst/>
              <a:ahLst/>
              <a:cxnLst/>
              <a:rect l="l" t="t" r="r" b="b"/>
              <a:pathLst>
                <a:path w="2414" h="3951" extrusionOk="0">
                  <a:moveTo>
                    <a:pt x="1133" y="1"/>
                  </a:moveTo>
                  <a:cubicBezTo>
                    <a:pt x="991" y="1"/>
                    <a:pt x="849" y="92"/>
                    <a:pt x="866" y="276"/>
                  </a:cubicBezTo>
                  <a:cubicBezTo>
                    <a:pt x="866" y="409"/>
                    <a:pt x="866" y="543"/>
                    <a:pt x="899" y="709"/>
                  </a:cubicBezTo>
                  <a:cubicBezTo>
                    <a:pt x="666" y="776"/>
                    <a:pt x="499" y="943"/>
                    <a:pt x="399" y="1176"/>
                  </a:cubicBezTo>
                  <a:cubicBezTo>
                    <a:pt x="232" y="1510"/>
                    <a:pt x="432" y="1844"/>
                    <a:pt x="699" y="2077"/>
                  </a:cubicBezTo>
                  <a:cubicBezTo>
                    <a:pt x="799" y="2144"/>
                    <a:pt x="933" y="2177"/>
                    <a:pt x="1033" y="2244"/>
                  </a:cubicBezTo>
                  <a:cubicBezTo>
                    <a:pt x="1233" y="2377"/>
                    <a:pt x="1366" y="2377"/>
                    <a:pt x="1299" y="2677"/>
                  </a:cubicBezTo>
                  <a:cubicBezTo>
                    <a:pt x="1250" y="2875"/>
                    <a:pt x="1183" y="2926"/>
                    <a:pt x="1043" y="2926"/>
                  </a:cubicBezTo>
                  <a:cubicBezTo>
                    <a:pt x="994" y="2926"/>
                    <a:pt x="936" y="2920"/>
                    <a:pt x="866" y="2911"/>
                  </a:cubicBezTo>
                  <a:cubicBezTo>
                    <a:pt x="732" y="2878"/>
                    <a:pt x="599" y="2811"/>
                    <a:pt x="466" y="2711"/>
                  </a:cubicBezTo>
                  <a:cubicBezTo>
                    <a:pt x="424" y="2681"/>
                    <a:pt x="382" y="2669"/>
                    <a:pt x="341" y="2669"/>
                  </a:cubicBezTo>
                  <a:cubicBezTo>
                    <a:pt x="152" y="2669"/>
                    <a:pt x="1" y="2946"/>
                    <a:pt x="165" y="3111"/>
                  </a:cubicBezTo>
                  <a:cubicBezTo>
                    <a:pt x="365" y="3245"/>
                    <a:pt x="632" y="3378"/>
                    <a:pt x="899" y="3411"/>
                  </a:cubicBezTo>
                  <a:cubicBezTo>
                    <a:pt x="899" y="3478"/>
                    <a:pt x="899" y="3545"/>
                    <a:pt x="866" y="3611"/>
                  </a:cubicBezTo>
                  <a:cubicBezTo>
                    <a:pt x="832" y="3778"/>
                    <a:pt x="933" y="3945"/>
                    <a:pt x="1099" y="3945"/>
                  </a:cubicBezTo>
                  <a:cubicBezTo>
                    <a:pt x="1113" y="3949"/>
                    <a:pt x="1128" y="3950"/>
                    <a:pt x="1141" y="3950"/>
                  </a:cubicBezTo>
                  <a:cubicBezTo>
                    <a:pt x="1259" y="3950"/>
                    <a:pt x="1366" y="3831"/>
                    <a:pt x="1366" y="3712"/>
                  </a:cubicBezTo>
                  <a:cubicBezTo>
                    <a:pt x="1400" y="3611"/>
                    <a:pt x="1400" y="3511"/>
                    <a:pt x="1400" y="3411"/>
                  </a:cubicBezTo>
                  <a:cubicBezTo>
                    <a:pt x="1666" y="3345"/>
                    <a:pt x="1900" y="3178"/>
                    <a:pt x="1967" y="2844"/>
                  </a:cubicBezTo>
                  <a:cubicBezTo>
                    <a:pt x="2033" y="2511"/>
                    <a:pt x="1833" y="2177"/>
                    <a:pt x="1566" y="1977"/>
                  </a:cubicBezTo>
                  <a:cubicBezTo>
                    <a:pt x="1366" y="1777"/>
                    <a:pt x="1033" y="1777"/>
                    <a:pt x="999" y="1477"/>
                  </a:cubicBezTo>
                  <a:cubicBezTo>
                    <a:pt x="963" y="1208"/>
                    <a:pt x="1149" y="1112"/>
                    <a:pt x="1369" y="1112"/>
                  </a:cubicBezTo>
                  <a:cubicBezTo>
                    <a:pt x="1560" y="1112"/>
                    <a:pt x="1776" y="1184"/>
                    <a:pt x="1900" y="1276"/>
                  </a:cubicBezTo>
                  <a:cubicBezTo>
                    <a:pt x="1954" y="1323"/>
                    <a:pt x="2013" y="1342"/>
                    <a:pt x="2069" y="1342"/>
                  </a:cubicBezTo>
                  <a:cubicBezTo>
                    <a:pt x="2257" y="1342"/>
                    <a:pt x="2413" y="1123"/>
                    <a:pt x="2233" y="943"/>
                  </a:cubicBezTo>
                  <a:cubicBezTo>
                    <a:pt x="2000" y="743"/>
                    <a:pt x="1700" y="609"/>
                    <a:pt x="1366" y="609"/>
                  </a:cubicBezTo>
                  <a:cubicBezTo>
                    <a:pt x="1400" y="476"/>
                    <a:pt x="1400" y="376"/>
                    <a:pt x="1400" y="276"/>
                  </a:cubicBezTo>
                  <a:cubicBezTo>
                    <a:pt x="1416" y="92"/>
                    <a:pt x="1274" y="1"/>
                    <a:pt x="1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8680995" y="3806992"/>
              <a:ext cx="64988" cy="122038"/>
            </a:xfrm>
            <a:custGeom>
              <a:avLst/>
              <a:gdLst/>
              <a:ahLst/>
              <a:cxnLst/>
              <a:rect l="l" t="t" r="r" b="b"/>
              <a:pathLst>
                <a:path w="2759" h="5181" extrusionOk="0">
                  <a:moveTo>
                    <a:pt x="1267" y="1"/>
                  </a:moveTo>
                  <a:cubicBezTo>
                    <a:pt x="1250" y="1"/>
                    <a:pt x="1233" y="2"/>
                    <a:pt x="1215" y="5"/>
                  </a:cubicBezTo>
                  <a:cubicBezTo>
                    <a:pt x="1115" y="5"/>
                    <a:pt x="1015" y="72"/>
                    <a:pt x="982" y="205"/>
                  </a:cubicBezTo>
                  <a:cubicBezTo>
                    <a:pt x="949" y="405"/>
                    <a:pt x="949" y="606"/>
                    <a:pt x="1015" y="806"/>
                  </a:cubicBezTo>
                  <a:cubicBezTo>
                    <a:pt x="682" y="939"/>
                    <a:pt x="382" y="1173"/>
                    <a:pt x="215" y="1573"/>
                  </a:cubicBezTo>
                  <a:cubicBezTo>
                    <a:pt x="15" y="2073"/>
                    <a:pt x="148" y="2507"/>
                    <a:pt x="582" y="2807"/>
                  </a:cubicBezTo>
                  <a:cubicBezTo>
                    <a:pt x="882" y="3007"/>
                    <a:pt x="1616" y="3107"/>
                    <a:pt x="1816" y="3374"/>
                  </a:cubicBezTo>
                  <a:cubicBezTo>
                    <a:pt x="2049" y="3708"/>
                    <a:pt x="1816" y="3808"/>
                    <a:pt x="1516" y="3875"/>
                  </a:cubicBezTo>
                  <a:cubicBezTo>
                    <a:pt x="1371" y="3914"/>
                    <a:pt x="1241" y="3938"/>
                    <a:pt x="1119" y="3938"/>
                  </a:cubicBezTo>
                  <a:cubicBezTo>
                    <a:pt x="932" y="3938"/>
                    <a:pt x="763" y="3882"/>
                    <a:pt x="582" y="3741"/>
                  </a:cubicBezTo>
                  <a:cubicBezTo>
                    <a:pt x="522" y="3696"/>
                    <a:pt x="456" y="3676"/>
                    <a:pt x="394" y="3676"/>
                  </a:cubicBezTo>
                  <a:cubicBezTo>
                    <a:pt x="180" y="3676"/>
                    <a:pt x="1" y="3909"/>
                    <a:pt x="181" y="4141"/>
                  </a:cubicBezTo>
                  <a:cubicBezTo>
                    <a:pt x="348" y="4342"/>
                    <a:pt x="682" y="4442"/>
                    <a:pt x="1049" y="4475"/>
                  </a:cubicBezTo>
                  <a:cubicBezTo>
                    <a:pt x="1049" y="4608"/>
                    <a:pt x="1015" y="4708"/>
                    <a:pt x="982" y="4842"/>
                  </a:cubicBezTo>
                  <a:cubicBezTo>
                    <a:pt x="949" y="5009"/>
                    <a:pt x="1049" y="5175"/>
                    <a:pt x="1249" y="5175"/>
                  </a:cubicBezTo>
                  <a:cubicBezTo>
                    <a:pt x="1266" y="5179"/>
                    <a:pt x="1283" y="5181"/>
                    <a:pt x="1300" y="5181"/>
                  </a:cubicBezTo>
                  <a:cubicBezTo>
                    <a:pt x="1442" y="5181"/>
                    <a:pt x="1549" y="5058"/>
                    <a:pt x="1549" y="4909"/>
                  </a:cubicBezTo>
                  <a:cubicBezTo>
                    <a:pt x="1582" y="4775"/>
                    <a:pt x="1582" y="4608"/>
                    <a:pt x="1582" y="4475"/>
                  </a:cubicBezTo>
                  <a:cubicBezTo>
                    <a:pt x="2116" y="4375"/>
                    <a:pt x="2616" y="4075"/>
                    <a:pt x="2550" y="3541"/>
                  </a:cubicBezTo>
                  <a:cubicBezTo>
                    <a:pt x="2483" y="2974"/>
                    <a:pt x="1849" y="2774"/>
                    <a:pt x="1416" y="2607"/>
                  </a:cubicBezTo>
                  <a:cubicBezTo>
                    <a:pt x="1115" y="2474"/>
                    <a:pt x="882" y="2440"/>
                    <a:pt x="748" y="2107"/>
                  </a:cubicBezTo>
                  <a:cubicBezTo>
                    <a:pt x="648" y="1806"/>
                    <a:pt x="748" y="1573"/>
                    <a:pt x="1049" y="1406"/>
                  </a:cubicBezTo>
                  <a:cubicBezTo>
                    <a:pt x="1209" y="1283"/>
                    <a:pt x="1388" y="1228"/>
                    <a:pt x="1568" y="1228"/>
                  </a:cubicBezTo>
                  <a:cubicBezTo>
                    <a:pt x="1874" y="1228"/>
                    <a:pt x="2185" y="1387"/>
                    <a:pt x="2416" y="1640"/>
                  </a:cubicBezTo>
                  <a:cubicBezTo>
                    <a:pt x="2441" y="1673"/>
                    <a:pt x="2477" y="1688"/>
                    <a:pt x="2514" y="1688"/>
                  </a:cubicBezTo>
                  <a:cubicBezTo>
                    <a:pt x="2627" y="1688"/>
                    <a:pt x="2758" y="1556"/>
                    <a:pt x="2683" y="1406"/>
                  </a:cubicBezTo>
                  <a:cubicBezTo>
                    <a:pt x="2416" y="1006"/>
                    <a:pt x="1983" y="772"/>
                    <a:pt x="1549" y="739"/>
                  </a:cubicBezTo>
                  <a:cubicBezTo>
                    <a:pt x="1516" y="606"/>
                    <a:pt x="1516" y="505"/>
                    <a:pt x="1549" y="372"/>
                  </a:cubicBezTo>
                  <a:cubicBezTo>
                    <a:pt x="1641" y="159"/>
                    <a:pt x="1453" y="1"/>
                    <a:pt x="1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8630259" y="3785534"/>
              <a:ext cx="179159" cy="169808"/>
            </a:xfrm>
            <a:custGeom>
              <a:avLst/>
              <a:gdLst/>
              <a:ahLst/>
              <a:cxnLst/>
              <a:rect l="l" t="t" r="r" b="b"/>
              <a:pathLst>
                <a:path w="7606" h="7209" extrusionOk="0">
                  <a:moveTo>
                    <a:pt x="3536" y="577"/>
                  </a:moveTo>
                  <a:cubicBezTo>
                    <a:pt x="4738" y="577"/>
                    <a:pt x="5926" y="1151"/>
                    <a:pt x="6305" y="2384"/>
                  </a:cubicBezTo>
                  <a:cubicBezTo>
                    <a:pt x="6839" y="4085"/>
                    <a:pt x="6105" y="6086"/>
                    <a:pt x="4270" y="6520"/>
                  </a:cubicBezTo>
                  <a:cubicBezTo>
                    <a:pt x="4050" y="6569"/>
                    <a:pt x="3831" y="6600"/>
                    <a:pt x="3598" y="6600"/>
                  </a:cubicBezTo>
                  <a:cubicBezTo>
                    <a:pt x="3512" y="6600"/>
                    <a:pt x="3426" y="6596"/>
                    <a:pt x="3336" y="6587"/>
                  </a:cubicBezTo>
                  <a:cubicBezTo>
                    <a:pt x="1868" y="6487"/>
                    <a:pt x="668" y="5286"/>
                    <a:pt x="567" y="3718"/>
                  </a:cubicBezTo>
                  <a:cubicBezTo>
                    <a:pt x="501" y="2417"/>
                    <a:pt x="1235" y="1383"/>
                    <a:pt x="2269" y="816"/>
                  </a:cubicBezTo>
                  <a:cubicBezTo>
                    <a:pt x="2602" y="683"/>
                    <a:pt x="2969" y="616"/>
                    <a:pt x="3336" y="583"/>
                  </a:cubicBezTo>
                  <a:cubicBezTo>
                    <a:pt x="3403" y="579"/>
                    <a:pt x="3469" y="577"/>
                    <a:pt x="3536" y="577"/>
                  </a:cubicBezTo>
                  <a:close/>
                  <a:moveTo>
                    <a:pt x="3607" y="0"/>
                  </a:moveTo>
                  <a:cubicBezTo>
                    <a:pt x="2585" y="0"/>
                    <a:pt x="1577" y="389"/>
                    <a:pt x="1001" y="1216"/>
                  </a:cubicBezTo>
                  <a:cubicBezTo>
                    <a:pt x="401" y="2017"/>
                    <a:pt x="0" y="2951"/>
                    <a:pt x="100" y="3985"/>
                  </a:cubicBezTo>
                  <a:cubicBezTo>
                    <a:pt x="293" y="5858"/>
                    <a:pt x="1828" y="7208"/>
                    <a:pt x="3579" y="7208"/>
                  </a:cubicBezTo>
                  <a:cubicBezTo>
                    <a:pt x="3948" y="7208"/>
                    <a:pt x="4326" y="7148"/>
                    <a:pt x="4704" y="7020"/>
                  </a:cubicBezTo>
                  <a:cubicBezTo>
                    <a:pt x="6905" y="6320"/>
                    <a:pt x="7606" y="3685"/>
                    <a:pt x="6705" y="1750"/>
                  </a:cubicBezTo>
                  <a:cubicBezTo>
                    <a:pt x="6203" y="616"/>
                    <a:pt x="4894" y="0"/>
                    <a:pt x="3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8543791" y="3880765"/>
              <a:ext cx="56226" cy="93725"/>
            </a:xfrm>
            <a:custGeom>
              <a:avLst/>
              <a:gdLst/>
              <a:ahLst/>
              <a:cxnLst/>
              <a:rect l="l" t="t" r="r" b="b"/>
              <a:pathLst>
                <a:path w="2387" h="3979" extrusionOk="0">
                  <a:moveTo>
                    <a:pt x="1103" y="0"/>
                  </a:moveTo>
                  <a:cubicBezTo>
                    <a:pt x="961" y="0"/>
                    <a:pt x="819" y="92"/>
                    <a:pt x="836" y="276"/>
                  </a:cubicBezTo>
                  <a:cubicBezTo>
                    <a:pt x="836" y="409"/>
                    <a:pt x="869" y="542"/>
                    <a:pt x="869" y="709"/>
                  </a:cubicBezTo>
                  <a:cubicBezTo>
                    <a:pt x="669" y="776"/>
                    <a:pt x="502" y="943"/>
                    <a:pt x="369" y="1176"/>
                  </a:cubicBezTo>
                  <a:cubicBezTo>
                    <a:pt x="236" y="1543"/>
                    <a:pt x="402" y="1877"/>
                    <a:pt x="669" y="2077"/>
                  </a:cubicBezTo>
                  <a:cubicBezTo>
                    <a:pt x="769" y="2144"/>
                    <a:pt x="903" y="2177"/>
                    <a:pt x="1003" y="2244"/>
                  </a:cubicBezTo>
                  <a:cubicBezTo>
                    <a:pt x="1236" y="2377"/>
                    <a:pt x="1336" y="2377"/>
                    <a:pt x="1270" y="2677"/>
                  </a:cubicBezTo>
                  <a:cubicBezTo>
                    <a:pt x="1247" y="2881"/>
                    <a:pt x="1194" y="2947"/>
                    <a:pt x="1078" y="2947"/>
                  </a:cubicBezTo>
                  <a:cubicBezTo>
                    <a:pt x="1023" y="2947"/>
                    <a:pt x="955" y="2932"/>
                    <a:pt x="869" y="2911"/>
                  </a:cubicBezTo>
                  <a:cubicBezTo>
                    <a:pt x="703" y="2877"/>
                    <a:pt x="603" y="2811"/>
                    <a:pt x="469" y="2711"/>
                  </a:cubicBezTo>
                  <a:cubicBezTo>
                    <a:pt x="432" y="2689"/>
                    <a:pt x="394" y="2680"/>
                    <a:pt x="357" y="2680"/>
                  </a:cubicBezTo>
                  <a:cubicBezTo>
                    <a:pt x="163" y="2680"/>
                    <a:pt x="1" y="2943"/>
                    <a:pt x="169" y="3111"/>
                  </a:cubicBezTo>
                  <a:cubicBezTo>
                    <a:pt x="336" y="3278"/>
                    <a:pt x="603" y="3378"/>
                    <a:pt x="903" y="3444"/>
                  </a:cubicBezTo>
                  <a:cubicBezTo>
                    <a:pt x="869" y="3511"/>
                    <a:pt x="869" y="3578"/>
                    <a:pt x="836" y="3645"/>
                  </a:cubicBezTo>
                  <a:cubicBezTo>
                    <a:pt x="803" y="3778"/>
                    <a:pt x="903" y="3945"/>
                    <a:pt x="1070" y="3978"/>
                  </a:cubicBezTo>
                  <a:cubicBezTo>
                    <a:pt x="1236" y="3978"/>
                    <a:pt x="1336" y="3878"/>
                    <a:pt x="1370" y="3711"/>
                  </a:cubicBezTo>
                  <a:cubicBezTo>
                    <a:pt x="1370" y="3611"/>
                    <a:pt x="1370" y="3511"/>
                    <a:pt x="1403" y="3444"/>
                  </a:cubicBezTo>
                  <a:cubicBezTo>
                    <a:pt x="1670" y="3378"/>
                    <a:pt x="1870" y="3211"/>
                    <a:pt x="1937" y="2877"/>
                  </a:cubicBezTo>
                  <a:cubicBezTo>
                    <a:pt x="2037" y="2510"/>
                    <a:pt x="1837" y="2177"/>
                    <a:pt x="1570" y="1977"/>
                  </a:cubicBezTo>
                  <a:cubicBezTo>
                    <a:pt x="1336" y="1810"/>
                    <a:pt x="1036" y="1777"/>
                    <a:pt x="969" y="1476"/>
                  </a:cubicBezTo>
                  <a:cubicBezTo>
                    <a:pt x="935" y="1215"/>
                    <a:pt x="1119" y="1117"/>
                    <a:pt x="1336" y="1117"/>
                  </a:cubicBezTo>
                  <a:cubicBezTo>
                    <a:pt x="1534" y="1117"/>
                    <a:pt x="1759" y="1198"/>
                    <a:pt x="1870" y="1310"/>
                  </a:cubicBezTo>
                  <a:cubicBezTo>
                    <a:pt x="1920" y="1353"/>
                    <a:pt x="1975" y="1371"/>
                    <a:pt x="2028" y="1371"/>
                  </a:cubicBezTo>
                  <a:cubicBezTo>
                    <a:pt x="2221" y="1371"/>
                    <a:pt x="2387" y="1126"/>
                    <a:pt x="2204" y="943"/>
                  </a:cubicBezTo>
                  <a:cubicBezTo>
                    <a:pt x="1970" y="743"/>
                    <a:pt x="1670" y="609"/>
                    <a:pt x="1370" y="609"/>
                  </a:cubicBezTo>
                  <a:cubicBezTo>
                    <a:pt x="1370" y="509"/>
                    <a:pt x="1370" y="376"/>
                    <a:pt x="1370" y="276"/>
                  </a:cubicBezTo>
                  <a:cubicBezTo>
                    <a:pt x="1386" y="92"/>
                    <a:pt x="1245" y="0"/>
                    <a:pt x="11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8387484" y="3584330"/>
              <a:ext cx="294649" cy="90922"/>
            </a:xfrm>
            <a:custGeom>
              <a:avLst/>
              <a:gdLst/>
              <a:ahLst/>
              <a:cxnLst/>
              <a:rect l="l" t="t" r="r" b="b"/>
              <a:pathLst>
                <a:path w="12509" h="3860" extrusionOk="0">
                  <a:moveTo>
                    <a:pt x="6088" y="707"/>
                  </a:moveTo>
                  <a:cubicBezTo>
                    <a:pt x="6760" y="707"/>
                    <a:pt x="7282" y="1074"/>
                    <a:pt x="7972" y="1419"/>
                  </a:cubicBezTo>
                  <a:cubicBezTo>
                    <a:pt x="9173" y="2086"/>
                    <a:pt x="10574" y="2653"/>
                    <a:pt x="11675" y="3454"/>
                  </a:cubicBezTo>
                  <a:cubicBezTo>
                    <a:pt x="9874" y="3470"/>
                    <a:pt x="8064" y="3487"/>
                    <a:pt x="6255" y="3487"/>
                  </a:cubicBezTo>
                  <a:cubicBezTo>
                    <a:pt x="4445" y="3487"/>
                    <a:pt x="2635" y="3470"/>
                    <a:pt x="834" y="3420"/>
                  </a:cubicBezTo>
                  <a:cubicBezTo>
                    <a:pt x="1635" y="2920"/>
                    <a:pt x="2435" y="2420"/>
                    <a:pt x="3236" y="1953"/>
                  </a:cubicBezTo>
                  <a:cubicBezTo>
                    <a:pt x="3252" y="1969"/>
                    <a:pt x="3269" y="1978"/>
                    <a:pt x="3290" y="1978"/>
                  </a:cubicBezTo>
                  <a:cubicBezTo>
                    <a:pt x="3311" y="1978"/>
                    <a:pt x="3336" y="1969"/>
                    <a:pt x="3369" y="1953"/>
                  </a:cubicBezTo>
                  <a:cubicBezTo>
                    <a:pt x="3636" y="1819"/>
                    <a:pt x="3903" y="1619"/>
                    <a:pt x="4170" y="1452"/>
                  </a:cubicBezTo>
                  <a:cubicBezTo>
                    <a:pt x="4637" y="1219"/>
                    <a:pt x="5070" y="985"/>
                    <a:pt x="5537" y="785"/>
                  </a:cubicBezTo>
                  <a:cubicBezTo>
                    <a:pt x="5734" y="731"/>
                    <a:pt x="5916" y="707"/>
                    <a:pt x="6088" y="707"/>
                  </a:cubicBezTo>
                  <a:close/>
                  <a:moveTo>
                    <a:pt x="6268" y="1"/>
                  </a:moveTo>
                  <a:cubicBezTo>
                    <a:pt x="6145" y="1"/>
                    <a:pt x="6014" y="26"/>
                    <a:pt x="5871" y="85"/>
                  </a:cubicBezTo>
                  <a:cubicBezTo>
                    <a:pt x="5270" y="318"/>
                    <a:pt x="4603" y="719"/>
                    <a:pt x="4036" y="1119"/>
                  </a:cubicBezTo>
                  <a:cubicBezTo>
                    <a:pt x="2669" y="1786"/>
                    <a:pt x="1368" y="2553"/>
                    <a:pt x="133" y="3454"/>
                  </a:cubicBezTo>
                  <a:cubicBezTo>
                    <a:pt x="0" y="3554"/>
                    <a:pt x="33" y="3787"/>
                    <a:pt x="234" y="3787"/>
                  </a:cubicBezTo>
                  <a:cubicBezTo>
                    <a:pt x="685" y="3784"/>
                    <a:pt x="1136" y="3782"/>
                    <a:pt x="1587" y="3782"/>
                  </a:cubicBezTo>
                  <a:cubicBezTo>
                    <a:pt x="4688" y="3782"/>
                    <a:pt x="7791" y="3860"/>
                    <a:pt x="10912" y="3860"/>
                  </a:cubicBezTo>
                  <a:cubicBezTo>
                    <a:pt x="11366" y="3860"/>
                    <a:pt x="11821" y="3858"/>
                    <a:pt x="12275" y="3854"/>
                  </a:cubicBezTo>
                  <a:cubicBezTo>
                    <a:pt x="12442" y="3854"/>
                    <a:pt x="12509" y="3621"/>
                    <a:pt x="12409" y="3487"/>
                  </a:cubicBezTo>
                  <a:cubicBezTo>
                    <a:pt x="11842" y="2820"/>
                    <a:pt x="10975" y="2453"/>
                    <a:pt x="10207" y="2019"/>
                  </a:cubicBezTo>
                  <a:cubicBezTo>
                    <a:pt x="9240" y="1486"/>
                    <a:pt x="8273" y="952"/>
                    <a:pt x="7305" y="418"/>
                  </a:cubicBezTo>
                  <a:cubicBezTo>
                    <a:pt x="6931" y="219"/>
                    <a:pt x="6632" y="1"/>
                    <a:pt x="6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8285328" y="3701020"/>
              <a:ext cx="633323" cy="299690"/>
            </a:xfrm>
            <a:custGeom>
              <a:avLst/>
              <a:gdLst/>
              <a:ahLst/>
              <a:cxnLst/>
              <a:rect l="l" t="t" r="r" b="b"/>
              <a:pathLst>
                <a:path w="26887" h="12723" extrusionOk="0">
                  <a:moveTo>
                    <a:pt x="1805" y="10308"/>
                  </a:moveTo>
                  <a:cubicBezTo>
                    <a:pt x="1841" y="10308"/>
                    <a:pt x="1874" y="10308"/>
                    <a:pt x="1902" y="10308"/>
                  </a:cubicBezTo>
                  <a:lnTo>
                    <a:pt x="2236" y="10308"/>
                  </a:lnTo>
                  <a:cubicBezTo>
                    <a:pt x="2769" y="10475"/>
                    <a:pt x="3470" y="10475"/>
                    <a:pt x="3970" y="10508"/>
                  </a:cubicBezTo>
                  <a:cubicBezTo>
                    <a:pt x="4911" y="10596"/>
                    <a:pt x="5880" y="10646"/>
                    <a:pt x="6848" y="10646"/>
                  </a:cubicBezTo>
                  <a:cubicBezTo>
                    <a:pt x="7731" y="10646"/>
                    <a:pt x="8614" y="10604"/>
                    <a:pt x="9474" y="10508"/>
                  </a:cubicBezTo>
                  <a:cubicBezTo>
                    <a:pt x="9507" y="10709"/>
                    <a:pt x="9541" y="10909"/>
                    <a:pt x="9574" y="11109"/>
                  </a:cubicBezTo>
                  <a:cubicBezTo>
                    <a:pt x="9137" y="11085"/>
                    <a:pt x="8698" y="11076"/>
                    <a:pt x="8257" y="11076"/>
                  </a:cubicBezTo>
                  <a:cubicBezTo>
                    <a:pt x="7203" y="11076"/>
                    <a:pt x="6144" y="11125"/>
                    <a:pt x="5091" y="11125"/>
                  </a:cubicBezTo>
                  <a:cubicBezTo>
                    <a:pt x="4772" y="11125"/>
                    <a:pt x="4454" y="11121"/>
                    <a:pt x="4137" y="11109"/>
                  </a:cubicBezTo>
                  <a:cubicBezTo>
                    <a:pt x="4003" y="11109"/>
                    <a:pt x="3718" y="11114"/>
                    <a:pt x="3374" y="11114"/>
                  </a:cubicBezTo>
                  <a:cubicBezTo>
                    <a:pt x="2515" y="11114"/>
                    <a:pt x="1297" y="11080"/>
                    <a:pt x="1201" y="10842"/>
                  </a:cubicBezTo>
                  <a:cubicBezTo>
                    <a:pt x="963" y="10335"/>
                    <a:pt x="1498" y="10308"/>
                    <a:pt x="1805" y="10308"/>
                  </a:cubicBezTo>
                  <a:close/>
                  <a:moveTo>
                    <a:pt x="19257" y="2605"/>
                  </a:moveTo>
                  <a:cubicBezTo>
                    <a:pt x="21464" y="2605"/>
                    <a:pt x="23670" y="2688"/>
                    <a:pt x="25886" y="2870"/>
                  </a:cubicBezTo>
                  <a:cubicBezTo>
                    <a:pt x="25919" y="2903"/>
                    <a:pt x="25952" y="2970"/>
                    <a:pt x="25986" y="3070"/>
                  </a:cubicBezTo>
                  <a:cubicBezTo>
                    <a:pt x="26119" y="3370"/>
                    <a:pt x="26019" y="3970"/>
                    <a:pt x="26053" y="4304"/>
                  </a:cubicBezTo>
                  <a:cubicBezTo>
                    <a:pt x="26053" y="4871"/>
                    <a:pt x="26086" y="5405"/>
                    <a:pt x="26119" y="5972"/>
                  </a:cubicBezTo>
                  <a:cubicBezTo>
                    <a:pt x="26153" y="6806"/>
                    <a:pt x="26153" y="7640"/>
                    <a:pt x="26153" y="8474"/>
                  </a:cubicBezTo>
                  <a:cubicBezTo>
                    <a:pt x="26153" y="8941"/>
                    <a:pt x="26119" y="9441"/>
                    <a:pt x="26086" y="9908"/>
                  </a:cubicBezTo>
                  <a:cubicBezTo>
                    <a:pt x="26053" y="10542"/>
                    <a:pt x="26119" y="11075"/>
                    <a:pt x="25586" y="11442"/>
                  </a:cubicBezTo>
                  <a:cubicBezTo>
                    <a:pt x="25226" y="11707"/>
                    <a:pt x="24684" y="11758"/>
                    <a:pt x="24143" y="11758"/>
                  </a:cubicBezTo>
                  <a:cubicBezTo>
                    <a:pt x="23811" y="11758"/>
                    <a:pt x="23479" y="11739"/>
                    <a:pt x="23189" y="11739"/>
                  </a:cubicBezTo>
                  <a:cubicBezTo>
                    <a:pt x="23118" y="11739"/>
                    <a:pt x="23049" y="11740"/>
                    <a:pt x="22984" y="11743"/>
                  </a:cubicBezTo>
                  <a:cubicBezTo>
                    <a:pt x="22016" y="11776"/>
                    <a:pt x="21049" y="11776"/>
                    <a:pt x="20082" y="11809"/>
                  </a:cubicBezTo>
                  <a:cubicBezTo>
                    <a:pt x="18280" y="11843"/>
                    <a:pt x="16479" y="11909"/>
                    <a:pt x="14711" y="11943"/>
                  </a:cubicBezTo>
                  <a:cubicBezTo>
                    <a:pt x="14044" y="11943"/>
                    <a:pt x="13377" y="11985"/>
                    <a:pt x="12710" y="11985"/>
                  </a:cubicBezTo>
                  <a:cubicBezTo>
                    <a:pt x="12543" y="11985"/>
                    <a:pt x="12376" y="11983"/>
                    <a:pt x="12209" y="11976"/>
                  </a:cubicBezTo>
                  <a:cubicBezTo>
                    <a:pt x="12026" y="11976"/>
                    <a:pt x="11834" y="11984"/>
                    <a:pt x="11642" y="11984"/>
                  </a:cubicBezTo>
                  <a:cubicBezTo>
                    <a:pt x="11450" y="11984"/>
                    <a:pt x="11259" y="11976"/>
                    <a:pt x="11075" y="11943"/>
                  </a:cubicBezTo>
                  <a:cubicBezTo>
                    <a:pt x="10141" y="11743"/>
                    <a:pt x="10275" y="11176"/>
                    <a:pt x="10175" y="10375"/>
                  </a:cubicBezTo>
                  <a:cubicBezTo>
                    <a:pt x="9941" y="8674"/>
                    <a:pt x="9874" y="6939"/>
                    <a:pt x="9941" y="5238"/>
                  </a:cubicBezTo>
                  <a:cubicBezTo>
                    <a:pt x="9974" y="4871"/>
                    <a:pt x="9974" y="4437"/>
                    <a:pt x="10041" y="4070"/>
                  </a:cubicBezTo>
                  <a:cubicBezTo>
                    <a:pt x="10074" y="3804"/>
                    <a:pt x="10041" y="3637"/>
                    <a:pt x="10208" y="3403"/>
                  </a:cubicBezTo>
                  <a:cubicBezTo>
                    <a:pt x="10441" y="3003"/>
                    <a:pt x="10341" y="3203"/>
                    <a:pt x="10708" y="3070"/>
                  </a:cubicBezTo>
                  <a:cubicBezTo>
                    <a:pt x="11576" y="2736"/>
                    <a:pt x="12810" y="2803"/>
                    <a:pt x="13710" y="2770"/>
                  </a:cubicBezTo>
                  <a:cubicBezTo>
                    <a:pt x="15564" y="2663"/>
                    <a:pt x="17411" y="2605"/>
                    <a:pt x="19257" y="2605"/>
                  </a:cubicBezTo>
                  <a:close/>
                  <a:moveTo>
                    <a:pt x="1568" y="1"/>
                  </a:moveTo>
                  <a:cubicBezTo>
                    <a:pt x="1335" y="1569"/>
                    <a:pt x="1268" y="3136"/>
                    <a:pt x="1201" y="4738"/>
                  </a:cubicBezTo>
                  <a:cubicBezTo>
                    <a:pt x="1168" y="5672"/>
                    <a:pt x="1135" y="6639"/>
                    <a:pt x="1201" y="7606"/>
                  </a:cubicBezTo>
                  <a:cubicBezTo>
                    <a:pt x="1201" y="8207"/>
                    <a:pt x="1135" y="9074"/>
                    <a:pt x="1368" y="9608"/>
                  </a:cubicBezTo>
                  <a:cubicBezTo>
                    <a:pt x="1402" y="9641"/>
                    <a:pt x="1402" y="9674"/>
                    <a:pt x="1402" y="9708"/>
                  </a:cubicBezTo>
                  <a:cubicBezTo>
                    <a:pt x="1001" y="9708"/>
                    <a:pt x="634" y="9808"/>
                    <a:pt x="401" y="10075"/>
                  </a:cubicBezTo>
                  <a:cubicBezTo>
                    <a:pt x="1" y="10542"/>
                    <a:pt x="267" y="11075"/>
                    <a:pt x="768" y="11309"/>
                  </a:cubicBezTo>
                  <a:cubicBezTo>
                    <a:pt x="1472" y="11602"/>
                    <a:pt x="2348" y="11655"/>
                    <a:pt x="3208" y="11655"/>
                  </a:cubicBezTo>
                  <a:cubicBezTo>
                    <a:pt x="3688" y="11655"/>
                    <a:pt x="4163" y="11639"/>
                    <a:pt x="4600" y="11639"/>
                  </a:cubicBezTo>
                  <a:cubicBezTo>
                    <a:pt x="4715" y="11639"/>
                    <a:pt x="4828" y="11640"/>
                    <a:pt x="4937" y="11643"/>
                  </a:cubicBezTo>
                  <a:cubicBezTo>
                    <a:pt x="6126" y="11668"/>
                    <a:pt x="7374" y="11774"/>
                    <a:pt x="8589" y="11774"/>
                  </a:cubicBezTo>
                  <a:cubicBezTo>
                    <a:pt x="8943" y="11774"/>
                    <a:pt x="9294" y="11765"/>
                    <a:pt x="9641" y="11743"/>
                  </a:cubicBezTo>
                  <a:cubicBezTo>
                    <a:pt x="9708" y="12076"/>
                    <a:pt x="9874" y="12376"/>
                    <a:pt x="10275" y="12543"/>
                  </a:cubicBezTo>
                  <a:cubicBezTo>
                    <a:pt x="10622" y="12685"/>
                    <a:pt x="11052" y="12723"/>
                    <a:pt x="11494" y="12723"/>
                  </a:cubicBezTo>
                  <a:cubicBezTo>
                    <a:pt x="11984" y="12723"/>
                    <a:pt x="12488" y="12677"/>
                    <a:pt x="12910" y="12677"/>
                  </a:cubicBezTo>
                  <a:cubicBezTo>
                    <a:pt x="15245" y="12610"/>
                    <a:pt x="17546" y="12543"/>
                    <a:pt x="19848" y="12476"/>
                  </a:cubicBezTo>
                  <a:cubicBezTo>
                    <a:pt x="20949" y="12476"/>
                    <a:pt x="22050" y="12443"/>
                    <a:pt x="23184" y="12410"/>
                  </a:cubicBezTo>
                  <a:cubicBezTo>
                    <a:pt x="23602" y="12410"/>
                    <a:pt x="24146" y="12464"/>
                    <a:pt x="24676" y="12464"/>
                  </a:cubicBezTo>
                  <a:cubicBezTo>
                    <a:pt x="25162" y="12464"/>
                    <a:pt x="25635" y="12418"/>
                    <a:pt x="25986" y="12243"/>
                  </a:cubicBezTo>
                  <a:cubicBezTo>
                    <a:pt x="26419" y="11976"/>
                    <a:pt x="26586" y="11509"/>
                    <a:pt x="26686" y="11042"/>
                  </a:cubicBezTo>
                  <a:cubicBezTo>
                    <a:pt x="26886" y="9875"/>
                    <a:pt x="26886" y="8607"/>
                    <a:pt x="26886" y="7440"/>
                  </a:cubicBezTo>
                  <a:cubicBezTo>
                    <a:pt x="26886" y="6039"/>
                    <a:pt x="26820" y="4671"/>
                    <a:pt x="26720" y="3270"/>
                  </a:cubicBezTo>
                  <a:cubicBezTo>
                    <a:pt x="26686" y="2703"/>
                    <a:pt x="26686" y="2236"/>
                    <a:pt x="26053" y="2136"/>
                  </a:cubicBezTo>
                  <a:cubicBezTo>
                    <a:pt x="25595" y="2047"/>
                    <a:pt x="25104" y="2021"/>
                    <a:pt x="24603" y="2021"/>
                  </a:cubicBezTo>
                  <a:cubicBezTo>
                    <a:pt x="23895" y="2021"/>
                    <a:pt x="23166" y="2073"/>
                    <a:pt x="22486" y="2073"/>
                  </a:cubicBezTo>
                  <a:cubicBezTo>
                    <a:pt x="22384" y="2073"/>
                    <a:pt x="22283" y="2072"/>
                    <a:pt x="22183" y="2069"/>
                  </a:cubicBezTo>
                  <a:lnTo>
                    <a:pt x="20482" y="2069"/>
                  </a:lnTo>
                  <a:cubicBezTo>
                    <a:pt x="20282" y="2036"/>
                    <a:pt x="20082" y="2036"/>
                    <a:pt x="19915" y="2036"/>
                  </a:cubicBezTo>
                  <a:cubicBezTo>
                    <a:pt x="19881" y="1569"/>
                    <a:pt x="19881" y="1068"/>
                    <a:pt x="19815" y="568"/>
                  </a:cubicBezTo>
                  <a:lnTo>
                    <a:pt x="19414" y="535"/>
                  </a:lnTo>
                  <a:cubicBezTo>
                    <a:pt x="19348" y="1035"/>
                    <a:pt x="19348" y="1535"/>
                    <a:pt x="19381" y="2002"/>
                  </a:cubicBezTo>
                  <a:cubicBezTo>
                    <a:pt x="18781" y="2002"/>
                    <a:pt x="18214" y="2002"/>
                    <a:pt x="17647" y="1969"/>
                  </a:cubicBezTo>
                  <a:cubicBezTo>
                    <a:pt x="17613" y="1435"/>
                    <a:pt x="17580" y="868"/>
                    <a:pt x="17513" y="334"/>
                  </a:cubicBezTo>
                  <a:lnTo>
                    <a:pt x="17079" y="334"/>
                  </a:lnTo>
                  <a:cubicBezTo>
                    <a:pt x="17046" y="868"/>
                    <a:pt x="17079" y="1435"/>
                    <a:pt x="17079" y="1969"/>
                  </a:cubicBezTo>
                  <a:cubicBezTo>
                    <a:pt x="16246" y="2002"/>
                    <a:pt x="15412" y="2002"/>
                    <a:pt x="14578" y="2036"/>
                  </a:cubicBezTo>
                  <a:cubicBezTo>
                    <a:pt x="14578" y="1469"/>
                    <a:pt x="14544" y="902"/>
                    <a:pt x="14444" y="334"/>
                  </a:cubicBezTo>
                  <a:lnTo>
                    <a:pt x="14044" y="334"/>
                  </a:lnTo>
                  <a:cubicBezTo>
                    <a:pt x="13977" y="902"/>
                    <a:pt x="13977" y="1502"/>
                    <a:pt x="14011" y="2069"/>
                  </a:cubicBezTo>
                  <a:cubicBezTo>
                    <a:pt x="13343" y="2136"/>
                    <a:pt x="12643" y="2169"/>
                    <a:pt x="11976" y="2236"/>
                  </a:cubicBezTo>
                  <a:cubicBezTo>
                    <a:pt x="11876" y="2269"/>
                    <a:pt x="11809" y="2269"/>
                    <a:pt x="11676" y="2269"/>
                  </a:cubicBezTo>
                  <a:cubicBezTo>
                    <a:pt x="11642" y="1602"/>
                    <a:pt x="11609" y="935"/>
                    <a:pt x="11542" y="268"/>
                  </a:cubicBezTo>
                  <a:lnTo>
                    <a:pt x="11242" y="268"/>
                  </a:lnTo>
                  <a:cubicBezTo>
                    <a:pt x="11109" y="935"/>
                    <a:pt x="11109" y="1635"/>
                    <a:pt x="11175" y="2303"/>
                  </a:cubicBezTo>
                  <a:cubicBezTo>
                    <a:pt x="10675" y="2369"/>
                    <a:pt x="10141" y="2436"/>
                    <a:pt x="9841" y="2703"/>
                  </a:cubicBezTo>
                  <a:cubicBezTo>
                    <a:pt x="9341" y="3136"/>
                    <a:pt x="9441" y="4104"/>
                    <a:pt x="9407" y="4671"/>
                  </a:cubicBezTo>
                  <a:cubicBezTo>
                    <a:pt x="9274" y="6405"/>
                    <a:pt x="9241" y="8173"/>
                    <a:pt x="9407" y="9908"/>
                  </a:cubicBezTo>
                  <a:cubicBezTo>
                    <a:pt x="9107" y="9941"/>
                    <a:pt x="8807" y="9941"/>
                    <a:pt x="8507" y="9941"/>
                  </a:cubicBezTo>
                  <a:cubicBezTo>
                    <a:pt x="8473" y="6739"/>
                    <a:pt x="8640" y="3437"/>
                    <a:pt x="8340" y="201"/>
                  </a:cubicBezTo>
                  <a:lnTo>
                    <a:pt x="8040" y="201"/>
                  </a:lnTo>
                  <a:cubicBezTo>
                    <a:pt x="7773" y="3437"/>
                    <a:pt x="7940" y="6739"/>
                    <a:pt x="7906" y="9941"/>
                  </a:cubicBezTo>
                  <a:cubicBezTo>
                    <a:pt x="7906" y="9975"/>
                    <a:pt x="7906" y="9975"/>
                    <a:pt x="7906" y="9975"/>
                  </a:cubicBezTo>
                  <a:cubicBezTo>
                    <a:pt x="7373" y="10008"/>
                    <a:pt x="6839" y="10008"/>
                    <a:pt x="6272" y="10008"/>
                  </a:cubicBezTo>
                  <a:cubicBezTo>
                    <a:pt x="6439" y="6739"/>
                    <a:pt x="6405" y="3437"/>
                    <a:pt x="6305" y="168"/>
                  </a:cubicBezTo>
                  <a:lnTo>
                    <a:pt x="5871" y="168"/>
                  </a:lnTo>
                  <a:cubicBezTo>
                    <a:pt x="5871" y="3437"/>
                    <a:pt x="5771" y="6706"/>
                    <a:pt x="5771" y="10008"/>
                  </a:cubicBezTo>
                  <a:lnTo>
                    <a:pt x="5404" y="10008"/>
                  </a:lnTo>
                  <a:cubicBezTo>
                    <a:pt x="4971" y="9975"/>
                    <a:pt x="4571" y="9941"/>
                    <a:pt x="4170" y="9941"/>
                  </a:cubicBezTo>
                  <a:cubicBezTo>
                    <a:pt x="4170" y="9908"/>
                    <a:pt x="4204" y="9908"/>
                    <a:pt x="4170" y="9875"/>
                  </a:cubicBezTo>
                  <a:cubicBezTo>
                    <a:pt x="4037" y="6639"/>
                    <a:pt x="4204" y="3370"/>
                    <a:pt x="3970" y="134"/>
                  </a:cubicBezTo>
                  <a:lnTo>
                    <a:pt x="3536" y="101"/>
                  </a:lnTo>
                  <a:lnTo>
                    <a:pt x="3536" y="101"/>
                  </a:lnTo>
                  <a:cubicBezTo>
                    <a:pt x="3270" y="3337"/>
                    <a:pt x="3536" y="6639"/>
                    <a:pt x="3603" y="9875"/>
                  </a:cubicBezTo>
                  <a:cubicBezTo>
                    <a:pt x="3536" y="9875"/>
                    <a:pt x="3436" y="9875"/>
                    <a:pt x="3336" y="9841"/>
                  </a:cubicBezTo>
                  <a:cubicBezTo>
                    <a:pt x="2736" y="9775"/>
                    <a:pt x="2569" y="9808"/>
                    <a:pt x="2236" y="9274"/>
                  </a:cubicBezTo>
                  <a:cubicBezTo>
                    <a:pt x="1869" y="8774"/>
                    <a:pt x="1902" y="8607"/>
                    <a:pt x="1869" y="8040"/>
                  </a:cubicBezTo>
                  <a:cubicBezTo>
                    <a:pt x="1735" y="5338"/>
                    <a:pt x="2069" y="2703"/>
                    <a:pt x="2069" y="34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8290840" y="3540778"/>
              <a:ext cx="490297" cy="173624"/>
            </a:xfrm>
            <a:custGeom>
              <a:avLst/>
              <a:gdLst/>
              <a:ahLst/>
              <a:cxnLst/>
              <a:rect l="l" t="t" r="r" b="b"/>
              <a:pathLst>
                <a:path w="20815" h="7371" extrusionOk="0">
                  <a:moveTo>
                    <a:pt x="10431" y="862"/>
                  </a:moveTo>
                  <a:cubicBezTo>
                    <a:pt x="10690" y="862"/>
                    <a:pt x="10966" y="912"/>
                    <a:pt x="11275" y="1033"/>
                  </a:cubicBezTo>
                  <a:cubicBezTo>
                    <a:pt x="11842" y="1267"/>
                    <a:pt x="12409" y="1700"/>
                    <a:pt x="12976" y="2034"/>
                  </a:cubicBezTo>
                  <a:cubicBezTo>
                    <a:pt x="14210" y="2734"/>
                    <a:pt x="15478" y="3468"/>
                    <a:pt x="16679" y="4235"/>
                  </a:cubicBezTo>
                  <a:cubicBezTo>
                    <a:pt x="17346" y="4636"/>
                    <a:pt x="18013" y="5069"/>
                    <a:pt x="18680" y="5503"/>
                  </a:cubicBezTo>
                  <a:cubicBezTo>
                    <a:pt x="18947" y="5670"/>
                    <a:pt x="19281" y="5837"/>
                    <a:pt x="19481" y="6037"/>
                  </a:cubicBezTo>
                  <a:cubicBezTo>
                    <a:pt x="19914" y="6504"/>
                    <a:pt x="19581" y="6404"/>
                    <a:pt x="19114" y="6437"/>
                  </a:cubicBezTo>
                  <a:cubicBezTo>
                    <a:pt x="17817" y="6465"/>
                    <a:pt x="16526" y="6475"/>
                    <a:pt x="15235" y="6475"/>
                  </a:cubicBezTo>
                  <a:cubicBezTo>
                    <a:pt x="13473" y="6475"/>
                    <a:pt x="11712" y="6456"/>
                    <a:pt x="9941" y="6437"/>
                  </a:cubicBezTo>
                  <a:cubicBezTo>
                    <a:pt x="8439" y="6404"/>
                    <a:pt x="6905" y="6370"/>
                    <a:pt x="5371" y="6337"/>
                  </a:cubicBezTo>
                  <a:cubicBezTo>
                    <a:pt x="5118" y="6331"/>
                    <a:pt x="4861" y="6329"/>
                    <a:pt x="4601" y="6329"/>
                  </a:cubicBezTo>
                  <a:cubicBezTo>
                    <a:pt x="4316" y="6329"/>
                    <a:pt x="4029" y="6331"/>
                    <a:pt x="3739" y="6331"/>
                  </a:cubicBezTo>
                  <a:cubicBezTo>
                    <a:pt x="2862" y="6331"/>
                    <a:pt x="1973" y="6313"/>
                    <a:pt x="1134" y="6170"/>
                  </a:cubicBezTo>
                  <a:cubicBezTo>
                    <a:pt x="3836" y="4402"/>
                    <a:pt x="6571" y="2734"/>
                    <a:pt x="9340" y="1133"/>
                  </a:cubicBezTo>
                  <a:cubicBezTo>
                    <a:pt x="9699" y="974"/>
                    <a:pt x="10046" y="862"/>
                    <a:pt x="10431" y="862"/>
                  </a:cubicBezTo>
                  <a:close/>
                  <a:moveTo>
                    <a:pt x="10506" y="1"/>
                  </a:moveTo>
                  <a:cubicBezTo>
                    <a:pt x="10107" y="1"/>
                    <a:pt x="9760" y="227"/>
                    <a:pt x="9373" y="433"/>
                  </a:cubicBezTo>
                  <a:cubicBezTo>
                    <a:pt x="8306" y="1033"/>
                    <a:pt x="7239" y="1667"/>
                    <a:pt x="6238" y="2367"/>
                  </a:cubicBezTo>
                  <a:cubicBezTo>
                    <a:pt x="4203" y="3535"/>
                    <a:pt x="2168" y="4769"/>
                    <a:pt x="200" y="6070"/>
                  </a:cubicBezTo>
                  <a:cubicBezTo>
                    <a:pt x="0" y="6203"/>
                    <a:pt x="0" y="6570"/>
                    <a:pt x="267" y="6637"/>
                  </a:cubicBezTo>
                  <a:cubicBezTo>
                    <a:pt x="634" y="6704"/>
                    <a:pt x="967" y="6771"/>
                    <a:pt x="1334" y="6804"/>
                  </a:cubicBezTo>
                  <a:lnTo>
                    <a:pt x="1835" y="6837"/>
                  </a:lnTo>
                  <a:cubicBezTo>
                    <a:pt x="2335" y="6871"/>
                    <a:pt x="2835" y="6871"/>
                    <a:pt x="3336" y="6904"/>
                  </a:cubicBezTo>
                  <a:lnTo>
                    <a:pt x="3736" y="6904"/>
                  </a:lnTo>
                  <a:cubicBezTo>
                    <a:pt x="4403" y="6904"/>
                    <a:pt x="5037" y="6904"/>
                    <a:pt x="5671" y="6937"/>
                  </a:cubicBezTo>
                  <a:lnTo>
                    <a:pt x="6071" y="6937"/>
                  </a:lnTo>
                  <a:cubicBezTo>
                    <a:pt x="6672" y="6971"/>
                    <a:pt x="7239" y="6971"/>
                    <a:pt x="7839" y="7004"/>
                  </a:cubicBezTo>
                  <a:lnTo>
                    <a:pt x="8139" y="7004"/>
                  </a:lnTo>
                  <a:cubicBezTo>
                    <a:pt x="9107" y="7037"/>
                    <a:pt x="10041" y="7037"/>
                    <a:pt x="11008" y="7071"/>
                  </a:cubicBezTo>
                  <a:lnTo>
                    <a:pt x="11308" y="7071"/>
                  </a:lnTo>
                  <a:cubicBezTo>
                    <a:pt x="11475" y="7071"/>
                    <a:pt x="11642" y="7104"/>
                    <a:pt x="11842" y="7104"/>
                  </a:cubicBezTo>
                  <a:cubicBezTo>
                    <a:pt x="12509" y="7104"/>
                    <a:pt x="13176" y="7104"/>
                    <a:pt x="13843" y="7137"/>
                  </a:cubicBezTo>
                  <a:lnTo>
                    <a:pt x="17646" y="7137"/>
                  </a:lnTo>
                  <a:cubicBezTo>
                    <a:pt x="18113" y="7137"/>
                    <a:pt x="18680" y="7171"/>
                    <a:pt x="19214" y="7171"/>
                  </a:cubicBezTo>
                  <a:cubicBezTo>
                    <a:pt x="19214" y="7238"/>
                    <a:pt x="19180" y="7271"/>
                    <a:pt x="19180" y="7338"/>
                  </a:cubicBezTo>
                  <a:lnTo>
                    <a:pt x="19581" y="7371"/>
                  </a:lnTo>
                  <a:cubicBezTo>
                    <a:pt x="19581" y="7304"/>
                    <a:pt x="19547" y="7238"/>
                    <a:pt x="19547" y="7171"/>
                  </a:cubicBezTo>
                  <a:cubicBezTo>
                    <a:pt x="19781" y="7171"/>
                    <a:pt x="20014" y="7137"/>
                    <a:pt x="20248" y="7071"/>
                  </a:cubicBezTo>
                  <a:cubicBezTo>
                    <a:pt x="20548" y="7004"/>
                    <a:pt x="20815" y="6904"/>
                    <a:pt x="20815" y="6504"/>
                  </a:cubicBezTo>
                  <a:cubicBezTo>
                    <a:pt x="20815" y="6070"/>
                    <a:pt x="20315" y="5770"/>
                    <a:pt x="20014" y="5570"/>
                  </a:cubicBezTo>
                  <a:cubicBezTo>
                    <a:pt x="19281" y="5036"/>
                    <a:pt x="18513" y="4536"/>
                    <a:pt x="17746" y="4035"/>
                  </a:cubicBezTo>
                  <a:cubicBezTo>
                    <a:pt x="16178" y="3035"/>
                    <a:pt x="14644" y="2034"/>
                    <a:pt x="13009" y="1167"/>
                  </a:cubicBezTo>
                  <a:cubicBezTo>
                    <a:pt x="12342" y="800"/>
                    <a:pt x="11608" y="299"/>
                    <a:pt x="10875" y="66"/>
                  </a:cubicBezTo>
                  <a:cubicBezTo>
                    <a:pt x="10745" y="20"/>
                    <a:pt x="10623" y="1"/>
                    <a:pt x="10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2"/>
          <p:cNvGrpSpPr/>
          <p:nvPr/>
        </p:nvGrpSpPr>
        <p:grpSpPr>
          <a:xfrm>
            <a:off x="3457632" y="3139059"/>
            <a:ext cx="649133" cy="489953"/>
            <a:chOff x="8450091" y="3062242"/>
            <a:chExt cx="521979" cy="393980"/>
          </a:xfrm>
        </p:grpSpPr>
        <p:sp>
          <p:nvSpPr>
            <p:cNvPr id="313" name="Google Shape;313;p2"/>
            <p:cNvSpPr/>
            <p:nvPr/>
          </p:nvSpPr>
          <p:spPr>
            <a:xfrm>
              <a:off x="8758324" y="3077835"/>
              <a:ext cx="107670" cy="307935"/>
            </a:xfrm>
            <a:custGeom>
              <a:avLst/>
              <a:gdLst/>
              <a:ahLst/>
              <a:cxnLst/>
              <a:rect l="l" t="t" r="r" b="b"/>
              <a:pathLst>
                <a:path w="4571" h="13073" extrusionOk="0">
                  <a:moveTo>
                    <a:pt x="2035" y="0"/>
                  </a:moveTo>
                  <a:cubicBezTo>
                    <a:pt x="1759" y="0"/>
                    <a:pt x="1483" y="11"/>
                    <a:pt x="1201" y="39"/>
                  </a:cubicBezTo>
                  <a:cubicBezTo>
                    <a:pt x="1135" y="39"/>
                    <a:pt x="1041" y="37"/>
                    <a:pt x="936" y="37"/>
                  </a:cubicBezTo>
                  <a:cubicBezTo>
                    <a:pt x="620" y="37"/>
                    <a:pt x="201" y="56"/>
                    <a:pt x="101" y="206"/>
                  </a:cubicBezTo>
                  <a:cubicBezTo>
                    <a:pt x="1" y="373"/>
                    <a:pt x="134" y="1273"/>
                    <a:pt x="134" y="1473"/>
                  </a:cubicBezTo>
                  <a:cubicBezTo>
                    <a:pt x="134" y="2207"/>
                    <a:pt x="134" y="2974"/>
                    <a:pt x="134" y="3742"/>
                  </a:cubicBezTo>
                  <a:cubicBezTo>
                    <a:pt x="167" y="6177"/>
                    <a:pt x="201" y="8612"/>
                    <a:pt x="234" y="11047"/>
                  </a:cubicBezTo>
                  <a:cubicBezTo>
                    <a:pt x="234" y="11280"/>
                    <a:pt x="267" y="11514"/>
                    <a:pt x="301" y="11747"/>
                  </a:cubicBezTo>
                  <a:cubicBezTo>
                    <a:pt x="368" y="12381"/>
                    <a:pt x="267" y="12781"/>
                    <a:pt x="935" y="12982"/>
                  </a:cubicBezTo>
                  <a:cubicBezTo>
                    <a:pt x="1081" y="13035"/>
                    <a:pt x="1255" y="13051"/>
                    <a:pt x="1434" y="13051"/>
                  </a:cubicBezTo>
                  <a:cubicBezTo>
                    <a:pt x="1702" y="13051"/>
                    <a:pt x="1982" y="13015"/>
                    <a:pt x="2202" y="13015"/>
                  </a:cubicBezTo>
                  <a:cubicBezTo>
                    <a:pt x="2398" y="13015"/>
                    <a:pt x="2999" y="13073"/>
                    <a:pt x="3500" y="13073"/>
                  </a:cubicBezTo>
                  <a:cubicBezTo>
                    <a:pt x="3852" y="13073"/>
                    <a:pt x="4155" y="13044"/>
                    <a:pt x="4237" y="12948"/>
                  </a:cubicBezTo>
                  <a:cubicBezTo>
                    <a:pt x="4571" y="12615"/>
                    <a:pt x="4337" y="11347"/>
                    <a:pt x="4337" y="10813"/>
                  </a:cubicBezTo>
                  <a:cubicBezTo>
                    <a:pt x="4370" y="7845"/>
                    <a:pt x="4337" y="4842"/>
                    <a:pt x="4337" y="1840"/>
                  </a:cubicBezTo>
                  <a:cubicBezTo>
                    <a:pt x="4337" y="1540"/>
                    <a:pt x="4437" y="906"/>
                    <a:pt x="4337" y="606"/>
                  </a:cubicBezTo>
                  <a:cubicBezTo>
                    <a:pt x="4137" y="39"/>
                    <a:pt x="3637" y="72"/>
                    <a:pt x="3170" y="39"/>
                  </a:cubicBezTo>
                  <a:cubicBezTo>
                    <a:pt x="2784" y="20"/>
                    <a:pt x="2410" y="0"/>
                    <a:pt x="2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8537549" y="3260148"/>
              <a:ext cx="62868" cy="125053"/>
            </a:xfrm>
            <a:custGeom>
              <a:avLst/>
              <a:gdLst/>
              <a:ahLst/>
              <a:cxnLst/>
              <a:rect l="l" t="t" r="r" b="b"/>
              <a:pathLst>
                <a:path w="2669" h="5309" extrusionOk="0">
                  <a:moveTo>
                    <a:pt x="623" y="1"/>
                  </a:moveTo>
                  <a:cubicBezTo>
                    <a:pt x="540" y="1"/>
                    <a:pt x="464" y="11"/>
                    <a:pt x="401" y="38"/>
                  </a:cubicBezTo>
                  <a:cubicBezTo>
                    <a:pt x="67" y="171"/>
                    <a:pt x="134" y="405"/>
                    <a:pt x="67" y="772"/>
                  </a:cubicBezTo>
                  <a:cubicBezTo>
                    <a:pt x="0" y="1406"/>
                    <a:pt x="34" y="2039"/>
                    <a:pt x="67" y="2673"/>
                  </a:cubicBezTo>
                  <a:cubicBezTo>
                    <a:pt x="100" y="2740"/>
                    <a:pt x="67" y="2773"/>
                    <a:pt x="67" y="2807"/>
                  </a:cubicBezTo>
                  <a:cubicBezTo>
                    <a:pt x="67" y="3340"/>
                    <a:pt x="67" y="3907"/>
                    <a:pt x="234" y="4374"/>
                  </a:cubicBezTo>
                  <a:cubicBezTo>
                    <a:pt x="401" y="4875"/>
                    <a:pt x="801" y="5275"/>
                    <a:pt x="1368" y="5308"/>
                  </a:cubicBezTo>
                  <a:cubicBezTo>
                    <a:pt x="1701" y="5308"/>
                    <a:pt x="2302" y="5175"/>
                    <a:pt x="2435" y="4875"/>
                  </a:cubicBezTo>
                  <a:cubicBezTo>
                    <a:pt x="2669" y="4408"/>
                    <a:pt x="2469" y="3374"/>
                    <a:pt x="2469" y="2873"/>
                  </a:cubicBezTo>
                  <a:cubicBezTo>
                    <a:pt x="2469" y="2206"/>
                    <a:pt x="2435" y="1572"/>
                    <a:pt x="2402" y="905"/>
                  </a:cubicBezTo>
                  <a:cubicBezTo>
                    <a:pt x="2402" y="471"/>
                    <a:pt x="2469" y="271"/>
                    <a:pt x="2202" y="105"/>
                  </a:cubicBezTo>
                  <a:cubicBezTo>
                    <a:pt x="2102" y="62"/>
                    <a:pt x="1965" y="49"/>
                    <a:pt x="1823" y="49"/>
                  </a:cubicBezTo>
                  <a:cubicBezTo>
                    <a:pt x="1633" y="49"/>
                    <a:pt x="1435" y="71"/>
                    <a:pt x="1301" y="71"/>
                  </a:cubicBezTo>
                  <a:cubicBezTo>
                    <a:pt x="1107" y="71"/>
                    <a:pt x="842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8638103" y="3178154"/>
              <a:ext cx="81736" cy="206059"/>
            </a:xfrm>
            <a:custGeom>
              <a:avLst/>
              <a:gdLst/>
              <a:ahLst/>
              <a:cxnLst/>
              <a:rect l="l" t="t" r="r" b="b"/>
              <a:pathLst>
                <a:path w="3470" h="8748" extrusionOk="0">
                  <a:moveTo>
                    <a:pt x="2083" y="0"/>
                  </a:moveTo>
                  <a:cubicBezTo>
                    <a:pt x="1516" y="0"/>
                    <a:pt x="887" y="108"/>
                    <a:pt x="468" y="150"/>
                  </a:cubicBezTo>
                  <a:cubicBezTo>
                    <a:pt x="401" y="150"/>
                    <a:pt x="301" y="183"/>
                    <a:pt x="201" y="216"/>
                  </a:cubicBezTo>
                  <a:cubicBezTo>
                    <a:pt x="1" y="350"/>
                    <a:pt x="101" y="950"/>
                    <a:pt x="101" y="1184"/>
                  </a:cubicBezTo>
                  <a:cubicBezTo>
                    <a:pt x="134" y="1551"/>
                    <a:pt x="201" y="1951"/>
                    <a:pt x="201" y="2318"/>
                  </a:cubicBezTo>
                  <a:cubicBezTo>
                    <a:pt x="268" y="4286"/>
                    <a:pt x="335" y="6221"/>
                    <a:pt x="368" y="8189"/>
                  </a:cubicBezTo>
                  <a:cubicBezTo>
                    <a:pt x="435" y="8422"/>
                    <a:pt x="535" y="8589"/>
                    <a:pt x="668" y="8689"/>
                  </a:cubicBezTo>
                  <a:cubicBezTo>
                    <a:pt x="754" y="8732"/>
                    <a:pt x="901" y="8747"/>
                    <a:pt x="1073" y="8747"/>
                  </a:cubicBezTo>
                  <a:cubicBezTo>
                    <a:pt x="1436" y="8747"/>
                    <a:pt x="1909" y="8679"/>
                    <a:pt x="2136" y="8656"/>
                  </a:cubicBezTo>
                  <a:cubicBezTo>
                    <a:pt x="2903" y="8623"/>
                    <a:pt x="3103" y="8522"/>
                    <a:pt x="3203" y="7755"/>
                  </a:cubicBezTo>
                  <a:cubicBezTo>
                    <a:pt x="3303" y="6721"/>
                    <a:pt x="3103" y="5587"/>
                    <a:pt x="3170" y="4553"/>
                  </a:cubicBezTo>
                  <a:cubicBezTo>
                    <a:pt x="3237" y="3519"/>
                    <a:pt x="3337" y="2518"/>
                    <a:pt x="3337" y="1517"/>
                  </a:cubicBezTo>
                  <a:cubicBezTo>
                    <a:pt x="3337" y="1050"/>
                    <a:pt x="3470" y="450"/>
                    <a:pt x="2970" y="150"/>
                  </a:cubicBezTo>
                  <a:cubicBezTo>
                    <a:pt x="2734" y="38"/>
                    <a:pt x="2420" y="0"/>
                    <a:pt x="2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8743391" y="3062831"/>
              <a:ext cx="138315" cy="338509"/>
            </a:xfrm>
            <a:custGeom>
              <a:avLst/>
              <a:gdLst/>
              <a:ahLst/>
              <a:cxnLst/>
              <a:rect l="l" t="t" r="r" b="b"/>
              <a:pathLst>
                <a:path w="5872" h="14371" extrusionOk="0">
                  <a:moveTo>
                    <a:pt x="2820" y="651"/>
                  </a:moveTo>
                  <a:cubicBezTo>
                    <a:pt x="3145" y="651"/>
                    <a:pt x="3470" y="659"/>
                    <a:pt x="3804" y="676"/>
                  </a:cubicBezTo>
                  <a:cubicBezTo>
                    <a:pt x="4304" y="709"/>
                    <a:pt x="4804" y="676"/>
                    <a:pt x="4971" y="1243"/>
                  </a:cubicBezTo>
                  <a:cubicBezTo>
                    <a:pt x="5071" y="1543"/>
                    <a:pt x="4971" y="2177"/>
                    <a:pt x="4971" y="2477"/>
                  </a:cubicBezTo>
                  <a:cubicBezTo>
                    <a:pt x="4971" y="5479"/>
                    <a:pt x="5004" y="8482"/>
                    <a:pt x="5004" y="11450"/>
                  </a:cubicBezTo>
                  <a:cubicBezTo>
                    <a:pt x="5004" y="11984"/>
                    <a:pt x="5238" y="13252"/>
                    <a:pt x="4871" y="13585"/>
                  </a:cubicBezTo>
                  <a:cubicBezTo>
                    <a:pt x="4789" y="13681"/>
                    <a:pt x="4486" y="13710"/>
                    <a:pt x="4134" y="13710"/>
                  </a:cubicBezTo>
                  <a:cubicBezTo>
                    <a:pt x="3633" y="13710"/>
                    <a:pt x="3032" y="13652"/>
                    <a:pt x="2836" y="13652"/>
                  </a:cubicBezTo>
                  <a:cubicBezTo>
                    <a:pt x="2592" y="13652"/>
                    <a:pt x="2273" y="13696"/>
                    <a:pt x="1979" y="13696"/>
                  </a:cubicBezTo>
                  <a:cubicBezTo>
                    <a:pt x="1832" y="13696"/>
                    <a:pt x="1691" y="13685"/>
                    <a:pt x="1569" y="13652"/>
                  </a:cubicBezTo>
                  <a:cubicBezTo>
                    <a:pt x="901" y="13418"/>
                    <a:pt x="1002" y="13018"/>
                    <a:pt x="935" y="12418"/>
                  </a:cubicBezTo>
                  <a:cubicBezTo>
                    <a:pt x="901" y="12184"/>
                    <a:pt x="868" y="11917"/>
                    <a:pt x="868" y="11684"/>
                  </a:cubicBezTo>
                  <a:cubicBezTo>
                    <a:pt x="835" y="9249"/>
                    <a:pt x="801" y="6814"/>
                    <a:pt x="768" y="4379"/>
                  </a:cubicBezTo>
                  <a:lnTo>
                    <a:pt x="768" y="2110"/>
                  </a:lnTo>
                  <a:cubicBezTo>
                    <a:pt x="768" y="1910"/>
                    <a:pt x="668" y="1010"/>
                    <a:pt x="735" y="843"/>
                  </a:cubicBezTo>
                  <a:cubicBezTo>
                    <a:pt x="860" y="693"/>
                    <a:pt x="1266" y="674"/>
                    <a:pt x="1574" y="674"/>
                  </a:cubicBezTo>
                  <a:cubicBezTo>
                    <a:pt x="1677" y="674"/>
                    <a:pt x="1769" y="676"/>
                    <a:pt x="1835" y="676"/>
                  </a:cubicBezTo>
                  <a:cubicBezTo>
                    <a:pt x="2169" y="659"/>
                    <a:pt x="2494" y="651"/>
                    <a:pt x="2820" y="651"/>
                  </a:cubicBezTo>
                  <a:close/>
                  <a:moveTo>
                    <a:pt x="2227" y="0"/>
                  </a:moveTo>
                  <a:cubicBezTo>
                    <a:pt x="1677" y="0"/>
                    <a:pt x="1135" y="42"/>
                    <a:pt x="701" y="176"/>
                  </a:cubicBezTo>
                  <a:cubicBezTo>
                    <a:pt x="368" y="276"/>
                    <a:pt x="234" y="342"/>
                    <a:pt x="134" y="676"/>
                  </a:cubicBezTo>
                  <a:cubicBezTo>
                    <a:pt x="1" y="1076"/>
                    <a:pt x="134" y="1677"/>
                    <a:pt x="134" y="2110"/>
                  </a:cubicBezTo>
                  <a:cubicBezTo>
                    <a:pt x="134" y="2644"/>
                    <a:pt x="134" y="3211"/>
                    <a:pt x="134" y="3745"/>
                  </a:cubicBezTo>
                  <a:cubicBezTo>
                    <a:pt x="168" y="4846"/>
                    <a:pt x="201" y="5980"/>
                    <a:pt x="234" y="7081"/>
                  </a:cubicBezTo>
                  <a:cubicBezTo>
                    <a:pt x="268" y="8248"/>
                    <a:pt x="301" y="9449"/>
                    <a:pt x="368" y="10616"/>
                  </a:cubicBezTo>
                  <a:cubicBezTo>
                    <a:pt x="301" y="11450"/>
                    <a:pt x="301" y="12318"/>
                    <a:pt x="401" y="13152"/>
                  </a:cubicBezTo>
                  <a:cubicBezTo>
                    <a:pt x="434" y="13318"/>
                    <a:pt x="468" y="13485"/>
                    <a:pt x="501" y="13619"/>
                  </a:cubicBezTo>
                  <a:cubicBezTo>
                    <a:pt x="501" y="13652"/>
                    <a:pt x="501" y="13685"/>
                    <a:pt x="501" y="13685"/>
                  </a:cubicBezTo>
                  <a:cubicBezTo>
                    <a:pt x="535" y="13752"/>
                    <a:pt x="568" y="13819"/>
                    <a:pt x="601" y="13852"/>
                  </a:cubicBezTo>
                  <a:cubicBezTo>
                    <a:pt x="701" y="13986"/>
                    <a:pt x="868" y="14119"/>
                    <a:pt x="1102" y="14219"/>
                  </a:cubicBezTo>
                  <a:cubicBezTo>
                    <a:pt x="1428" y="14338"/>
                    <a:pt x="1813" y="14371"/>
                    <a:pt x="2208" y="14371"/>
                  </a:cubicBezTo>
                  <a:cubicBezTo>
                    <a:pt x="2702" y="14371"/>
                    <a:pt x="3211" y="14319"/>
                    <a:pt x="3637" y="14319"/>
                  </a:cubicBezTo>
                  <a:cubicBezTo>
                    <a:pt x="3854" y="14319"/>
                    <a:pt x="4160" y="14351"/>
                    <a:pt x="4469" y="14351"/>
                  </a:cubicBezTo>
                  <a:cubicBezTo>
                    <a:pt x="4871" y="14351"/>
                    <a:pt x="5279" y="14297"/>
                    <a:pt x="5505" y="14052"/>
                  </a:cubicBezTo>
                  <a:cubicBezTo>
                    <a:pt x="5872" y="13652"/>
                    <a:pt x="5672" y="12751"/>
                    <a:pt x="5672" y="12284"/>
                  </a:cubicBezTo>
                  <a:cubicBezTo>
                    <a:pt x="5638" y="11184"/>
                    <a:pt x="5638" y="10116"/>
                    <a:pt x="5638" y="9015"/>
                  </a:cubicBezTo>
                  <a:cubicBezTo>
                    <a:pt x="5638" y="6847"/>
                    <a:pt x="5638" y="4679"/>
                    <a:pt x="5605" y="2477"/>
                  </a:cubicBezTo>
                  <a:cubicBezTo>
                    <a:pt x="5605" y="1944"/>
                    <a:pt x="5872" y="809"/>
                    <a:pt x="5471" y="342"/>
                  </a:cubicBezTo>
                  <a:cubicBezTo>
                    <a:pt x="5234" y="105"/>
                    <a:pt x="4787" y="63"/>
                    <a:pt x="4384" y="63"/>
                  </a:cubicBezTo>
                  <a:cubicBezTo>
                    <a:pt x="4164" y="63"/>
                    <a:pt x="3957" y="76"/>
                    <a:pt x="3804" y="76"/>
                  </a:cubicBezTo>
                  <a:cubicBezTo>
                    <a:pt x="3337" y="42"/>
                    <a:pt x="2778" y="0"/>
                    <a:pt x="2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8621614" y="3164964"/>
              <a:ext cx="117869" cy="233454"/>
            </a:xfrm>
            <a:custGeom>
              <a:avLst/>
              <a:gdLst/>
              <a:ahLst/>
              <a:cxnLst/>
              <a:rect l="l" t="t" r="r" b="b"/>
              <a:pathLst>
                <a:path w="5004" h="9911" extrusionOk="0">
                  <a:moveTo>
                    <a:pt x="2737" y="568"/>
                  </a:moveTo>
                  <a:cubicBezTo>
                    <a:pt x="3096" y="568"/>
                    <a:pt x="3433" y="611"/>
                    <a:pt x="3670" y="743"/>
                  </a:cubicBezTo>
                  <a:cubicBezTo>
                    <a:pt x="4203" y="1010"/>
                    <a:pt x="4037" y="1610"/>
                    <a:pt x="4037" y="2077"/>
                  </a:cubicBezTo>
                  <a:cubicBezTo>
                    <a:pt x="4037" y="3111"/>
                    <a:pt x="3937" y="4112"/>
                    <a:pt x="3870" y="5113"/>
                  </a:cubicBezTo>
                  <a:cubicBezTo>
                    <a:pt x="3803" y="6147"/>
                    <a:pt x="4003" y="7281"/>
                    <a:pt x="3903" y="8315"/>
                  </a:cubicBezTo>
                  <a:cubicBezTo>
                    <a:pt x="3803" y="9082"/>
                    <a:pt x="3603" y="9183"/>
                    <a:pt x="2836" y="9216"/>
                  </a:cubicBezTo>
                  <a:cubicBezTo>
                    <a:pt x="2610" y="9238"/>
                    <a:pt x="2140" y="9322"/>
                    <a:pt x="1777" y="9322"/>
                  </a:cubicBezTo>
                  <a:cubicBezTo>
                    <a:pt x="1603" y="9322"/>
                    <a:pt x="1454" y="9303"/>
                    <a:pt x="1368" y="9249"/>
                  </a:cubicBezTo>
                  <a:cubicBezTo>
                    <a:pt x="1235" y="9149"/>
                    <a:pt x="1135" y="8982"/>
                    <a:pt x="1101" y="8749"/>
                  </a:cubicBezTo>
                  <a:cubicBezTo>
                    <a:pt x="1035" y="6814"/>
                    <a:pt x="1001" y="4846"/>
                    <a:pt x="934" y="2878"/>
                  </a:cubicBezTo>
                  <a:cubicBezTo>
                    <a:pt x="901" y="2511"/>
                    <a:pt x="834" y="2111"/>
                    <a:pt x="834" y="1744"/>
                  </a:cubicBezTo>
                  <a:cubicBezTo>
                    <a:pt x="801" y="1510"/>
                    <a:pt x="701" y="910"/>
                    <a:pt x="934" y="776"/>
                  </a:cubicBezTo>
                  <a:cubicBezTo>
                    <a:pt x="1001" y="743"/>
                    <a:pt x="1101" y="710"/>
                    <a:pt x="1201" y="710"/>
                  </a:cubicBezTo>
                  <a:cubicBezTo>
                    <a:pt x="1585" y="669"/>
                    <a:pt x="2188" y="568"/>
                    <a:pt x="2737" y="568"/>
                  </a:cubicBezTo>
                  <a:close/>
                  <a:moveTo>
                    <a:pt x="2853" y="1"/>
                  </a:moveTo>
                  <a:cubicBezTo>
                    <a:pt x="2436" y="1"/>
                    <a:pt x="2019" y="26"/>
                    <a:pt x="1635" y="43"/>
                  </a:cubicBezTo>
                  <a:cubicBezTo>
                    <a:pt x="1301" y="76"/>
                    <a:pt x="634" y="9"/>
                    <a:pt x="334" y="309"/>
                  </a:cubicBezTo>
                  <a:cubicBezTo>
                    <a:pt x="0" y="643"/>
                    <a:pt x="167" y="1310"/>
                    <a:pt x="201" y="1677"/>
                  </a:cubicBezTo>
                  <a:cubicBezTo>
                    <a:pt x="234" y="2478"/>
                    <a:pt x="267" y="3278"/>
                    <a:pt x="334" y="4079"/>
                  </a:cubicBezTo>
                  <a:cubicBezTo>
                    <a:pt x="367" y="5013"/>
                    <a:pt x="434" y="5947"/>
                    <a:pt x="501" y="6914"/>
                  </a:cubicBezTo>
                  <a:cubicBezTo>
                    <a:pt x="467" y="7448"/>
                    <a:pt x="467" y="7982"/>
                    <a:pt x="501" y="8515"/>
                  </a:cubicBezTo>
                  <a:cubicBezTo>
                    <a:pt x="534" y="8849"/>
                    <a:pt x="467" y="9416"/>
                    <a:pt x="768" y="9683"/>
                  </a:cubicBezTo>
                  <a:cubicBezTo>
                    <a:pt x="949" y="9864"/>
                    <a:pt x="1252" y="9885"/>
                    <a:pt x="1519" y="9885"/>
                  </a:cubicBezTo>
                  <a:cubicBezTo>
                    <a:pt x="1595" y="9885"/>
                    <a:pt x="1668" y="9883"/>
                    <a:pt x="1735" y="9883"/>
                  </a:cubicBezTo>
                  <a:cubicBezTo>
                    <a:pt x="2021" y="9897"/>
                    <a:pt x="2329" y="9910"/>
                    <a:pt x="2639" y="9910"/>
                  </a:cubicBezTo>
                  <a:cubicBezTo>
                    <a:pt x="3089" y="9910"/>
                    <a:pt x="3542" y="9882"/>
                    <a:pt x="3937" y="9783"/>
                  </a:cubicBezTo>
                  <a:cubicBezTo>
                    <a:pt x="4937" y="9516"/>
                    <a:pt x="4537" y="8315"/>
                    <a:pt x="4504" y="7515"/>
                  </a:cubicBezTo>
                  <a:cubicBezTo>
                    <a:pt x="4404" y="5813"/>
                    <a:pt x="4604" y="4146"/>
                    <a:pt x="4670" y="2478"/>
                  </a:cubicBezTo>
                  <a:cubicBezTo>
                    <a:pt x="4670" y="1744"/>
                    <a:pt x="5004" y="343"/>
                    <a:pt x="4070" y="109"/>
                  </a:cubicBezTo>
                  <a:cubicBezTo>
                    <a:pt x="3686" y="26"/>
                    <a:pt x="3269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8524971" y="3244202"/>
              <a:ext cx="93513" cy="158502"/>
            </a:xfrm>
            <a:custGeom>
              <a:avLst/>
              <a:gdLst/>
              <a:ahLst/>
              <a:cxnLst/>
              <a:rect l="l" t="t" r="r" b="b"/>
              <a:pathLst>
                <a:path w="3970" h="6729" extrusionOk="0">
                  <a:moveTo>
                    <a:pt x="1157" y="678"/>
                  </a:moveTo>
                  <a:cubicBezTo>
                    <a:pt x="1376" y="678"/>
                    <a:pt x="1641" y="748"/>
                    <a:pt x="1835" y="748"/>
                  </a:cubicBezTo>
                  <a:cubicBezTo>
                    <a:pt x="1871" y="753"/>
                    <a:pt x="1912" y="755"/>
                    <a:pt x="1957" y="755"/>
                  </a:cubicBezTo>
                  <a:cubicBezTo>
                    <a:pt x="2097" y="755"/>
                    <a:pt x="2270" y="736"/>
                    <a:pt x="2429" y="736"/>
                  </a:cubicBezTo>
                  <a:cubicBezTo>
                    <a:pt x="2545" y="736"/>
                    <a:pt x="2653" y="746"/>
                    <a:pt x="2736" y="782"/>
                  </a:cubicBezTo>
                  <a:cubicBezTo>
                    <a:pt x="3003" y="948"/>
                    <a:pt x="2936" y="1182"/>
                    <a:pt x="2936" y="1582"/>
                  </a:cubicBezTo>
                  <a:cubicBezTo>
                    <a:pt x="2969" y="2249"/>
                    <a:pt x="3003" y="2883"/>
                    <a:pt x="3003" y="3550"/>
                  </a:cubicBezTo>
                  <a:cubicBezTo>
                    <a:pt x="3003" y="4084"/>
                    <a:pt x="3203" y="5085"/>
                    <a:pt x="2969" y="5552"/>
                  </a:cubicBezTo>
                  <a:cubicBezTo>
                    <a:pt x="2836" y="5852"/>
                    <a:pt x="2235" y="5985"/>
                    <a:pt x="1902" y="5985"/>
                  </a:cubicBezTo>
                  <a:cubicBezTo>
                    <a:pt x="1368" y="5985"/>
                    <a:pt x="935" y="5585"/>
                    <a:pt x="768" y="5051"/>
                  </a:cubicBezTo>
                  <a:cubicBezTo>
                    <a:pt x="601" y="4584"/>
                    <a:pt x="601" y="4017"/>
                    <a:pt x="601" y="3484"/>
                  </a:cubicBezTo>
                  <a:cubicBezTo>
                    <a:pt x="601" y="3450"/>
                    <a:pt x="634" y="3417"/>
                    <a:pt x="634" y="3383"/>
                  </a:cubicBezTo>
                  <a:cubicBezTo>
                    <a:pt x="601" y="2716"/>
                    <a:pt x="534" y="2083"/>
                    <a:pt x="634" y="1449"/>
                  </a:cubicBezTo>
                  <a:cubicBezTo>
                    <a:pt x="668" y="1082"/>
                    <a:pt x="601" y="848"/>
                    <a:pt x="935" y="715"/>
                  </a:cubicBezTo>
                  <a:cubicBezTo>
                    <a:pt x="998" y="688"/>
                    <a:pt x="1074" y="678"/>
                    <a:pt x="1157" y="678"/>
                  </a:cubicBezTo>
                  <a:close/>
                  <a:moveTo>
                    <a:pt x="1007" y="0"/>
                  </a:moveTo>
                  <a:cubicBezTo>
                    <a:pt x="640" y="0"/>
                    <a:pt x="302" y="70"/>
                    <a:pt x="134" y="315"/>
                  </a:cubicBezTo>
                  <a:cubicBezTo>
                    <a:pt x="1" y="548"/>
                    <a:pt x="67" y="982"/>
                    <a:pt x="34" y="1249"/>
                  </a:cubicBezTo>
                  <a:cubicBezTo>
                    <a:pt x="34" y="1549"/>
                    <a:pt x="67" y="1849"/>
                    <a:pt x="67" y="2183"/>
                  </a:cubicBezTo>
                  <a:cubicBezTo>
                    <a:pt x="67" y="3050"/>
                    <a:pt x="67" y="3951"/>
                    <a:pt x="101" y="4851"/>
                  </a:cubicBezTo>
                  <a:cubicBezTo>
                    <a:pt x="134" y="5485"/>
                    <a:pt x="34" y="6286"/>
                    <a:pt x="768" y="6552"/>
                  </a:cubicBezTo>
                  <a:cubicBezTo>
                    <a:pt x="1035" y="6663"/>
                    <a:pt x="1511" y="6728"/>
                    <a:pt x="1995" y="6728"/>
                  </a:cubicBezTo>
                  <a:cubicBezTo>
                    <a:pt x="2536" y="6728"/>
                    <a:pt x="3088" y="6646"/>
                    <a:pt x="3370" y="6452"/>
                  </a:cubicBezTo>
                  <a:cubicBezTo>
                    <a:pt x="3970" y="6019"/>
                    <a:pt x="3670" y="4784"/>
                    <a:pt x="3670" y="4151"/>
                  </a:cubicBezTo>
                  <a:cubicBezTo>
                    <a:pt x="3636" y="3083"/>
                    <a:pt x="3803" y="1716"/>
                    <a:pt x="3503" y="715"/>
                  </a:cubicBezTo>
                  <a:cubicBezTo>
                    <a:pt x="3336" y="48"/>
                    <a:pt x="2803" y="148"/>
                    <a:pt x="2202" y="114"/>
                  </a:cubicBezTo>
                  <a:cubicBezTo>
                    <a:pt x="1913" y="96"/>
                    <a:pt x="1439" y="0"/>
                    <a:pt x="1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450091" y="3132718"/>
              <a:ext cx="519623" cy="323222"/>
            </a:xfrm>
            <a:custGeom>
              <a:avLst/>
              <a:gdLst/>
              <a:ahLst/>
              <a:cxnLst/>
              <a:rect l="l" t="t" r="r" b="b"/>
              <a:pathLst>
                <a:path w="22060" h="13722" extrusionOk="0">
                  <a:moveTo>
                    <a:pt x="1171" y="1"/>
                  </a:moveTo>
                  <a:cubicBezTo>
                    <a:pt x="1096" y="1"/>
                    <a:pt x="1020" y="23"/>
                    <a:pt x="945" y="77"/>
                  </a:cubicBezTo>
                  <a:cubicBezTo>
                    <a:pt x="711" y="244"/>
                    <a:pt x="578" y="578"/>
                    <a:pt x="478" y="811"/>
                  </a:cubicBezTo>
                  <a:cubicBezTo>
                    <a:pt x="311" y="1178"/>
                    <a:pt x="144" y="1512"/>
                    <a:pt x="44" y="1879"/>
                  </a:cubicBezTo>
                  <a:cubicBezTo>
                    <a:pt x="0" y="2097"/>
                    <a:pt x="186" y="2244"/>
                    <a:pt x="366" y="2244"/>
                  </a:cubicBezTo>
                  <a:cubicBezTo>
                    <a:pt x="461" y="2244"/>
                    <a:pt x="554" y="2204"/>
                    <a:pt x="611" y="2112"/>
                  </a:cubicBezTo>
                  <a:cubicBezTo>
                    <a:pt x="711" y="1845"/>
                    <a:pt x="811" y="1578"/>
                    <a:pt x="945" y="1345"/>
                  </a:cubicBezTo>
                  <a:cubicBezTo>
                    <a:pt x="945" y="1345"/>
                    <a:pt x="945" y="1345"/>
                    <a:pt x="945" y="1312"/>
                  </a:cubicBezTo>
                  <a:cubicBezTo>
                    <a:pt x="1011" y="4147"/>
                    <a:pt x="1045" y="6949"/>
                    <a:pt x="1111" y="9751"/>
                  </a:cubicBezTo>
                  <a:cubicBezTo>
                    <a:pt x="1111" y="10451"/>
                    <a:pt x="811" y="11986"/>
                    <a:pt x="1412" y="12520"/>
                  </a:cubicBezTo>
                  <a:cubicBezTo>
                    <a:pt x="1645" y="12720"/>
                    <a:pt x="2079" y="12720"/>
                    <a:pt x="2346" y="12720"/>
                  </a:cubicBezTo>
                  <a:cubicBezTo>
                    <a:pt x="3046" y="12786"/>
                    <a:pt x="3747" y="12820"/>
                    <a:pt x="4447" y="12820"/>
                  </a:cubicBezTo>
                  <a:cubicBezTo>
                    <a:pt x="7416" y="12887"/>
                    <a:pt x="10385" y="12920"/>
                    <a:pt x="13320" y="12953"/>
                  </a:cubicBezTo>
                  <a:cubicBezTo>
                    <a:pt x="14421" y="12968"/>
                    <a:pt x="15521" y="12996"/>
                    <a:pt x="16622" y="12996"/>
                  </a:cubicBezTo>
                  <a:cubicBezTo>
                    <a:pt x="17990" y="12996"/>
                    <a:pt x="19358" y="12953"/>
                    <a:pt x="20725" y="12786"/>
                  </a:cubicBezTo>
                  <a:lnTo>
                    <a:pt x="20725" y="12786"/>
                  </a:lnTo>
                  <a:cubicBezTo>
                    <a:pt x="20625" y="12887"/>
                    <a:pt x="20559" y="12953"/>
                    <a:pt x="20492" y="13020"/>
                  </a:cubicBezTo>
                  <a:cubicBezTo>
                    <a:pt x="20230" y="13354"/>
                    <a:pt x="20496" y="13722"/>
                    <a:pt x="20803" y="13722"/>
                  </a:cubicBezTo>
                  <a:cubicBezTo>
                    <a:pt x="20925" y="13722"/>
                    <a:pt x="21054" y="13663"/>
                    <a:pt x="21159" y="13520"/>
                  </a:cubicBezTo>
                  <a:cubicBezTo>
                    <a:pt x="21426" y="13187"/>
                    <a:pt x="22060" y="12653"/>
                    <a:pt x="21993" y="12153"/>
                  </a:cubicBezTo>
                  <a:cubicBezTo>
                    <a:pt x="21893" y="11586"/>
                    <a:pt x="21059" y="11085"/>
                    <a:pt x="20692" y="10718"/>
                  </a:cubicBezTo>
                  <a:cubicBezTo>
                    <a:pt x="20615" y="10641"/>
                    <a:pt x="20529" y="10609"/>
                    <a:pt x="20446" y="10609"/>
                  </a:cubicBezTo>
                  <a:cubicBezTo>
                    <a:pt x="20170" y="10609"/>
                    <a:pt x="19927" y="10970"/>
                    <a:pt x="20158" y="11252"/>
                  </a:cubicBezTo>
                  <a:cubicBezTo>
                    <a:pt x="20392" y="11486"/>
                    <a:pt x="20592" y="11752"/>
                    <a:pt x="20792" y="12019"/>
                  </a:cubicBezTo>
                  <a:cubicBezTo>
                    <a:pt x="19394" y="12204"/>
                    <a:pt x="17971" y="12250"/>
                    <a:pt x="16554" y="12250"/>
                  </a:cubicBezTo>
                  <a:cubicBezTo>
                    <a:pt x="15671" y="12250"/>
                    <a:pt x="14791" y="12232"/>
                    <a:pt x="13921" y="12219"/>
                  </a:cubicBezTo>
                  <a:cubicBezTo>
                    <a:pt x="11319" y="12219"/>
                    <a:pt x="8683" y="12186"/>
                    <a:pt x="6048" y="12153"/>
                  </a:cubicBezTo>
                  <a:cubicBezTo>
                    <a:pt x="5481" y="12153"/>
                    <a:pt x="4889" y="12178"/>
                    <a:pt x="4297" y="12178"/>
                  </a:cubicBezTo>
                  <a:cubicBezTo>
                    <a:pt x="3705" y="12178"/>
                    <a:pt x="3113" y="12153"/>
                    <a:pt x="2546" y="12053"/>
                  </a:cubicBezTo>
                  <a:cubicBezTo>
                    <a:pt x="1945" y="11919"/>
                    <a:pt x="2012" y="11886"/>
                    <a:pt x="1879" y="11419"/>
                  </a:cubicBezTo>
                  <a:cubicBezTo>
                    <a:pt x="1812" y="11185"/>
                    <a:pt x="1845" y="10852"/>
                    <a:pt x="1845" y="10585"/>
                  </a:cubicBezTo>
                  <a:lnTo>
                    <a:pt x="1745" y="8517"/>
                  </a:lnTo>
                  <a:cubicBezTo>
                    <a:pt x="1612" y="5982"/>
                    <a:pt x="1445" y="3480"/>
                    <a:pt x="1312" y="945"/>
                  </a:cubicBezTo>
                  <a:lnTo>
                    <a:pt x="1312" y="945"/>
                  </a:lnTo>
                  <a:cubicBezTo>
                    <a:pt x="1378" y="1011"/>
                    <a:pt x="1412" y="1045"/>
                    <a:pt x="1445" y="1078"/>
                  </a:cubicBezTo>
                  <a:cubicBezTo>
                    <a:pt x="1578" y="1245"/>
                    <a:pt x="1745" y="1445"/>
                    <a:pt x="1912" y="1612"/>
                  </a:cubicBezTo>
                  <a:cubicBezTo>
                    <a:pt x="1986" y="1686"/>
                    <a:pt x="2071" y="1717"/>
                    <a:pt x="2153" y="1717"/>
                  </a:cubicBezTo>
                  <a:cubicBezTo>
                    <a:pt x="2440" y="1717"/>
                    <a:pt x="2705" y="1337"/>
                    <a:pt x="2446" y="1078"/>
                  </a:cubicBezTo>
                  <a:cubicBezTo>
                    <a:pt x="2179" y="778"/>
                    <a:pt x="1879" y="511"/>
                    <a:pt x="1612" y="211"/>
                  </a:cubicBezTo>
                  <a:cubicBezTo>
                    <a:pt x="1477" y="98"/>
                    <a:pt x="1326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744969" y="3062242"/>
              <a:ext cx="138315" cy="339098"/>
            </a:xfrm>
            <a:custGeom>
              <a:avLst/>
              <a:gdLst/>
              <a:ahLst/>
              <a:cxnLst/>
              <a:rect l="l" t="t" r="r" b="b"/>
              <a:pathLst>
                <a:path w="5872" h="14396" extrusionOk="0">
                  <a:moveTo>
                    <a:pt x="2685" y="662"/>
                  </a:moveTo>
                  <a:cubicBezTo>
                    <a:pt x="3060" y="662"/>
                    <a:pt x="3437" y="682"/>
                    <a:pt x="3803" y="701"/>
                  </a:cubicBezTo>
                  <a:cubicBezTo>
                    <a:pt x="4304" y="734"/>
                    <a:pt x="4804" y="701"/>
                    <a:pt x="5004" y="1268"/>
                  </a:cubicBezTo>
                  <a:cubicBezTo>
                    <a:pt x="5071" y="1568"/>
                    <a:pt x="5004" y="2202"/>
                    <a:pt x="5004" y="2502"/>
                  </a:cubicBezTo>
                  <a:cubicBezTo>
                    <a:pt x="5004" y="5504"/>
                    <a:pt x="5004" y="8507"/>
                    <a:pt x="5004" y="11475"/>
                  </a:cubicBezTo>
                  <a:cubicBezTo>
                    <a:pt x="5004" y="12009"/>
                    <a:pt x="5238" y="13277"/>
                    <a:pt x="4904" y="13610"/>
                  </a:cubicBezTo>
                  <a:cubicBezTo>
                    <a:pt x="4808" y="13706"/>
                    <a:pt x="4497" y="13735"/>
                    <a:pt x="4141" y="13735"/>
                  </a:cubicBezTo>
                  <a:cubicBezTo>
                    <a:pt x="3632" y="13735"/>
                    <a:pt x="3032" y="13677"/>
                    <a:pt x="2836" y="13677"/>
                  </a:cubicBezTo>
                  <a:cubicBezTo>
                    <a:pt x="2616" y="13677"/>
                    <a:pt x="2336" y="13713"/>
                    <a:pt x="2075" y="13713"/>
                  </a:cubicBezTo>
                  <a:cubicBezTo>
                    <a:pt x="1901" y="13713"/>
                    <a:pt x="1735" y="13697"/>
                    <a:pt x="1602" y="13644"/>
                  </a:cubicBezTo>
                  <a:cubicBezTo>
                    <a:pt x="901" y="13443"/>
                    <a:pt x="1001" y="13043"/>
                    <a:pt x="935" y="12409"/>
                  </a:cubicBezTo>
                  <a:cubicBezTo>
                    <a:pt x="901" y="12176"/>
                    <a:pt x="901" y="11942"/>
                    <a:pt x="868" y="11709"/>
                  </a:cubicBezTo>
                  <a:cubicBezTo>
                    <a:pt x="868" y="9274"/>
                    <a:pt x="834" y="6839"/>
                    <a:pt x="801" y="4404"/>
                  </a:cubicBezTo>
                  <a:lnTo>
                    <a:pt x="768" y="2135"/>
                  </a:lnTo>
                  <a:cubicBezTo>
                    <a:pt x="768" y="1935"/>
                    <a:pt x="668" y="1035"/>
                    <a:pt x="768" y="868"/>
                  </a:cubicBezTo>
                  <a:cubicBezTo>
                    <a:pt x="868" y="718"/>
                    <a:pt x="1268" y="699"/>
                    <a:pt x="1589" y="699"/>
                  </a:cubicBezTo>
                  <a:cubicBezTo>
                    <a:pt x="1696" y="699"/>
                    <a:pt x="1793" y="701"/>
                    <a:pt x="1869" y="701"/>
                  </a:cubicBezTo>
                  <a:cubicBezTo>
                    <a:pt x="2136" y="673"/>
                    <a:pt x="2410" y="662"/>
                    <a:pt x="2685" y="662"/>
                  </a:cubicBezTo>
                  <a:close/>
                  <a:moveTo>
                    <a:pt x="2335" y="21"/>
                  </a:moveTo>
                  <a:cubicBezTo>
                    <a:pt x="1757" y="21"/>
                    <a:pt x="1177" y="59"/>
                    <a:pt x="701" y="201"/>
                  </a:cubicBezTo>
                  <a:cubicBezTo>
                    <a:pt x="367" y="301"/>
                    <a:pt x="234" y="367"/>
                    <a:pt x="134" y="701"/>
                  </a:cubicBezTo>
                  <a:cubicBezTo>
                    <a:pt x="1" y="1101"/>
                    <a:pt x="134" y="1702"/>
                    <a:pt x="134" y="2135"/>
                  </a:cubicBezTo>
                  <a:cubicBezTo>
                    <a:pt x="134" y="2669"/>
                    <a:pt x="134" y="3236"/>
                    <a:pt x="167" y="3770"/>
                  </a:cubicBezTo>
                  <a:cubicBezTo>
                    <a:pt x="167" y="4871"/>
                    <a:pt x="201" y="5971"/>
                    <a:pt x="234" y="7106"/>
                  </a:cubicBezTo>
                  <a:cubicBezTo>
                    <a:pt x="267" y="8273"/>
                    <a:pt x="301" y="9474"/>
                    <a:pt x="367" y="10641"/>
                  </a:cubicBezTo>
                  <a:cubicBezTo>
                    <a:pt x="334" y="11475"/>
                    <a:pt x="301" y="12343"/>
                    <a:pt x="401" y="13177"/>
                  </a:cubicBezTo>
                  <a:cubicBezTo>
                    <a:pt x="434" y="13343"/>
                    <a:pt x="468" y="13510"/>
                    <a:pt x="534" y="13644"/>
                  </a:cubicBezTo>
                  <a:cubicBezTo>
                    <a:pt x="534" y="13677"/>
                    <a:pt x="534" y="13677"/>
                    <a:pt x="534" y="13710"/>
                  </a:cubicBezTo>
                  <a:cubicBezTo>
                    <a:pt x="534" y="13777"/>
                    <a:pt x="568" y="13844"/>
                    <a:pt x="634" y="13877"/>
                  </a:cubicBezTo>
                  <a:cubicBezTo>
                    <a:pt x="734" y="14011"/>
                    <a:pt x="868" y="14144"/>
                    <a:pt x="1101" y="14244"/>
                  </a:cubicBezTo>
                  <a:cubicBezTo>
                    <a:pt x="1427" y="14363"/>
                    <a:pt x="1820" y="14396"/>
                    <a:pt x="2222" y="14396"/>
                  </a:cubicBezTo>
                  <a:cubicBezTo>
                    <a:pt x="2725" y="14396"/>
                    <a:pt x="3244" y="14344"/>
                    <a:pt x="3670" y="14344"/>
                  </a:cubicBezTo>
                  <a:cubicBezTo>
                    <a:pt x="3873" y="14344"/>
                    <a:pt x="4171" y="14376"/>
                    <a:pt x="4475" y="14376"/>
                  </a:cubicBezTo>
                  <a:cubicBezTo>
                    <a:pt x="4871" y="14376"/>
                    <a:pt x="5278" y="14322"/>
                    <a:pt x="5504" y="14077"/>
                  </a:cubicBezTo>
                  <a:cubicBezTo>
                    <a:pt x="5871" y="13677"/>
                    <a:pt x="5671" y="12776"/>
                    <a:pt x="5671" y="12309"/>
                  </a:cubicBezTo>
                  <a:cubicBezTo>
                    <a:pt x="5671" y="11209"/>
                    <a:pt x="5638" y="10141"/>
                    <a:pt x="5638" y="9040"/>
                  </a:cubicBezTo>
                  <a:cubicBezTo>
                    <a:pt x="5638" y="6872"/>
                    <a:pt x="5638" y="4670"/>
                    <a:pt x="5638" y="2502"/>
                  </a:cubicBezTo>
                  <a:cubicBezTo>
                    <a:pt x="5638" y="1969"/>
                    <a:pt x="5871" y="834"/>
                    <a:pt x="5471" y="367"/>
                  </a:cubicBezTo>
                  <a:cubicBezTo>
                    <a:pt x="5104" y="0"/>
                    <a:pt x="4237" y="101"/>
                    <a:pt x="3803" y="67"/>
                  </a:cubicBezTo>
                  <a:cubicBezTo>
                    <a:pt x="3363" y="51"/>
                    <a:pt x="2849" y="21"/>
                    <a:pt x="233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623193" y="3164964"/>
              <a:ext cx="117869" cy="233454"/>
            </a:xfrm>
            <a:custGeom>
              <a:avLst/>
              <a:gdLst/>
              <a:ahLst/>
              <a:cxnLst/>
              <a:rect l="l" t="t" r="r" b="b"/>
              <a:pathLst>
                <a:path w="5004" h="9911" extrusionOk="0">
                  <a:moveTo>
                    <a:pt x="2799" y="560"/>
                  </a:moveTo>
                  <a:cubicBezTo>
                    <a:pt x="3135" y="560"/>
                    <a:pt x="3446" y="598"/>
                    <a:pt x="3669" y="710"/>
                  </a:cubicBezTo>
                  <a:cubicBezTo>
                    <a:pt x="4203" y="1010"/>
                    <a:pt x="4070" y="1610"/>
                    <a:pt x="4036" y="2077"/>
                  </a:cubicBezTo>
                  <a:cubicBezTo>
                    <a:pt x="4036" y="3078"/>
                    <a:pt x="3936" y="4079"/>
                    <a:pt x="3903" y="5113"/>
                  </a:cubicBezTo>
                  <a:cubicBezTo>
                    <a:pt x="3836" y="6147"/>
                    <a:pt x="4036" y="7281"/>
                    <a:pt x="3903" y="8315"/>
                  </a:cubicBezTo>
                  <a:cubicBezTo>
                    <a:pt x="3803" y="9082"/>
                    <a:pt x="3603" y="9183"/>
                    <a:pt x="2836" y="9216"/>
                  </a:cubicBezTo>
                  <a:cubicBezTo>
                    <a:pt x="2632" y="9239"/>
                    <a:pt x="2166" y="9307"/>
                    <a:pt x="1794" y="9307"/>
                  </a:cubicBezTo>
                  <a:cubicBezTo>
                    <a:pt x="1619" y="9307"/>
                    <a:pt x="1464" y="9292"/>
                    <a:pt x="1368" y="9249"/>
                  </a:cubicBezTo>
                  <a:cubicBezTo>
                    <a:pt x="1234" y="9149"/>
                    <a:pt x="1168" y="8982"/>
                    <a:pt x="1101" y="8749"/>
                  </a:cubicBezTo>
                  <a:cubicBezTo>
                    <a:pt x="1034" y="6781"/>
                    <a:pt x="1001" y="4846"/>
                    <a:pt x="934" y="2878"/>
                  </a:cubicBezTo>
                  <a:cubicBezTo>
                    <a:pt x="901" y="2478"/>
                    <a:pt x="834" y="2111"/>
                    <a:pt x="834" y="1744"/>
                  </a:cubicBezTo>
                  <a:cubicBezTo>
                    <a:pt x="834" y="1510"/>
                    <a:pt x="734" y="910"/>
                    <a:pt x="934" y="776"/>
                  </a:cubicBezTo>
                  <a:cubicBezTo>
                    <a:pt x="1001" y="743"/>
                    <a:pt x="1101" y="710"/>
                    <a:pt x="1201" y="710"/>
                  </a:cubicBezTo>
                  <a:cubicBezTo>
                    <a:pt x="1599" y="668"/>
                    <a:pt x="2234" y="560"/>
                    <a:pt x="2799" y="560"/>
                  </a:cubicBezTo>
                  <a:close/>
                  <a:moveTo>
                    <a:pt x="2869" y="1"/>
                  </a:moveTo>
                  <a:cubicBezTo>
                    <a:pt x="2452" y="1"/>
                    <a:pt x="2035" y="26"/>
                    <a:pt x="1668" y="43"/>
                  </a:cubicBezTo>
                  <a:cubicBezTo>
                    <a:pt x="1301" y="76"/>
                    <a:pt x="634" y="9"/>
                    <a:pt x="367" y="309"/>
                  </a:cubicBezTo>
                  <a:cubicBezTo>
                    <a:pt x="0" y="643"/>
                    <a:pt x="200" y="1310"/>
                    <a:pt x="200" y="1677"/>
                  </a:cubicBezTo>
                  <a:cubicBezTo>
                    <a:pt x="234" y="2478"/>
                    <a:pt x="300" y="3278"/>
                    <a:pt x="334" y="4079"/>
                  </a:cubicBezTo>
                  <a:cubicBezTo>
                    <a:pt x="400" y="5013"/>
                    <a:pt x="434" y="5947"/>
                    <a:pt x="501" y="6914"/>
                  </a:cubicBezTo>
                  <a:cubicBezTo>
                    <a:pt x="467" y="7448"/>
                    <a:pt x="467" y="7982"/>
                    <a:pt x="501" y="8515"/>
                  </a:cubicBezTo>
                  <a:cubicBezTo>
                    <a:pt x="534" y="8849"/>
                    <a:pt x="501" y="9416"/>
                    <a:pt x="767" y="9683"/>
                  </a:cubicBezTo>
                  <a:cubicBezTo>
                    <a:pt x="949" y="9864"/>
                    <a:pt x="1252" y="9885"/>
                    <a:pt x="1519" y="9885"/>
                  </a:cubicBezTo>
                  <a:cubicBezTo>
                    <a:pt x="1595" y="9885"/>
                    <a:pt x="1668" y="9883"/>
                    <a:pt x="1735" y="9883"/>
                  </a:cubicBezTo>
                  <a:cubicBezTo>
                    <a:pt x="2021" y="9897"/>
                    <a:pt x="2329" y="9910"/>
                    <a:pt x="2639" y="9910"/>
                  </a:cubicBezTo>
                  <a:cubicBezTo>
                    <a:pt x="3088" y="9910"/>
                    <a:pt x="3542" y="9882"/>
                    <a:pt x="3936" y="9783"/>
                  </a:cubicBezTo>
                  <a:cubicBezTo>
                    <a:pt x="4937" y="9516"/>
                    <a:pt x="4537" y="8315"/>
                    <a:pt x="4503" y="7515"/>
                  </a:cubicBezTo>
                  <a:cubicBezTo>
                    <a:pt x="4403" y="5847"/>
                    <a:pt x="4637" y="4179"/>
                    <a:pt x="4670" y="2478"/>
                  </a:cubicBezTo>
                  <a:cubicBezTo>
                    <a:pt x="4704" y="1744"/>
                    <a:pt x="5004" y="376"/>
                    <a:pt x="4070" y="109"/>
                  </a:cubicBezTo>
                  <a:cubicBezTo>
                    <a:pt x="3703" y="26"/>
                    <a:pt x="3286" y="1"/>
                    <a:pt x="28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526549" y="3244202"/>
              <a:ext cx="93513" cy="158502"/>
            </a:xfrm>
            <a:custGeom>
              <a:avLst/>
              <a:gdLst/>
              <a:ahLst/>
              <a:cxnLst/>
              <a:rect l="l" t="t" r="r" b="b"/>
              <a:pathLst>
                <a:path w="3970" h="6729" extrusionOk="0">
                  <a:moveTo>
                    <a:pt x="1175" y="678"/>
                  </a:moveTo>
                  <a:cubicBezTo>
                    <a:pt x="1389" y="678"/>
                    <a:pt x="1665" y="748"/>
                    <a:pt x="1835" y="748"/>
                  </a:cubicBezTo>
                  <a:cubicBezTo>
                    <a:pt x="1968" y="748"/>
                    <a:pt x="2167" y="726"/>
                    <a:pt x="2357" y="726"/>
                  </a:cubicBezTo>
                  <a:cubicBezTo>
                    <a:pt x="2499" y="726"/>
                    <a:pt x="2635" y="739"/>
                    <a:pt x="2736" y="782"/>
                  </a:cubicBezTo>
                  <a:cubicBezTo>
                    <a:pt x="3036" y="948"/>
                    <a:pt x="2936" y="1182"/>
                    <a:pt x="2969" y="1582"/>
                  </a:cubicBezTo>
                  <a:cubicBezTo>
                    <a:pt x="3002" y="2249"/>
                    <a:pt x="3002" y="2883"/>
                    <a:pt x="3002" y="3550"/>
                  </a:cubicBezTo>
                  <a:cubicBezTo>
                    <a:pt x="3002" y="4051"/>
                    <a:pt x="3203" y="5085"/>
                    <a:pt x="3002" y="5552"/>
                  </a:cubicBezTo>
                  <a:cubicBezTo>
                    <a:pt x="2836" y="5852"/>
                    <a:pt x="2235" y="5985"/>
                    <a:pt x="1935" y="5985"/>
                  </a:cubicBezTo>
                  <a:cubicBezTo>
                    <a:pt x="1368" y="5985"/>
                    <a:pt x="934" y="5585"/>
                    <a:pt x="767" y="5051"/>
                  </a:cubicBezTo>
                  <a:cubicBezTo>
                    <a:pt x="634" y="4584"/>
                    <a:pt x="601" y="4017"/>
                    <a:pt x="601" y="3484"/>
                  </a:cubicBezTo>
                  <a:cubicBezTo>
                    <a:pt x="634" y="3450"/>
                    <a:pt x="634" y="3417"/>
                    <a:pt x="634" y="3383"/>
                  </a:cubicBezTo>
                  <a:cubicBezTo>
                    <a:pt x="601" y="2750"/>
                    <a:pt x="567" y="2083"/>
                    <a:pt x="634" y="1449"/>
                  </a:cubicBezTo>
                  <a:cubicBezTo>
                    <a:pt x="667" y="1082"/>
                    <a:pt x="634" y="848"/>
                    <a:pt x="968" y="715"/>
                  </a:cubicBezTo>
                  <a:cubicBezTo>
                    <a:pt x="1022" y="688"/>
                    <a:pt x="1094" y="678"/>
                    <a:pt x="1175" y="678"/>
                  </a:cubicBezTo>
                  <a:close/>
                  <a:moveTo>
                    <a:pt x="1037" y="0"/>
                  </a:moveTo>
                  <a:cubicBezTo>
                    <a:pt x="673" y="0"/>
                    <a:pt x="336" y="70"/>
                    <a:pt x="167" y="315"/>
                  </a:cubicBezTo>
                  <a:cubicBezTo>
                    <a:pt x="0" y="548"/>
                    <a:pt x="67" y="982"/>
                    <a:pt x="67" y="1249"/>
                  </a:cubicBezTo>
                  <a:cubicBezTo>
                    <a:pt x="67" y="1549"/>
                    <a:pt x="67" y="1849"/>
                    <a:pt x="67" y="2183"/>
                  </a:cubicBezTo>
                  <a:cubicBezTo>
                    <a:pt x="67" y="3050"/>
                    <a:pt x="67" y="3951"/>
                    <a:pt x="134" y="4851"/>
                  </a:cubicBezTo>
                  <a:cubicBezTo>
                    <a:pt x="134" y="5485"/>
                    <a:pt x="67" y="6286"/>
                    <a:pt x="767" y="6552"/>
                  </a:cubicBezTo>
                  <a:cubicBezTo>
                    <a:pt x="1035" y="6663"/>
                    <a:pt x="1518" y="6728"/>
                    <a:pt x="2006" y="6728"/>
                  </a:cubicBezTo>
                  <a:cubicBezTo>
                    <a:pt x="2553" y="6728"/>
                    <a:pt x="3105" y="6646"/>
                    <a:pt x="3369" y="6452"/>
                  </a:cubicBezTo>
                  <a:cubicBezTo>
                    <a:pt x="3970" y="6019"/>
                    <a:pt x="3703" y="4784"/>
                    <a:pt x="3670" y="4151"/>
                  </a:cubicBezTo>
                  <a:cubicBezTo>
                    <a:pt x="3636" y="3083"/>
                    <a:pt x="3803" y="1716"/>
                    <a:pt x="3536" y="715"/>
                  </a:cubicBezTo>
                  <a:cubicBezTo>
                    <a:pt x="3336" y="48"/>
                    <a:pt x="2802" y="148"/>
                    <a:pt x="2202" y="114"/>
                  </a:cubicBezTo>
                  <a:cubicBezTo>
                    <a:pt x="1931" y="96"/>
                    <a:pt x="1465" y="0"/>
                    <a:pt x="10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451928" y="3133518"/>
              <a:ext cx="520142" cy="322704"/>
            </a:xfrm>
            <a:custGeom>
              <a:avLst/>
              <a:gdLst/>
              <a:ahLst/>
              <a:cxnLst/>
              <a:rect l="l" t="t" r="r" b="b"/>
              <a:pathLst>
                <a:path w="22082" h="13700" extrusionOk="0">
                  <a:moveTo>
                    <a:pt x="1160" y="0"/>
                  </a:moveTo>
                  <a:cubicBezTo>
                    <a:pt x="1085" y="0"/>
                    <a:pt x="1009" y="23"/>
                    <a:pt x="933" y="77"/>
                  </a:cubicBezTo>
                  <a:cubicBezTo>
                    <a:pt x="700" y="210"/>
                    <a:pt x="600" y="577"/>
                    <a:pt x="466" y="811"/>
                  </a:cubicBezTo>
                  <a:cubicBezTo>
                    <a:pt x="300" y="1144"/>
                    <a:pt x="166" y="1478"/>
                    <a:pt x="66" y="1845"/>
                  </a:cubicBezTo>
                  <a:cubicBezTo>
                    <a:pt x="0" y="2063"/>
                    <a:pt x="179" y="2210"/>
                    <a:pt x="356" y="2210"/>
                  </a:cubicBezTo>
                  <a:cubicBezTo>
                    <a:pt x="449" y="2210"/>
                    <a:pt x="542" y="2170"/>
                    <a:pt x="600" y="2078"/>
                  </a:cubicBezTo>
                  <a:cubicBezTo>
                    <a:pt x="700" y="1811"/>
                    <a:pt x="833" y="1578"/>
                    <a:pt x="933" y="1311"/>
                  </a:cubicBezTo>
                  <a:lnTo>
                    <a:pt x="967" y="1311"/>
                  </a:lnTo>
                  <a:cubicBezTo>
                    <a:pt x="1000" y="4113"/>
                    <a:pt x="1067" y="6915"/>
                    <a:pt x="1100" y="9750"/>
                  </a:cubicBezTo>
                  <a:cubicBezTo>
                    <a:pt x="1133" y="10417"/>
                    <a:pt x="833" y="11985"/>
                    <a:pt x="1400" y="12486"/>
                  </a:cubicBezTo>
                  <a:cubicBezTo>
                    <a:pt x="1634" y="12686"/>
                    <a:pt x="2067" y="12686"/>
                    <a:pt x="2368" y="12719"/>
                  </a:cubicBezTo>
                  <a:cubicBezTo>
                    <a:pt x="3035" y="12786"/>
                    <a:pt x="3735" y="12786"/>
                    <a:pt x="4436" y="12786"/>
                  </a:cubicBezTo>
                  <a:cubicBezTo>
                    <a:pt x="7405" y="12853"/>
                    <a:pt x="10373" y="12886"/>
                    <a:pt x="13342" y="12919"/>
                  </a:cubicBezTo>
                  <a:cubicBezTo>
                    <a:pt x="14428" y="12934"/>
                    <a:pt x="15527" y="12962"/>
                    <a:pt x="16628" y="12962"/>
                  </a:cubicBezTo>
                  <a:cubicBezTo>
                    <a:pt x="17995" y="12962"/>
                    <a:pt x="19365" y="12919"/>
                    <a:pt x="20714" y="12752"/>
                  </a:cubicBezTo>
                  <a:lnTo>
                    <a:pt x="20714" y="12752"/>
                  </a:lnTo>
                  <a:cubicBezTo>
                    <a:pt x="20647" y="12853"/>
                    <a:pt x="20581" y="12919"/>
                    <a:pt x="20514" y="12986"/>
                  </a:cubicBezTo>
                  <a:cubicBezTo>
                    <a:pt x="20223" y="13325"/>
                    <a:pt x="20514" y="13700"/>
                    <a:pt x="20835" y="13700"/>
                  </a:cubicBezTo>
                  <a:cubicBezTo>
                    <a:pt x="20956" y="13700"/>
                    <a:pt x="21081" y="13647"/>
                    <a:pt x="21181" y="13520"/>
                  </a:cubicBezTo>
                  <a:cubicBezTo>
                    <a:pt x="21448" y="13153"/>
                    <a:pt x="22082" y="12619"/>
                    <a:pt x="21982" y="12119"/>
                  </a:cubicBezTo>
                  <a:cubicBezTo>
                    <a:pt x="21882" y="11585"/>
                    <a:pt x="21081" y="11051"/>
                    <a:pt x="20714" y="10684"/>
                  </a:cubicBezTo>
                  <a:cubicBezTo>
                    <a:pt x="20629" y="10607"/>
                    <a:pt x="20538" y="10575"/>
                    <a:pt x="20450" y="10575"/>
                  </a:cubicBezTo>
                  <a:cubicBezTo>
                    <a:pt x="20161" y="10575"/>
                    <a:pt x="19924" y="10936"/>
                    <a:pt x="20180" y="11218"/>
                  </a:cubicBezTo>
                  <a:cubicBezTo>
                    <a:pt x="20381" y="11485"/>
                    <a:pt x="20614" y="11752"/>
                    <a:pt x="20781" y="12019"/>
                  </a:cubicBezTo>
                  <a:cubicBezTo>
                    <a:pt x="19269" y="12196"/>
                    <a:pt x="17742" y="12226"/>
                    <a:pt x="16220" y="12226"/>
                  </a:cubicBezTo>
                  <a:cubicBezTo>
                    <a:pt x="15459" y="12226"/>
                    <a:pt x="14699" y="12219"/>
                    <a:pt x="13943" y="12219"/>
                  </a:cubicBezTo>
                  <a:cubicBezTo>
                    <a:pt x="11307" y="12185"/>
                    <a:pt x="8672" y="12152"/>
                    <a:pt x="6070" y="12119"/>
                  </a:cubicBezTo>
                  <a:cubicBezTo>
                    <a:pt x="5503" y="12119"/>
                    <a:pt x="4903" y="12144"/>
                    <a:pt x="4302" y="12144"/>
                  </a:cubicBezTo>
                  <a:cubicBezTo>
                    <a:pt x="3702" y="12144"/>
                    <a:pt x="3102" y="12119"/>
                    <a:pt x="2534" y="12019"/>
                  </a:cubicBezTo>
                  <a:cubicBezTo>
                    <a:pt x="1967" y="11919"/>
                    <a:pt x="2034" y="11885"/>
                    <a:pt x="1901" y="11418"/>
                  </a:cubicBezTo>
                  <a:cubicBezTo>
                    <a:pt x="1834" y="11151"/>
                    <a:pt x="1867" y="10818"/>
                    <a:pt x="1834" y="10584"/>
                  </a:cubicBezTo>
                  <a:lnTo>
                    <a:pt x="1734" y="8483"/>
                  </a:lnTo>
                  <a:cubicBezTo>
                    <a:pt x="1600" y="5948"/>
                    <a:pt x="1467" y="3446"/>
                    <a:pt x="1300" y="911"/>
                  </a:cubicBezTo>
                  <a:lnTo>
                    <a:pt x="1300" y="911"/>
                  </a:lnTo>
                  <a:cubicBezTo>
                    <a:pt x="1367" y="977"/>
                    <a:pt x="1400" y="1044"/>
                    <a:pt x="1434" y="1077"/>
                  </a:cubicBezTo>
                  <a:cubicBezTo>
                    <a:pt x="1600" y="1244"/>
                    <a:pt x="1734" y="1411"/>
                    <a:pt x="1901" y="1578"/>
                  </a:cubicBezTo>
                  <a:cubicBezTo>
                    <a:pt x="1980" y="1665"/>
                    <a:pt x="2072" y="1701"/>
                    <a:pt x="2162" y="1701"/>
                  </a:cubicBezTo>
                  <a:cubicBezTo>
                    <a:pt x="2451" y="1701"/>
                    <a:pt x="2714" y="1324"/>
                    <a:pt x="2434" y="1044"/>
                  </a:cubicBezTo>
                  <a:cubicBezTo>
                    <a:pt x="2168" y="777"/>
                    <a:pt x="1901" y="477"/>
                    <a:pt x="1600" y="210"/>
                  </a:cubicBezTo>
                  <a:cubicBezTo>
                    <a:pt x="1465" y="97"/>
                    <a:pt x="1315" y="0"/>
                    <a:pt x="1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"/>
          <p:cNvGrpSpPr/>
          <p:nvPr/>
        </p:nvGrpSpPr>
        <p:grpSpPr>
          <a:xfrm>
            <a:off x="7750488" y="1469177"/>
            <a:ext cx="499878" cy="542126"/>
            <a:chOff x="9078452" y="2984300"/>
            <a:chExt cx="401960" cy="435933"/>
          </a:xfrm>
        </p:grpSpPr>
        <p:sp>
          <p:nvSpPr>
            <p:cNvPr id="325" name="Google Shape;325;p2"/>
            <p:cNvSpPr/>
            <p:nvPr/>
          </p:nvSpPr>
          <p:spPr>
            <a:xfrm>
              <a:off x="9097131" y="2998409"/>
              <a:ext cx="128728" cy="85858"/>
            </a:xfrm>
            <a:custGeom>
              <a:avLst/>
              <a:gdLst/>
              <a:ahLst/>
              <a:cxnLst/>
              <a:rect l="l" t="t" r="r" b="b"/>
              <a:pathLst>
                <a:path w="5465" h="3645" extrusionOk="0">
                  <a:moveTo>
                    <a:pt x="3397" y="0"/>
                  </a:moveTo>
                  <a:cubicBezTo>
                    <a:pt x="1620" y="0"/>
                    <a:pt x="1" y="2136"/>
                    <a:pt x="1328" y="3644"/>
                  </a:cubicBezTo>
                  <a:cubicBezTo>
                    <a:pt x="2128" y="3177"/>
                    <a:pt x="2929" y="2744"/>
                    <a:pt x="3730" y="2344"/>
                  </a:cubicBezTo>
                  <a:cubicBezTo>
                    <a:pt x="3796" y="2310"/>
                    <a:pt x="3863" y="2277"/>
                    <a:pt x="3930" y="2243"/>
                  </a:cubicBezTo>
                  <a:cubicBezTo>
                    <a:pt x="4030" y="2177"/>
                    <a:pt x="4130" y="2143"/>
                    <a:pt x="4297" y="2077"/>
                  </a:cubicBezTo>
                  <a:lnTo>
                    <a:pt x="4397" y="2010"/>
                  </a:lnTo>
                  <a:cubicBezTo>
                    <a:pt x="4597" y="1943"/>
                    <a:pt x="4797" y="1843"/>
                    <a:pt x="4897" y="1710"/>
                  </a:cubicBezTo>
                  <a:cubicBezTo>
                    <a:pt x="5464" y="943"/>
                    <a:pt x="4597" y="242"/>
                    <a:pt x="3963" y="75"/>
                  </a:cubicBezTo>
                  <a:cubicBezTo>
                    <a:pt x="3775" y="24"/>
                    <a:pt x="3585" y="0"/>
                    <a:pt x="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9156676" y="3363953"/>
              <a:ext cx="40891" cy="41103"/>
            </a:xfrm>
            <a:custGeom>
              <a:avLst/>
              <a:gdLst/>
              <a:ahLst/>
              <a:cxnLst/>
              <a:rect l="l" t="t" r="r" b="b"/>
              <a:pathLst>
                <a:path w="1736" h="1745" extrusionOk="0">
                  <a:moveTo>
                    <a:pt x="601" y="1"/>
                  </a:moveTo>
                  <a:cubicBezTo>
                    <a:pt x="501" y="334"/>
                    <a:pt x="334" y="634"/>
                    <a:pt x="234" y="935"/>
                  </a:cubicBezTo>
                  <a:cubicBezTo>
                    <a:pt x="201" y="1168"/>
                    <a:pt x="1" y="1669"/>
                    <a:pt x="434" y="1735"/>
                  </a:cubicBezTo>
                  <a:cubicBezTo>
                    <a:pt x="457" y="1742"/>
                    <a:pt x="481" y="1745"/>
                    <a:pt x="505" y="1745"/>
                  </a:cubicBezTo>
                  <a:cubicBezTo>
                    <a:pt x="725" y="1745"/>
                    <a:pt x="984" y="1489"/>
                    <a:pt x="1135" y="1368"/>
                  </a:cubicBezTo>
                  <a:cubicBezTo>
                    <a:pt x="1368" y="1135"/>
                    <a:pt x="1535" y="901"/>
                    <a:pt x="1735" y="668"/>
                  </a:cubicBezTo>
                  <a:cubicBezTo>
                    <a:pt x="1335" y="468"/>
                    <a:pt x="968" y="234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9375897" y="3063020"/>
              <a:ext cx="27512" cy="24379"/>
            </a:xfrm>
            <a:custGeom>
              <a:avLst/>
              <a:gdLst/>
              <a:ahLst/>
              <a:cxnLst/>
              <a:rect l="l" t="t" r="r" b="b"/>
              <a:pathLst>
                <a:path w="1168" h="1035" extrusionOk="0">
                  <a:moveTo>
                    <a:pt x="301" y="1"/>
                  </a:moveTo>
                  <a:cubicBezTo>
                    <a:pt x="301" y="1"/>
                    <a:pt x="267" y="34"/>
                    <a:pt x="234" y="68"/>
                  </a:cubicBezTo>
                  <a:cubicBezTo>
                    <a:pt x="234" y="101"/>
                    <a:pt x="200" y="134"/>
                    <a:pt x="200" y="168"/>
                  </a:cubicBezTo>
                  <a:cubicBezTo>
                    <a:pt x="134" y="268"/>
                    <a:pt x="67" y="368"/>
                    <a:pt x="0" y="501"/>
                  </a:cubicBezTo>
                  <a:cubicBezTo>
                    <a:pt x="0" y="501"/>
                    <a:pt x="34" y="501"/>
                    <a:pt x="67" y="535"/>
                  </a:cubicBezTo>
                  <a:cubicBezTo>
                    <a:pt x="367" y="668"/>
                    <a:pt x="634" y="868"/>
                    <a:pt x="901" y="1035"/>
                  </a:cubicBezTo>
                  <a:cubicBezTo>
                    <a:pt x="968" y="901"/>
                    <a:pt x="1068" y="768"/>
                    <a:pt x="1134" y="635"/>
                  </a:cubicBezTo>
                  <a:lnTo>
                    <a:pt x="1168" y="635"/>
                  </a:lnTo>
                  <a:cubicBezTo>
                    <a:pt x="934" y="468"/>
                    <a:pt x="701" y="268"/>
                    <a:pt x="501" y="101"/>
                  </a:cubicBezTo>
                  <a:cubicBezTo>
                    <a:pt x="434" y="68"/>
                    <a:pt x="367" y="34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9351542" y="3000034"/>
              <a:ext cx="106869" cy="83220"/>
            </a:xfrm>
            <a:custGeom>
              <a:avLst/>
              <a:gdLst/>
              <a:ahLst/>
              <a:cxnLst/>
              <a:rect l="l" t="t" r="r" b="b"/>
              <a:pathLst>
                <a:path w="4537" h="3533" extrusionOk="0">
                  <a:moveTo>
                    <a:pt x="2081" y="1"/>
                  </a:moveTo>
                  <a:cubicBezTo>
                    <a:pt x="1581" y="1"/>
                    <a:pt x="1088" y="166"/>
                    <a:pt x="701" y="540"/>
                  </a:cubicBezTo>
                  <a:cubicBezTo>
                    <a:pt x="0" y="1240"/>
                    <a:pt x="834" y="1607"/>
                    <a:pt x="1335" y="2008"/>
                  </a:cubicBezTo>
                  <a:cubicBezTo>
                    <a:pt x="1368" y="2041"/>
                    <a:pt x="1401" y="2074"/>
                    <a:pt x="1468" y="2074"/>
                  </a:cubicBezTo>
                  <a:cubicBezTo>
                    <a:pt x="2002" y="2475"/>
                    <a:pt x="2569" y="2875"/>
                    <a:pt x="3136" y="3242"/>
                  </a:cubicBezTo>
                  <a:cubicBezTo>
                    <a:pt x="3330" y="3353"/>
                    <a:pt x="3501" y="3533"/>
                    <a:pt x="3707" y="3533"/>
                  </a:cubicBezTo>
                  <a:cubicBezTo>
                    <a:pt x="3748" y="3533"/>
                    <a:pt x="3791" y="3526"/>
                    <a:pt x="3836" y="3509"/>
                  </a:cubicBezTo>
                  <a:cubicBezTo>
                    <a:pt x="4170" y="3375"/>
                    <a:pt x="4337" y="2942"/>
                    <a:pt x="4403" y="2675"/>
                  </a:cubicBezTo>
                  <a:cubicBezTo>
                    <a:pt x="4537" y="2074"/>
                    <a:pt x="4370" y="1474"/>
                    <a:pt x="4036" y="974"/>
                  </a:cubicBezTo>
                  <a:cubicBezTo>
                    <a:pt x="3596" y="373"/>
                    <a:pt x="2832" y="1"/>
                    <a:pt x="2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9368030" y="3362375"/>
              <a:ext cx="41622" cy="40138"/>
            </a:xfrm>
            <a:custGeom>
              <a:avLst/>
              <a:gdLst/>
              <a:ahLst/>
              <a:cxnLst/>
              <a:rect l="l" t="t" r="r" b="b"/>
              <a:pathLst>
                <a:path w="1767" h="1704" extrusionOk="0">
                  <a:moveTo>
                    <a:pt x="1302" y="1"/>
                  </a:moveTo>
                  <a:cubicBezTo>
                    <a:pt x="901" y="301"/>
                    <a:pt x="468" y="568"/>
                    <a:pt x="1" y="802"/>
                  </a:cubicBezTo>
                  <a:cubicBezTo>
                    <a:pt x="334" y="1235"/>
                    <a:pt x="868" y="1669"/>
                    <a:pt x="1368" y="1702"/>
                  </a:cubicBezTo>
                  <a:cubicBezTo>
                    <a:pt x="1378" y="1703"/>
                    <a:pt x="1388" y="1703"/>
                    <a:pt x="1397" y="1703"/>
                  </a:cubicBezTo>
                  <a:cubicBezTo>
                    <a:pt x="1767" y="1703"/>
                    <a:pt x="1733" y="1061"/>
                    <a:pt x="1635" y="768"/>
                  </a:cubicBezTo>
                  <a:cubicBezTo>
                    <a:pt x="1602" y="501"/>
                    <a:pt x="1468" y="234"/>
                    <a:pt x="1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9169254" y="3067730"/>
              <a:ext cx="22024" cy="20469"/>
            </a:xfrm>
            <a:custGeom>
              <a:avLst/>
              <a:gdLst/>
              <a:ahLst/>
              <a:cxnLst/>
              <a:rect l="l" t="t" r="r" b="b"/>
              <a:pathLst>
                <a:path w="935" h="869" extrusionOk="0">
                  <a:moveTo>
                    <a:pt x="668" y="1"/>
                  </a:moveTo>
                  <a:cubicBezTo>
                    <a:pt x="467" y="134"/>
                    <a:pt x="234" y="268"/>
                    <a:pt x="0" y="401"/>
                  </a:cubicBezTo>
                  <a:cubicBezTo>
                    <a:pt x="167" y="535"/>
                    <a:pt x="334" y="701"/>
                    <a:pt x="467" y="868"/>
                  </a:cubicBezTo>
                  <a:cubicBezTo>
                    <a:pt x="634" y="768"/>
                    <a:pt x="768" y="668"/>
                    <a:pt x="934" y="568"/>
                  </a:cubicBezTo>
                  <a:cubicBezTo>
                    <a:pt x="834" y="368"/>
                    <a:pt x="768" y="20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9283187" y="3012730"/>
              <a:ext cx="14934" cy="40891"/>
            </a:xfrm>
            <a:custGeom>
              <a:avLst/>
              <a:gdLst/>
              <a:ahLst/>
              <a:cxnLst/>
              <a:rect l="l" t="t" r="r" b="b"/>
              <a:pathLst>
                <a:path w="634" h="1736" extrusionOk="0">
                  <a:moveTo>
                    <a:pt x="267" y="1"/>
                  </a:moveTo>
                  <a:cubicBezTo>
                    <a:pt x="0" y="68"/>
                    <a:pt x="167" y="868"/>
                    <a:pt x="167" y="1035"/>
                  </a:cubicBezTo>
                  <a:cubicBezTo>
                    <a:pt x="200" y="1269"/>
                    <a:pt x="200" y="1502"/>
                    <a:pt x="200" y="1702"/>
                  </a:cubicBezTo>
                  <a:cubicBezTo>
                    <a:pt x="334" y="1702"/>
                    <a:pt x="467" y="1702"/>
                    <a:pt x="634" y="1736"/>
                  </a:cubicBezTo>
                  <a:cubicBezTo>
                    <a:pt x="634" y="1469"/>
                    <a:pt x="634" y="1235"/>
                    <a:pt x="634" y="1002"/>
                  </a:cubicBezTo>
                  <a:lnTo>
                    <a:pt x="634" y="468"/>
                  </a:lnTo>
                  <a:cubicBezTo>
                    <a:pt x="634" y="368"/>
                    <a:pt x="634" y="268"/>
                    <a:pt x="634" y="168"/>
                  </a:cubicBezTo>
                  <a:cubicBezTo>
                    <a:pt x="501" y="101"/>
                    <a:pt x="400" y="68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9151188" y="3100306"/>
              <a:ext cx="277384" cy="247163"/>
            </a:xfrm>
            <a:custGeom>
              <a:avLst/>
              <a:gdLst/>
              <a:ahLst/>
              <a:cxnLst/>
              <a:rect l="l" t="t" r="r" b="b"/>
              <a:pathLst>
                <a:path w="11776" h="10493" extrusionOk="0">
                  <a:moveTo>
                    <a:pt x="5971" y="1345"/>
                  </a:moveTo>
                  <a:cubicBezTo>
                    <a:pt x="6163" y="1345"/>
                    <a:pt x="6355" y="1470"/>
                    <a:pt x="6338" y="1720"/>
                  </a:cubicBezTo>
                  <a:cubicBezTo>
                    <a:pt x="6338" y="2888"/>
                    <a:pt x="6338" y="4022"/>
                    <a:pt x="6305" y="5189"/>
                  </a:cubicBezTo>
                  <a:cubicBezTo>
                    <a:pt x="6305" y="5189"/>
                    <a:pt x="6305" y="5189"/>
                    <a:pt x="6305" y="5223"/>
                  </a:cubicBezTo>
                  <a:cubicBezTo>
                    <a:pt x="6638" y="5356"/>
                    <a:pt x="6772" y="5723"/>
                    <a:pt x="6672" y="6090"/>
                  </a:cubicBezTo>
                  <a:cubicBezTo>
                    <a:pt x="6638" y="6190"/>
                    <a:pt x="6572" y="6323"/>
                    <a:pt x="6505" y="6390"/>
                  </a:cubicBezTo>
                  <a:cubicBezTo>
                    <a:pt x="6471" y="6424"/>
                    <a:pt x="6471" y="6457"/>
                    <a:pt x="6471" y="6457"/>
                  </a:cubicBezTo>
                  <a:cubicBezTo>
                    <a:pt x="6377" y="6622"/>
                    <a:pt x="6232" y="6687"/>
                    <a:pt x="6084" y="6687"/>
                  </a:cubicBezTo>
                  <a:cubicBezTo>
                    <a:pt x="6024" y="6687"/>
                    <a:pt x="5963" y="6676"/>
                    <a:pt x="5904" y="6657"/>
                  </a:cubicBezTo>
                  <a:cubicBezTo>
                    <a:pt x="5638" y="6657"/>
                    <a:pt x="5404" y="6557"/>
                    <a:pt x="5271" y="6290"/>
                  </a:cubicBezTo>
                  <a:cubicBezTo>
                    <a:pt x="5271" y="6257"/>
                    <a:pt x="5237" y="6257"/>
                    <a:pt x="5237" y="6223"/>
                  </a:cubicBezTo>
                  <a:cubicBezTo>
                    <a:pt x="5053" y="6229"/>
                    <a:pt x="4869" y="6232"/>
                    <a:pt x="4685" y="6232"/>
                  </a:cubicBezTo>
                  <a:cubicBezTo>
                    <a:pt x="3735" y="6232"/>
                    <a:pt x="2785" y="6158"/>
                    <a:pt x="1835" y="5990"/>
                  </a:cubicBezTo>
                  <a:cubicBezTo>
                    <a:pt x="1545" y="5926"/>
                    <a:pt x="1597" y="5488"/>
                    <a:pt x="1871" y="5488"/>
                  </a:cubicBezTo>
                  <a:cubicBezTo>
                    <a:pt x="1881" y="5488"/>
                    <a:pt x="1891" y="5488"/>
                    <a:pt x="1902" y="5490"/>
                  </a:cubicBezTo>
                  <a:cubicBezTo>
                    <a:pt x="2612" y="5554"/>
                    <a:pt x="3337" y="5591"/>
                    <a:pt x="4067" y="5591"/>
                  </a:cubicBezTo>
                  <a:cubicBezTo>
                    <a:pt x="4467" y="5591"/>
                    <a:pt x="4869" y="5580"/>
                    <a:pt x="5271" y="5556"/>
                  </a:cubicBezTo>
                  <a:cubicBezTo>
                    <a:pt x="5271" y="5523"/>
                    <a:pt x="5304" y="5456"/>
                    <a:pt x="5337" y="5423"/>
                  </a:cubicBezTo>
                  <a:cubicBezTo>
                    <a:pt x="5404" y="5323"/>
                    <a:pt x="5504" y="5256"/>
                    <a:pt x="5604" y="5223"/>
                  </a:cubicBezTo>
                  <a:cubicBezTo>
                    <a:pt x="5638" y="4055"/>
                    <a:pt x="5638" y="2888"/>
                    <a:pt x="5604" y="1720"/>
                  </a:cubicBezTo>
                  <a:cubicBezTo>
                    <a:pt x="5588" y="1470"/>
                    <a:pt x="5779" y="1345"/>
                    <a:pt x="5971" y="1345"/>
                  </a:cubicBezTo>
                  <a:close/>
                  <a:moveTo>
                    <a:pt x="5586" y="0"/>
                  </a:moveTo>
                  <a:cubicBezTo>
                    <a:pt x="4796" y="0"/>
                    <a:pt x="3993" y="154"/>
                    <a:pt x="3236" y="453"/>
                  </a:cubicBezTo>
                  <a:cubicBezTo>
                    <a:pt x="2402" y="853"/>
                    <a:pt x="1668" y="1387"/>
                    <a:pt x="1134" y="2221"/>
                  </a:cubicBezTo>
                  <a:cubicBezTo>
                    <a:pt x="267" y="3555"/>
                    <a:pt x="0" y="5323"/>
                    <a:pt x="234" y="6857"/>
                  </a:cubicBezTo>
                  <a:cubicBezTo>
                    <a:pt x="676" y="9355"/>
                    <a:pt x="3290" y="10493"/>
                    <a:pt x="5701" y="10493"/>
                  </a:cubicBezTo>
                  <a:cubicBezTo>
                    <a:pt x="6381" y="10493"/>
                    <a:pt x="7045" y="10402"/>
                    <a:pt x="7639" y="10226"/>
                  </a:cubicBezTo>
                  <a:cubicBezTo>
                    <a:pt x="10908" y="9292"/>
                    <a:pt x="11775" y="5423"/>
                    <a:pt x="10207" y="2621"/>
                  </a:cubicBezTo>
                  <a:cubicBezTo>
                    <a:pt x="9225" y="843"/>
                    <a:pt x="7439" y="0"/>
                    <a:pt x="5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9101677" y="3069709"/>
              <a:ext cx="348897" cy="312434"/>
            </a:xfrm>
            <a:custGeom>
              <a:avLst/>
              <a:gdLst/>
              <a:ahLst/>
              <a:cxnLst/>
              <a:rect l="l" t="t" r="r" b="b"/>
              <a:pathLst>
                <a:path w="14812" h="13264" extrusionOk="0">
                  <a:moveTo>
                    <a:pt x="7849" y="765"/>
                  </a:moveTo>
                  <a:cubicBezTo>
                    <a:pt x="9475" y="765"/>
                    <a:pt x="11078" y="1450"/>
                    <a:pt x="12209" y="2819"/>
                  </a:cubicBezTo>
                  <a:cubicBezTo>
                    <a:pt x="13777" y="4720"/>
                    <a:pt x="14177" y="8123"/>
                    <a:pt x="12676" y="10158"/>
                  </a:cubicBezTo>
                  <a:cubicBezTo>
                    <a:pt x="11562" y="11695"/>
                    <a:pt x="9749" y="12325"/>
                    <a:pt x="7912" y="12325"/>
                  </a:cubicBezTo>
                  <a:cubicBezTo>
                    <a:pt x="6998" y="12325"/>
                    <a:pt x="6079" y="12169"/>
                    <a:pt x="5238" y="11892"/>
                  </a:cubicBezTo>
                  <a:cubicBezTo>
                    <a:pt x="2569" y="10992"/>
                    <a:pt x="1502" y="8823"/>
                    <a:pt x="1835" y="6088"/>
                  </a:cubicBezTo>
                  <a:cubicBezTo>
                    <a:pt x="2002" y="4754"/>
                    <a:pt x="2569" y="3453"/>
                    <a:pt x="3537" y="2485"/>
                  </a:cubicBezTo>
                  <a:cubicBezTo>
                    <a:pt x="3870" y="2152"/>
                    <a:pt x="4237" y="1918"/>
                    <a:pt x="4637" y="1718"/>
                  </a:cubicBezTo>
                  <a:cubicBezTo>
                    <a:pt x="5624" y="1083"/>
                    <a:pt x="6742" y="765"/>
                    <a:pt x="7849" y="765"/>
                  </a:cubicBezTo>
                  <a:close/>
                  <a:moveTo>
                    <a:pt x="7964" y="1"/>
                  </a:moveTo>
                  <a:cubicBezTo>
                    <a:pt x="5741" y="1"/>
                    <a:pt x="3540" y="1044"/>
                    <a:pt x="2002" y="2886"/>
                  </a:cubicBezTo>
                  <a:cubicBezTo>
                    <a:pt x="1969" y="2919"/>
                    <a:pt x="1969" y="2952"/>
                    <a:pt x="1935" y="2952"/>
                  </a:cubicBezTo>
                  <a:cubicBezTo>
                    <a:pt x="568" y="4620"/>
                    <a:pt x="1" y="6822"/>
                    <a:pt x="801" y="9090"/>
                  </a:cubicBezTo>
                  <a:cubicBezTo>
                    <a:pt x="1787" y="11802"/>
                    <a:pt x="4836" y="13264"/>
                    <a:pt x="7752" y="13264"/>
                  </a:cubicBezTo>
                  <a:cubicBezTo>
                    <a:pt x="9177" y="13264"/>
                    <a:pt x="10570" y="12915"/>
                    <a:pt x="11676" y="12192"/>
                  </a:cubicBezTo>
                  <a:cubicBezTo>
                    <a:pt x="13510" y="11025"/>
                    <a:pt x="14444" y="9024"/>
                    <a:pt x="14611" y="6889"/>
                  </a:cubicBezTo>
                  <a:cubicBezTo>
                    <a:pt x="14811" y="4687"/>
                    <a:pt x="13911" y="2719"/>
                    <a:pt x="12143" y="1385"/>
                  </a:cubicBezTo>
                  <a:cubicBezTo>
                    <a:pt x="10857" y="440"/>
                    <a:pt x="9405" y="1"/>
                    <a:pt x="7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9340542" y="2986703"/>
              <a:ext cx="138315" cy="112711"/>
            </a:xfrm>
            <a:custGeom>
              <a:avLst/>
              <a:gdLst/>
              <a:ahLst/>
              <a:cxnLst/>
              <a:rect l="l" t="t" r="r" b="b"/>
              <a:pathLst>
                <a:path w="5872" h="4785" extrusionOk="0">
                  <a:moveTo>
                    <a:pt x="2529" y="569"/>
                  </a:moveTo>
                  <a:cubicBezTo>
                    <a:pt x="3276" y="569"/>
                    <a:pt x="4041" y="950"/>
                    <a:pt x="4503" y="1573"/>
                  </a:cubicBezTo>
                  <a:cubicBezTo>
                    <a:pt x="4837" y="2040"/>
                    <a:pt x="5004" y="2640"/>
                    <a:pt x="4870" y="3241"/>
                  </a:cubicBezTo>
                  <a:cubicBezTo>
                    <a:pt x="4804" y="3541"/>
                    <a:pt x="4604" y="3941"/>
                    <a:pt x="4303" y="4075"/>
                  </a:cubicBezTo>
                  <a:cubicBezTo>
                    <a:pt x="4248" y="4093"/>
                    <a:pt x="4196" y="4102"/>
                    <a:pt x="4148" y="4102"/>
                  </a:cubicBezTo>
                  <a:cubicBezTo>
                    <a:pt x="3939" y="4102"/>
                    <a:pt x="3793" y="3944"/>
                    <a:pt x="3603" y="3808"/>
                  </a:cubicBezTo>
                  <a:cubicBezTo>
                    <a:pt x="3036" y="3441"/>
                    <a:pt x="2469" y="3041"/>
                    <a:pt x="1902" y="2640"/>
                  </a:cubicBezTo>
                  <a:cubicBezTo>
                    <a:pt x="1868" y="2640"/>
                    <a:pt x="1835" y="2607"/>
                    <a:pt x="1802" y="2574"/>
                  </a:cubicBezTo>
                  <a:cubicBezTo>
                    <a:pt x="1301" y="2173"/>
                    <a:pt x="467" y="1806"/>
                    <a:pt x="1168" y="1106"/>
                  </a:cubicBezTo>
                  <a:cubicBezTo>
                    <a:pt x="1552" y="735"/>
                    <a:pt x="2037" y="569"/>
                    <a:pt x="2529" y="569"/>
                  </a:cubicBezTo>
                  <a:close/>
                  <a:moveTo>
                    <a:pt x="2540" y="0"/>
                  </a:moveTo>
                  <a:cubicBezTo>
                    <a:pt x="1933" y="0"/>
                    <a:pt x="1337" y="198"/>
                    <a:pt x="868" y="639"/>
                  </a:cubicBezTo>
                  <a:cubicBezTo>
                    <a:pt x="534" y="906"/>
                    <a:pt x="0" y="1540"/>
                    <a:pt x="200" y="2007"/>
                  </a:cubicBezTo>
                  <a:cubicBezTo>
                    <a:pt x="300" y="2273"/>
                    <a:pt x="734" y="2474"/>
                    <a:pt x="968" y="2640"/>
                  </a:cubicBezTo>
                  <a:cubicBezTo>
                    <a:pt x="1134" y="2740"/>
                    <a:pt x="1301" y="2874"/>
                    <a:pt x="1468" y="3007"/>
                  </a:cubicBezTo>
                  <a:cubicBezTo>
                    <a:pt x="1401" y="3074"/>
                    <a:pt x="1368" y="3107"/>
                    <a:pt x="1335" y="3174"/>
                  </a:cubicBezTo>
                  <a:lnTo>
                    <a:pt x="1735" y="3308"/>
                  </a:lnTo>
                  <a:cubicBezTo>
                    <a:pt x="1768" y="3274"/>
                    <a:pt x="1802" y="3241"/>
                    <a:pt x="1802" y="3241"/>
                  </a:cubicBezTo>
                  <a:cubicBezTo>
                    <a:pt x="1868" y="3274"/>
                    <a:pt x="1935" y="3308"/>
                    <a:pt x="2002" y="3341"/>
                  </a:cubicBezTo>
                  <a:cubicBezTo>
                    <a:pt x="2202" y="3508"/>
                    <a:pt x="2435" y="3708"/>
                    <a:pt x="2669" y="3875"/>
                  </a:cubicBezTo>
                  <a:cubicBezTo>
                    <a:pt x="2635" y="3875"/>
                    <a:pt x="2635" y="3875"/>
                    <a:pt x="2635" y="3908"/>
                  </a:cubicBezTo>
                  <a:lnTo>
                    <a:pt x="3036" y="4141"/>
                  </a:lnTo>
                  <a:cubicBezTo>
                    <a:pt x="3410" y="4416"/>
                    <a:pt x="3822" y="4784"/>
                    <a:pt x="4243" y="4784"/>
                  </a:cubicBezTo>
                  <a:cubicBezTo>
                    <a:pt x="4385" y="4784"/>
                    <a:pt x="4528" y="4743"/>
                    <a:pt x="4670" y="4642"/>
                  </a:cubicBezTo>
                  <a:cubicBezTo>
                    <a:pt x="5871" y="3841"/>
                    <a:pt x="5638" y="1940"/>
                    <a:pt x="4770" y="973"/>
                  </a:cubicBezTo>
                  <a:cubicBezTo>
                    <a:pt x="4196" y="360"/>
                    <a:pt x="3358" y="0"/>
                    <a:pt x="2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9187321" y="3131964"/>
              <a:ext cx="123381" cy="125878"/>
            </a:xfrm>
            <a:custGeom>
              <a:avLst/>
              <a:gdLst/>
              <a:ahLst/>
              <a:cxnLst/>
              <a:rect l="l" t="t" r="r" b="b"/>
              <a:pathLst>
                <a:path w="5238" h="5344" extrusionOk="0">
                  <a:moveTo>
                    <a:pt x="4437" y="1"/>
                  </a:moveTo>
                  <a:cubicBezTo>
                    <a:pt x="4245" y="1"/>
                    <a:pt x="4054" y="126"/>
                    <a:pt x="4070" y="376"/>
                  </a:cubicBezTo>
                  <a:cubicBezTo>
                    <a:pt x="4104" y="1544"/>
                    <a:pt x="4104" y="2711"/>
                    <a:pt x="4070" y="3879"/>
                  </a:cubicBezTo>
                  <a:cubicBezTo>
                    <a:pt x="3970" y="3912"/>
                    <a:pt x="3870" y="3979"/>
                    <a:pt x="3803" y="4079"/>
                  </a:cubicBezTo>
                  <a:cubicBezTo>
                    <a:pt x="3770" y="4112"/>
                    <a:pt x="3737" y="4179"/>
                    <a:pt x="3737" y="4212"/>
                  </a:cubicBezTo>
                  <a:cubicBezTo>
                    <a:pt x="3359" y="4235"/>
                    <a:pt x="2984" y="4246"/>
                    <a:pt x="2611" y="4246"/>
                  </a:cubicBezTo>
                  <a:cubicBezTo>
                    <a:pt x="1865" y="4246"/>
                    <a:pt x="1124" y="4201"/>
                    <a:pt x="368" y="4112"/>
                  </a:cubicBezTo>
                  <a:cubicBezTo>
                    <a:pt x="67" y="4112"/>
                    <a:pt x="1" y="4579"/>
                    <a:pt x="301" y="4646"/>
                  </a:cubicBezTo>
                  <a:cubicBezTo>
                    <a:pt x="1251" y="4814"/>
                    <a:pt x="2201" y="4888"/>
                    <a:pt x="3151" y="4888"/>
                  </a:cubicBezTo>
                  <a:cubicBezTo>
                    <a:pt x="3335" y="4888"/>
                    <a:pt x="3519" y="4885"/>
                    <a:pt x="3703" y="4879"/>
                  </a:cubicBezTo>
                  <a:cubicBezTo>
                    <a:pt x="3737" y="4913"/>
                    <a:pt x="3737" y="4913"/>
                    <a:pt x="3737" y="4946"/>
                  </a:cubicBezTo>
                  <a:cubicBezTo>
                    <a:pt x="3870" y="5213"/>
                    <a:pt x="4137" y="5313"/>
                    <a:pt x="4370" y="5313"/>
                  </a:cubicBezTo>
                  <a:cubicBezTo>
                    <a:pt x="4429" y="5332"/>
                    <a:pt x="4490" y="5343"/>
                    <a:pt x="4550" y="5343"/>
                  </a:cubicBezTo>
                  <a:cubicBezTo>
                    <a:pt x="4698" y="5343"/>
                    <a:pt x="4843" y="5278"/>
                    <a:pt x="4937" y="5113"/>
                  </a:cubicBezTo>
                  <a:cubicBezTo>
                    <a:pt x="4937" y="5113"/>
                    <a:pt x="4937" y="5080"/>
                    <a:pt x="4971" y="5046"/>
                  </a:cubicBezTo>
                  <a:cubicBezTo>
                    <a:pt x="5038" y="4946"/>
                    <a:pt x="5104" y="4846"/>
                    <a:pt x="5138" y="4713"/>
                  </a:cubicBezTo>
                  <a:cubicBezTo>
                    <a:pt x="5238" y="4379"/>
                    <a:pt x="5104" y="4012"/>
                    <a:pt x="4771" y="3845"/>
                  </a:cubicBezTo>
                  <a:cubicBezTo>
                    <a:pt x="4804" y="2678"/>
                    <a:pt x="4804" y="1510"/>
                    <a:pt x="4804" y="376"/>
                  </a:cubicBezTo>
                  <a:cubicBezTo>
                    <a:pt x="4821" y="126"/>
                    <a:pt x="4629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137032" y="3087728"/>
              <a:ext cx="298607" cy="272296"/>
            </a:xfrm>
            <a:custGeom>
              <a:avLst/>
              <a:gdLst/>
              <a:ahLst/>
              <a:cxnLst/>
              <a:rect l="l" t="t" r="r" b="b"/>
              <a:pathLst>
                <a:path w="12677" h="11560" extrusionOk="0">
                  <a:moveTo>
                    <a:pt x="6187" y="534"/>
                  </a:moveTo>
                  <a:cubicBezTo>
                    <a:pt x="8040" y="534"/>
                    <a:pt x="9826" y="1377"/>
                    <a:pt x="10808" y="3155"/>
                  </a:cubicBezTo>
                  <a:cubicBezTo>
                    <a:pt x="12376" y="5957"/>
                    <a:pt x="11509" y="9826"/>
                    <a:pt x="8240" y="10760"/>
                  </a:cubicBezTo>
                  <a:cubicBezTo>
                    <a:pt x="7646" y="10936"/>
                    <a:pt x="6982" y="11027"/>
                    <a:pt x="6302" y="11027"/>
                  </a:cubicBezTo>
                  <a:cubicBezTo>
                    <a:pt x="3892" y="11027"/>
                    <a:pt x="1284" y="9889"/>
                    <a:pt x="868" y="7391"/>
                  </a:cubicBezTo>
                  <a:cubicBezTo>
                    <a:pt x="601" y="5857"/>
                    <a:pt x="868" y="4089"/>
                    <a:pt x="1735" y="2755"/>
                  </a:cubicBezTo>
                  <a:cubicBezTo>
                    <a:pt x="2269" y="1921"/>
                    <a:pt x="3003" y="1387"/>
                    <a:pt x="3837" y="987"/>
                  </a:cubicBezTo>
                  <a:cubicBezTo>
                    <a:pt x="4594" y="688"/>
                    <a:pt x="5397" y="534"/>
                    <a:pt x="6187" y="534"/>
                  </a:cubicBezTo>
                  <a:close/>
                  <a:moveTo>
                    <a:pt x="6358" y="0"/>
                  </a:moveTo>
                  <a:cubicBezTo>
                    <a:pt x="5246" y="0"/>
                    <a:pt x="4123" y="318"/>
                    <a:pt x="3136" y="953"/>
                  </a:cubicBezTo>
                  <a:cubicBezTo>
                    <a:pt x="2736" y="1153"/>
                    <a:pt x="2369" y="1387"/>
                    <a:pt x="2036" y="1720"/>
                  </a:cubicBezTo>
                  <a:cubicBezTo>
                    <a:pt x="1068" y="2688"/>
                    <a:pt x="534" y="3989"/>
                    <a:pt x="368" y="5323"/>
                  </a:cubicBezTo>
                  <a:cubicBezTo>
                    <a:pt x="1" y="8058"/>
                    <a:pt x="1068" y="10227"/>
                    <a:pt x="3737" y="11127"/>
                  </a:cubicBezTo>
                  <a:cubicBezTo>
                    <a:pt x="4578" y="11404"/>
                    <a:pt x="5497" y="11560"/>
                    <a:pt x="6411" y="11560"/>
                  </a:cubicBezTo>
                  <a:cubicBezTo>
                    <a:pt x="8248" y="11560"/>
                    <a:pt x="10061" y="10930"/>
                    <a:pt x="11175" y="9393"/>
                  </a:cubicBezTo>
                  <a:cubicBezTo>
                    <a:pt x="12676" y="7358"/>
                    <a:pt x="12276" y="3955"/>
                    <a:pt x="10708" y="2054"/>
                  </a:cubicBezTo>
                  <a:cubicBezTo>
                    <a:pt x="9597" y="685"/>
                    <a:pt x="7990" y="0"/>
                    <a:pt x="6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9078452" y="2984418"/>
              <a:ext cx="161540" cy="116385"/>
            </a:xfrm>
            <a:custGeom>
              <a:avLst/>
              <a:gdLst/>
              <a:ahLst/>
              <a:cxnLst/>
              <a:rect l="l" t="t" r="r" b="b"/>
              <a:pathLst>
                <a:path w="6858" h="4941" extrusionOk="0">
                  <a:moveTo>
                    <a:pt x="4182" y="594"/>
                  </a:moveTo>
                  <a:cubicBezTo>
                    <a:pt x="4372" y="594"/>
                    <a:pt x="4565" y="618"/>
                    <a:pt x="4756" y="669"/>
                  </a:cubicBezTo>
                  <a:cubicBezTo>
                    <a:pt x="5390" y="836"/>
                    <a:pt x="6224" y="1537"/>
                    <a:pt x="5657" y="2304"/>
                  </a:cubicBezTo>
                  <a:cubicBezTo>
                    <a:pt x="5590" y="2437"/>
                    <a:pt x="5390" y="2537"/>
                    <a:pt x="5190" y="2604"/>
                  </a:cubicBezTo>
                  <a:cubicBezTo>
                    <a:pt x="5190" y="2604"/>
                    <a:pt x="5156" y="2604"/>
                    <a:pt x="5156" y="2637"/>
                  </a:cubicBezTo>
                  <a:lnTo>
                    <a:pt x="5056" y="2671"/>
                  </a:lnTo>
                  <a:cubicBezTo>
                    <a:pt x="4923" y="2737"/>
                    <a:pt x="4789" y="2771"/>
                    <a:pt x="4723" y="2837"/>
                  </a:cubicBezTo>
                  <a:cubicBezTo>
                    <a:pt x="4656" y="2871"/>
                    <a:pt x="4589" y="2904"/>
                    <a:pt x="4523" y="2938"/>
                  </a:cubicBezTo>
                  <a:cubicBezTo>
                    <a:pt x="3722" y="3338"/>
                    <a:pt x="2888" y="3771"/>
                    <a:pt x="2121" y="4238"/>
                  </a:cubicBezTo>
                  <a:cubicBezTo>
                    <a:pt x="794" y="2730"/>
                    <a:pt x="2385" y="594"/>
                    <a:pt x="4182" y="594"/>
                  </a:cubicBezTo>
                  <a:close/>
                  <a:moveTo>
                    <a:pt x="4201" y="1"/>
                  </a:moveTo>
                  <a:cubicBezTo>
                    <a:pt x="1786" y="1"/>
                    <a:pt x="1" y="2923"/>
                    <a:pt x="1854" y="4839"/>
                  </a:cubicBezTo>
                  <a:cubicBezTo>
                    <a:pt x="1919" y="4904"/>
                    <a:pt x="1997" y="4940"/>
                    <a:pt x="2081" y="4940"/>
                  </a:cubicBezTo>
                  <a:cubicBezTo>
                    <a:pt x="2126" y="4940"/>
                    <a:pt x="2174" y="4929"/>
                    <a:pt x="2221" y="4906"/>
                  </a:cubicBezTo>
                  <a:cubicBezTo>
                    <a:pt x="2655" y="4672"/>
                    <a:pt x="3055" y="4439"/>
                    <a:pt x="3488" y="4172"/>
                  </a:cubicBezTo>
                  <a:lnTo>
                    <a:pt x="3855" y="3938"/>
                  </a:lnTo>
                  <a:cubicBezTo>
                    <a:pt x="4089" y="3805"/>
                    <a:pt x="4322" y="3671"/>
                    <a:pt x="4523" y="3538"/>
                  </a:cubicBezTo>
                  <a:lnTo>
                    <a:pt x="4856" y="3338"/>
                  </a:lnTo>
                  <a:cubicBezTo>
                    <a:pt x="4956" y="3271"/>
                    <a:pt x="5056" y="3238"/>
                    <a:pt x="5156" y="3204"/>
                  </a:cubicBezTo>
                  <a:cubicBezTo>
                    <a:pt x="5590" y="2971"/>
                    <a:pt x="6290" y="2804"/>
                    <a:pt x="6491" y="2270"/>
                  </a:cubicBezTo>
                  <a:cubicBezTo>
                    <a:pt x="6858" y="1170"/>
                    <a:pt x="5590" y="169"/>
                    <a:pt x="4656" y="35"/>
                  </a:cubicBezTo>
                  <a:cubicBezTo>
                    <a:pt x="4502" y="12"/>
                    <a:pt x="4350" y="1"/>
                    <a:pt x="4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9094611" y="3000718"/>
              <a:ext cx="382675" cy="419515"/>
            </a:xfrm>
            <a:custGeom>
              <a:avLst/>
              <a:gdLst/>
              <a:ahLst/>
              <a:cxnLst/>
              <a:rect l="l" t="t" r="r" b="b"/>
              <a:pathLst>
                <a:path w="16246" h="17810" extrusionOk="0">
                  <a:moveTo>
                    <a:pt x="8273" y="511"/>
                  </a:moveTo>
                  <a:cubicBezTo>
                    <a:pt x="8373" y="578"/>
                    <a:pt x="8507" y="644"/>
                    <a:pt x="8607" y="678"/>
                  </a:cubicBezTo>
                  <a:cubicBezTo>
                    <a:pt x="8640" y="778"/>
                    <a:pt x="8640" y="878"/>
                    <a:pt x="8640" y="978"/>
                  </a:cubicBezTo>
                  <a:lnTo>
                    <a:pt x="8640" y="1512"/>
                  </a:lnTo>
                  <a:cubicBezTo>
                    <a:pt x="8640" y="1745"/>
                    <a:pt x="8607" y="1979"/>
                    <a:pt x="8607" y="2246"/>
                  </a:cubicBezTo>
                  <a:cubicBezTo>
                    <a:pt x="8473" y="2212"/>
                    <a:pt x="8340" y="2212"/>
                    <a:pt x="8206" y="2212"/>
                  </a:cubicBezTo>
                  <a:cubicBezTo>
                    <a:pt x="8206" y="2012"/>
                    <a:pt x="8173" y="1779"/>
                    <a:pt x="8173" y="1545"/>
                  </a:cubicBezTo>
                  <a:cubicBezTo>
                    <a:pt x="8140" y="1378"/>
                    <a:pt x="8006" y="578"/>
                    <a:pt x="8273" y="511"/>
                  </a:cubicBezTo>
                  <a:close/>
                  <a:moveTo>
                    <a:pt x="8264" y="2930"/>
                  </a:moveTo>
                  <a:cubicBezTo>
                    <a:pt x="9705" y="2930"/>
                    <a:pt x="11157" y="3369"/>
                    <a:pt x="12443" y="4314"/>
                  </a:cubicBezTo>
                  <a:cubicBezTo>
                    <a:pt x="14211" y="5648"/>
                    <a:pt x="15111" y="7616"/>
                    <a:pt x="14911" y="9818"/>
                  </a:cubicBezTo>
                  <a:cubicBezTo>
                    <a:pt x="14744" y="11953"/>
                    <a:pt x="13810" y="13954"/>
                    <a:pt x="11976" y="15121"/>
                  </a:cubicBezTo>
                  <a:cubicBezTo>
                    <a:pt x="10870" y="15844"/>
                    <a:pt x="9477" y="16193"/>
                    <a:pt x="8052" y="16193"/>
                  </a:cubicBezTo>
                  <a:cubicBezTo>
                    <a:pt x="5136" y="16193"/>
                    <a:pt x="2087" y="14731"/>
                    <a:pt x="1101" y="12019"/>
                  </a:cubicBezTo>
                  <a:cubicBezTo>
                    <a:pt x="301" y="9751"/>
                    <a:pt x="868" y="7549"/>
                    <a:pt x="2235" y="5881"/>
                  </a:cubicBezTo>
                  <a:cubicBezTo>
                    <a:pt x="2269" y="5881"/>
                    <a:pt x="2269" y="5848"/>
                    <a:pt x="2302" y="5815"/>
                  </a:cubicBezTo>
                  <a:cubicBezTo>
                    <a:pt x="3840" y="3973"/>
                    <a:pt x="6041" y="2930"/>
                    <a:pt x="8264" y="2930"/>
                  </a:cubicBezTo>
                  <a:close/>
                  <a:moveTo>
                    <a:pt x="12910" y="15355"/>
                  </a:moveTo>
                  <a:cubicBezTo>
                    <a:pt x="13076" y="15588"/>
                    <a:pt x="13210" y="15855"/>
                    <a:pt x="13277" y="16122"/>
                  </a:cubicBezTo>
                  <a:cubicBezTo>
                    <a:pt x="13342" y="16383"/>
                    <a:pt x="13375" y="17057"/>
                    <a:pt x="13004" y="17057"/>
                  </a:cubicBezTo>
                  <a:cubicBezTo>
                    <a:pt x="12995" y="17057"/>
                    <a:pt x="12986" y="17057"/>
                    <a:pt x="12976" y="17056"/>
                  </a:cubicBezTo>
                  <a:cubicBezTo>
                    <a:pt x="12476" y="17023"/>
                    <a:pt x="11942" y="16589"/>
                    <a:pt x="11609" y="16156"/>
                  </a:cubicBezTo>
                  <a:cubicBezTo>
                    <a:pt x="12076" y="15922"/>
                    <a:pt x="12509" y="15655"/>
                    <a:pt x="12910" y="15355"/>
                  </a:cubicBezTo>
                  <a:close/>
                  <a:moveTo>
                    <a:pt x="3236" y="15422"/>
                  </a:moveTo>
                  <a:cubicBezTo>
                    <a:pt x="3603" y="15655"/>
                    <a:pt x="3970" y="15889"/>
                    <a:pt x="4370" y="16055"/>
                  </a:cubicBezTo>
                  <a:cubicBezTo>
                    <a:pt x="4170" y="16322"/>
                    <a:pt x="4003" y="16556"/>
                    <a:pt x="3770" y="16789"/>
                  </a:cubicBezTo>
                  <a:cubicBezTo>
                    <a:pt x="3619" y="16910"/>
                    <a:pt x="3360" y="17166"/>
                    <a:pt x="3140" y="17166"/>
                  </a:cubicBezTo>
                  <a:cubicBezTo>
                    <a:pt x="3116" y="17166"/>
                    <a:pt x="3092" y="17163"/>
                    <a:pt x="3069" y="17156"/>
                  </a:cubicBezTo>
                  <a:cubicBezTo>
                    <a:pt x="2636" y="17090"/>
                    <a:pt x="2836" y="16589"/>
                    <a:pt x="2869" y="16356"/>
                  </a:cubicBezTo>
                  <a:cubicBezTo>
                    <a:pt x="2969" y="16055"/>
                    <a:pt x="3136" y="15722"/>
                    <a:pt x="3236" y="15422"/>
                  </a:cubicBezTo>
                  <a:close/>
                  <a:moveTo>
                    <a:pt x="8435" y="0"/>
                  </a:moveTo>
                  <a:cubicBezTo>
                    <a:pt x="8394" y="0"/>
                    <a:pt x="8351" y="4"/>
                    <a:pt x="8306" y="11"/>
                  </a:cubicBezTo>
                  <a:cubicBezTo>
                    <a:pt x="7372" y="177"/>
                    <a:pt x="7573" y="1445"/>
                    <a:pt x="7739" y="2246"/>
                  </a:cubicBezTo>
                  <a:cubicBezTo>
                    <a:pt x="6605" y="2312"/>
                    <a:pt x="5504" y="2612"/>
                    <a:pt x="4504" y="3180"/>
                  </a:cubicBezTo>
                  <a:cubicBezTo>
                    <a:pt x="4404" y="2979"/>
                    <a:pt x="4270" y="2813"/>
                    <a:pt x="4170" y="2646"/>
                  </a:cubicBezTo>
                  <a:lnTo>
                    <a:pt x="3837" y="2846"/>
                  </a:lnTo>
                  <a:cubicBezTo>
                    <a:pt x="3937" y="3046"/>
                    <a:pt x="4003" y="3213"/>
                    <a:pt x="4070" y="3413"/>
                  </a:cubicBezTo>
                  <a:cubicBezTo>
                    <a:pt x="3937" y="3513"/>
                    <a:pt x="3770" y="3613"/>
                    <a:pt x="3636" y="3713"/>
                  </a:cubicBezTo>
                  <a:cubicBezTo>
                    <a:pt x="3503" y="3546"/>
                    <a:pt x="3336" y="3380"/>
                    <a:pt x="3169" y="3246"/>
                  </a:cubicBezTo>
                  <a:lnTo>
                    <a:pt x="2802" y="3480"/>
                  </a:lnTo>
                  <a:cubicBezTo>
                    <a:pt x="2936" y="3647"/>
                    <a:pt x="3103" y="3847"/>
                    <a:pt x="3236" y="4013"/>
                  </a:cubicBezTo>
                  <a:cubicBezTo>
                    <a:pt x="2903" y="4314"/>
                    <a:pt x="2569" y="4614"/>
                    <a:pt x="2302" y="4981"/>
                  </a:cubicBezTo>
                  <a:cubicBezTo>
                    <a:pt x="1135" y="6182"/>
                    <a:pt x="334" y="7749"/>
                    <a:pt x="201" y="9551"/>
                  </a:cubicBezTo>
                  <a:cubicBezTo>
                    <a:pt x="0" y="11919"/>
                    <a:pt x="1135" y="13854"/>
                    <a:pt x="2869" y="15155"/>
                  </a:cubicBezTo>
                  <a:cubicBezTo>
                    <a:pt x="2702" y="15422"/>
                    <a:pt x="2602" y="15755"/>
                    <a:pt x="2536" y="15855"/>
                  </a:cubicBezTo>
                  <a:cubicBezTo>
                    <a:pt x="2335" y="16322"/>
                    <a:pt x="2035" y="17023"/>
                    <a:pt x="2402" y="17490"/>
                  </a:cubicBezTo>
                  <a:cubicBezTo>
                    <a:pt x="2588" y="17716"/>
                    <a:pt x="2812" y="17810"/>
                    <a:pt x="3049" y="17810"/>
                  </a:cubicBezTo>
                  <a:cubicBezTo>
                    <a:pt x="3791" y="17810"/>
                    <a:pt x="4668" y="16903"/>
                    <a:pt x="4971" y="16322"/>
                  </a:cubicBezTo>
                  <a:cubicBezTo>
                    <a:pt x="5538" y="16556"/>
                    <a:pt x="6138" y="16723"/>
                    <a:pt x="6739" y="16823"/>
                  </a:cubicBezTo>
                  <a:cubicBezTo>
                    <a:pt x="7216" y="16906"/>
                    <a:pt x="7694" y="16947"/>
                    <a:pt x="8167" y="16947"/>
                  </a:cubicBezTo>
                  <a:cubicBezTo>
                    <a:pt x="9213" y="16947"/>
                    <a:pt x="10233" y="16746"/>
                    <a:pt x="11175" y="16356"/>
                  </a:cubicBezTo>
                  <a:cubicBezTo>
                    <a:pt x="11409" y="16723"/>
                    <a:pt x="11675" y="17056"/>
                    <a:pt x="12042" y="17323"/>
                  </a:cubicBezTo>
                  <a:cubicBezTo>
                    <a:pt x="12309" y="17509"/>
                    <a:pt x="12745" y="17738"/>
                    <a:pt x="13114" y="17738"/>
                  </a:cubicBezTo>
                  <a:cubicBezTo>
                    <a:pt x="13207" y="17738"/>
                    <a:pt x="13296" y="17724"/>
                    <a:pt x="13377" y="17690"/>
                  </a:cubicBezTo>
                  <a:cubicBezTo>
                    <a:pt x="13810" y="17523"/>
                    <a:pt x="13944" y="16923"/>
                    <a:pt x="13944" y="16489"/>
                  </a:cubicBezTo>
                  <a:cubicBezTo>
                    <a:pt x="13944" y="15922"/>
                    <a:pt x="13677" y="15422"/>
                    <a:pt x="13377" y="14955"/>
                  </a:cubicBezTo>
                  <a:cubicBezTo>
                    <a:pt x="14144" y="14221"/>
                    <a:pt x="14744" y="13320"/>
                    <a:pt x="15145" y="12286"/>
                  </a:cubicBezTo>
                  <a:cubicBezTo>
                    <a:pt x="16245" y="9251"/>
                    <a:pt x="15612" y="6015"/>
                    <a:pt x="13243" y="4013"/>
                  </a:cubicBezTo>
                  <a:cubicBezTo>
                    <a:pt x="13310" y="3880"/>
                    <a:pt x="13410" y="3713"/>
                    <a:pt x="13477" y="3546"/>
                  </a:cubicBezTo>
                  <a:lnTo>
                    <a:pt x="13076" y="3313"/>
                  </a:lnTo>
                  <a:cubicBezTo>
                    <a:pt x="12976" y="3446"/>
                    <a:pt x="12910" y="3546"/>
                    <a:pt x="12810" y="3680"/>
                  </a:cubicBezTo>
                  <a:cubicBezTo>
                    <a:pt x="12576" y="3513"/>
                    <a:pt x="12276" y="3346"/>
                    <a:pt x="12009" y="3180"/>
                  </a:cubicBezTo>
                  <a:cubicBezTo>
                    <a:pt x="11976" y="3146"/>
                    <a:pt x="11942" y="3146"/>
                    <a:pt x="11909" y="3146"/>
                  </a:cubicBezTo>
                  <a:cubicBezTo>
                    <a:pt x="12009" y="3013"/>
                    <a:pt x="12076" y="2913"/>
                    <a:pt x="12142" y="2813"/>
                  </a:cubicBezTo>
                  <a:cubicBezTo>
                    <a:pt x="12142" y="2779"/>
                    <a:pt x="12176" y="2746"/>
                    <a:pt x="12176" y="2713"/>
                  </a:cubicBezTo>
                  <a:lnTo>
                    <a:pt x="11776" y="2579"/>
                  </a:lnTo>
                  <a:cubicBezTo>
                    <a:pt x="11675" y="2713"/>
                    <a:pt x="11575" y="2813"/>
                    <a:pt x="11509" y="2946"/>
                  </a:cubicBezTo>
                  <a:cubicBezTo>
                    <a:pt x="10741" y="2579"/>
                    <a:pt x="9941" y="2379"/>
                    <a:pt x="9140" y="2279"/>
                  </a:cubicBezTo>
                  <a:cubicBezTo>
                    <a:pt x="9140" y="1745"/>
                    <a:pt x="9140" y="1145"/>
                    <a:pt x="9074" y="611"/>
                  </a:cubicBezTo>
                  <a:cubicBezTo>
                    <a:pt x="9014" y="252"/>
                    <a:pt x="8793" y="0"/>
                    <a:pt x="8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9342097" y="2986750"/>
              <a:ext cx="138315" cy="112664"/>
            </a:xfrm>
            <a:custGeom>
              <a:avLst/>
              <a:gdLst/>
              <a:ahLst/>
              <a:cxnLst/>
              <a:rect l="l" t="t" r="r" b="b"/>
              <a:pathLst>
                <a:path w="5872" h="4783" extrusionOk="0">
                  <a:moveTo>
                    <a:pt x="2547" y="567"/>
                  </a:moveTo>
                  <a:cubicBezTo>
                    <a:pt x="3293" y="567"/>
                    <a:pt x="4062" y="948"/>
                    <a:pt x="4504" y="1571"/>
                  </a:cubicBezTo>
                  <a:cubicBezTo>
                    <a:pt x="4871" y="2038"/>
                    <a:pt x="5038" y="2638"/>
                    <a:pt x="4871" y="3239"/>
                  </a:cubicBezTo>
                  <a:cubicBezTo>
                    <a:pt x="4804" y="3506"/>
                    <a:pt x="4638" y="3939"/>
                    <a:pt x="4337" y="4073"/>
                  </a:cubicBezTo>
                  <a:cubicBezTo>
                    <a:pt x="4287" y="4090"/>
                    <a:pt x="4240" y="4097"/>
                    <a:pt x="4196" y="4097"/>
                  </a:cubicBezTo>
                  <a:cubicBezTo>
                    <a:pt x="3978" y="4097"/>
                    <a:pt x="3825" y="3917"/>
                    <a:pt x="3604" y="3806"/>
                  </a:cubicBezTo>
                  <a:cubicBezTo>
                    <a:pt x="3036" y="3439"/>
                    <a:pt x="2469" y="3039"/>
                    <a:pt x="1936" y="2638"/>
                  </a:cubicBezTo>
                  <a:cubicBezTo>
                    <a:pt x="1902" y="2638"/>
                    <a:pt x="1869" y="2605"/>
                    <a:pt x="1836" y="2572"/>
                  </a:cubicBezTo>
                  <a:cubicBezTo>
                    <a:pt x="1335" y="2171"/>
                    <a:pt x="501" y="1804"/>
                    <a:pt x="1202" y="1104"/>
                  </a:cubicBezTo>
                  <a:cubicBezTo>
                    <a:pt x="1573" y="733"/>
                    <a:pt x="2055" y="567"/>
                    <a:pt x="2547" y="567"/>
                  </a:cubicBezTo>
                  <a:close/>
                  <a:moveTo>
                    <a:pt x="2553" y="1"/>
                  </a:moveTo>
                  <a:cubicBezTo>
                    <a:pt x="1948" y="1"/>
                    <a:pt x="1348" y="199"/>
                    <a:pt x="868" y="637"/>
                  </a:cubicBezTo>
                  <a:cubicBezTo>
                    <a:pt x="568" y="904"/>
                    <a:pt x="1" y="1538"/>
                    <a:pt x="201" y="2005"/>
                  </a:cubicBezTo>
                  <a:cubicBezTo>
                    <a:pt x="335" y="2271"/>
                    <a:pt x="768" y="2472"/>
                    <a:pt x="968" y="2638"/>
                  </a:cubicBezTo>
                  <a:cubicBezTo>
                    <a:pt x="1135" y="2772"/>
                    <a:pt x="1302" y="2872"/>
                    <a:pt x="1469" y="3005"/>
                  </a:cubicBezTo>
                  <a:cubicBezTo>
                    <a:pt x="1435" y="3072"/>
                    <a:pt x="1402" y="3139"/>
                    <a:pt x="1335" y="3172"/>
                  </a:cubicBezTo>
                  <a:lnTo>
                    <a:pt x="1769" y="3306"/>
                  </a:lnTo>
                  <a:cubicBezTo>
                    <a:pt x="1769" y="3272"/>
                    <a:pt x="1802" y="3239"/>
                    <a:pt x="1836" y="3239"/>
                  </a:cubicBezTo>
                  <a:cubicBezTo>
                    <a:pt x="1869" y="3272"/>
                    <a:pt x="1936" y="3306"/>
                    <a:pt x="2002" y="3339"/>
                  </a:cubicBezTo>
                  <a:cubicBezTo>
                    <a:pt x="2236" y="3506"/>
                    <a:pt x="2436" y="3706"/>
                    <a:pt x="2670" y="3873"/>
                  </a:cubicBezTo>
                  <a:cubicBezTo>
                    <a:pt x="2670" y="3873"/>
                    <a:pt x="2670" y="3873"/>
                    <a:pt x="2636" y="3906"/>
                  </a:cubicBezTo>
                  <a:lnTo>
                    <a:pt x="3070" y="4139"/>
                  </a:lnTo>
                  <a:cubicBezTo>
                    <a:pt x="3419" y="4414"/>
                    <a:pt x="3844" y="4782"/>
                    <a:pt x="4259" y="4782"/>
                  </a:cubicBezTo>
                  <a:cubicBezTo>
                    <a:pt x="4398" y="4782"/>
                    <a:pt x="4537" y="4741"/>
                    <a:pt x="4671" y="4640"/>
                  </a:cubicBezTo>
                  <a:cubicBezTo>
                    <a:pt x="5872" y="3839"/>
                    <a:pt x="5638" y="1938"/>
                    <a:pt x="4771" y="1004"/>
                  </a:cubicBezTo>
                  <a:cubicBezTo>
                    <a:pt x="4213" y="369"/>
                    <a:pt x="3378" y="1"/>
                    <a:pt x="2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9189888" y="3131964"/>
              <a:ext cx="122392" cy="125878"/>
            </a:xfrm>
            <a:custGeom>
              <a:avLst/>
              <a:gdLst/>
              <a:ahLst/>
              <a:cxnLst/>
              <a:rect l="l" t="t" r="r" b="b"/>
              <a:pathLst>
                <a:path w="5196" h="5344" extrusionOk="0">
                  <a:moveTo>
                    <a:pt x="4399" y="1"/>
                  </a:moveTo>
                  <a:cubicBezTo>
                    <a:pt x="4203" y="1"/>
                    <a:pt x="4011" y="126"/>
                    <a:pt x="4028" y="376"/>
                  </a:cubicBezTo>
                  <a:cubicBezTo>
                    <a:pt x="4095" y="1544"/>
                    <a:pt x="4061" y="2711"/>
                    <a:pt x="4061" y="3879"/>
                  </a:cubicBezTo>
                  <a:cubicBezTo>
                    <a:pt x="3961" y="3912"/>
                    <a:pt x="3861" y="3979"/>
                    <a:pt x="3794" y="4079"/>
                  </a:cubicBezTo>
                  <a:cubicBezTo>
                    <a:pt x="3761" y="4112"/>
                    <a:pt x="3728" y="4179"/>
                    <a:pt x="3694" y="4212"/>
                  </a:cubicBezTo>
                  <a:cubicBezTo>
                    <a:pt x="3293" y="4236"/>
                    <a:pt x="2895" y="4247"/>
                    <a:pt x="2500" y="4247"/>
                  </a:cubicBezTo>
                  <a:cubicBezTo>
                    <a:pt x="1780" y="4247"/>
                    <a:pt x="1069" y="4210"/>
                    <a:pt x="359" y="4146"/>
                  </a:cubicBezTo>
                  <a:cubicBezTo>
                    <a:pt x="348" y="4144"/>
                    <a:pt x="338" y="4144"/>
                    <a:pt x="328" y="4144"/>
                  </a:cubicBezTo>
                  <a:cubicBezTo>
                    <a:pt x="54" y="4144"/>
                    <a:pt x="1" y="4582"/>
                    <a:pt x="259" y="4646"/>
                  </a:cubicBezTo>
                  <a:cubicBezTo>
                    <a:pt x="1237" y="4814"/>
                    <a:pt x="2168" y="4888"/>
                    <a:pt x="3111" y="4888"/>
                  </a:cubicBezTo>
                  <a:cubicBezTo>
                    <a:pt x="3294" y="4888"/>
                    <a:pt x="3477" y="4885"/>
                    <a:pt x="3661" y="4879"/>
                  </a:cubicBezTo>
                  <a:cubicBezTo>
                    <a:pt x="3694" y="4913"/>
                    <a:pt x="3694" y="4913"/>
                    <a:pt x="3728" y="4946"/>
                  </a:cubicBezTo>
                  <a:cubicBezTo>
                    <a:pt x="3861" y="5213"/>
                    <a:pt x="4095" y="5313"/>
                    <a:pt x="4328" y="5313"/>
                  </a:cubicBezTo>
                  <a:cubicBezTo>
                    <a:pt x="4386" y="5332"/>
                    <a:pt x="4447" y="5343"/>
                    <a:pt x="4508" y="5343"/>
                  </a:cubicBezTo>
                  <a:cubicBezTo>
                    <a:pt x="4656" y="5343"/>
                    <a:pt x="4801" y="5278"/>
                    <a:pt x="4895" y="5113"/>
                  </a:cubicBezTo>
                  <a:cubicBezTo>
                    <a:pt x="4895" y="5113"/>
                    <a:pt x="4929" y="5080"/>
                    <a:pt x="4929" y="5046"/>
                  </a:cubicBezTo>
                  <a:cubicBezTo>
                    <a:pt x="5029" y="4979"/>
                    <a:pt x="5095" y="4846"/>
                    <a:pt x="5129" y="4746"/>
                  </a:cubicBezTo>
                  <a:cubicBezTo>
                    <a:pt x="5195" y="4379"/>
                    <a:pt x="5062" y="4012"/>
                    <a:pt x="4762" y="3879"/>
                  </a:cubicBezTo>
                  <a:cubicBezTo>
                    <a:pt x="4728" y="3845"/>
                    <a:pt x="4728" y="3845"/>
                    <a:pt x="4728" y="3845"/>
                  </a:cubicBezTo>
                  <a:cubicBezTo>
                    <a:pt x="4762" y="2678"/>
                    <a:pt x="4762" y="1544"/>
                    <a:pt x="4795" y="376"/>
                  </a:cubicBezTo>
                  <a:cubicBezTo>
                    <a:pt x="4795" y="126"/>
                    <a:pt x="4595" y="1"/>
                    <a:pt x="4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138610" y="3087728"/>
              <a:ext cx="298607" cy="272296"/>
            </a:xfrm>
            <a:custGeom>
              <a:avLst/>
              <a:gdLst/>
              <a:ahLst/>
              <a:cxnLst/>
              <a:rect l="l" t="t" r="r" b="b"/>
              <a:pathLst>
                <a:path w="12677" h="11560" extrusionOk="0">
                  <a:moveTo>
                    <a:pt x="6199" y="534"/>
                  </a:moveTo>
                  <a:cubicBezTo>
                    <a:pt x="8043" y="534"/>
                    <a:pt x="9836" y="1377"/>
                    <a:pt x="10842" y="3155"/>
                  </a:cubicBezTo>
                  <a:cubicBezTo>
                    <a:pt x="12376" y="5957"/>
                    <a:pt x="11509" y="9793"/>
                    <a:pt x="8273" y="10760"/>
                  </a:cubicBezTo>
                  <a:cubicBezTo>
                    <a:pt x="7679" y="10936"/>
                    <a:pt x="7013" y="11027"/>
                    <a:pt x="6331" y="11027"/>
                  </a:cubicBezTo>
                  <a:cubicBezTo>
                    <a:pt x="3912" y="11027"/>
                    <a:pt x="1284" y="9889"/>
                    <a:pt x="868" y="7391"/>
                  </a:cubicBezTo>
                  <a:cubicBezTo>
                    <a:pt x="601" y="5857"/>
                    <a:pt x="868" y="4089"/>
                    <a:pt x="1735" y="2755"/>
                  </a:cubicBezTo>
                  <a:cubicBezTo>
                    <a:pt x="2269" y="1921"/>
                    <a:pt x="3036" y="1387"/>
                    <a:pt x="3870" y="987"/>
                  </a:cubicBezTo>
                  <a:cubicBezTo>
                    <a:pt x="4618" y="688"/>
                    <a:pt x="5413" y="534"/>
                    <a:pt x="6199" y="534"/>
                  </a:cubicBezTo>
                  <a:close/>
                  <a:moveTo>
                    <a:pt x="6375" y="0"/>
                  </a:moveTo>
                  <a:cubicBezTo>
                    <a:pt x="5262" y="0"/>
                    <a:pt x="4136" y="318"/>
                    <a:pt x="3136" y="953"/>
                  </a:cubicBezTo>
                  <a:cubicBezTo>
                    <a:pt x="2736" y="1153"/>
                    <a:pt x="2369" y="1387"/>
                    <a:pt x="2035" y="1720"/>
                  </a:cubicBezTo>
                  <a:cubicBezTo>
                    <a:pt x="1068" y="2688"/>
                    <a:pt x="534" y="3989"/>
                    <a:pt x="367" y="5323"/>
                  </a:cubicBezTo>
                  <a:cubicBezTo>
                    <a:pt x="0" y="8058"/>
                    <a:pt x="1068" y="10227"/>
                    <a:pt x="3770" y="11127"/>
                  </a:cubicBezTo>
                  <a:cubicBezTo>
                    <a:pt x="4600" y="11404"/>
                    <a:pt x="5512" y="11560"/>
                    <a:pt x="6420" y="11560"/>
                  </a:cubicBezTo>
                  <a:cubicBezTo>
                    <a:pt x="8247" y="11560"/>
                    <a:pt x="10061" y="10930"/>
                    <a:pt x="11175" y="9393"/>
                  </a:cubicBezTo>
                  <a:cubicBezTo>
                    <a:pt x="12676" y="7358"/>
                    <a:pt x="12309" y="3955"/>
                    <a:pt x="10741" y="2054"/>
                  </a:cubicBezTo>
                  <a:cubicBezTo>
                    <a:pt x="9611" y="685"/>
                    <a:pt x="8007" y="0"/>
                    <a:pt x="63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9080219" y="2984300"/>
              <a:ext cx="162129" cy="116503"/>
            </a:xfrm>
            <a:custGeom>
              <a:avLst/>
              <a:gdLst/>
              <a:ahLst/>
              <a:cxnLst/>
              <a:rect l="l" t="t" r="r" b="b"/>
              <a:pathLst>
                <a:path w="6883" h="4946" extrusionOk="0">
                  <a:moveTo>
                    <a:pt x="4182" y="591"/>
                  </a:moveTo>
                  <a:cubicBezTo>
                    <a:pt x="4381" y="591"/>
                    <a:pt x="4582" y="618"/>
                    <a:pt x="4781" y="674"/>
                  </a:cubicBezTo>
                  <a:cubicBezTo>
                    <a:pt x="5415" y="841"/>
                    <a:pt x="6249" y="1542"/>
                    <a:pt x="5682" y="2309"/>
                  </a:cubicBezTo>
                  <a:cubicBezTo>
                    <a:pt x="5582" y="2409"/>
                    <a:pt x="5415" y="2509"/>
                    <a:pt x="5215" y="2609"/>
                  </a:cubicBezTo>
                  <a:lnTo>
                    <a:pt x="5181" y="2609"/>
                  </a:lnTo>
                  <a:lnTo>
                    <a:pt x="5081" y="2676"/>
                  </a:lnTo>
                  <a:cubicBezTo>
                    <a:pt x="4948" y="2742"/>
                    <a:pt x="4814" y="2776"/>
                    <a:pt x="4714" y="2842"/>
                  </a:cubicBezTo>
                  <a:cubicBezTo>
                    <a:pt x="4648" y="2876"/>
                    <a:pt x="4581" y="2909"/>
                    <a:pt x="4548" y="2943"/>
                  </a:cubicBezTo>
                  <a:cubicBezTo>
                    <a:pt x="3714" y="3343"/>
                    <a:pt x="2913" y="3776"/>
                    <a:pt x="2113" y="4243"/>
                  </a:cubicBezTo>
                  <a:cubicBezTo>
                    <a:pt x="791" y="2742"/>
                    <a:pt x="2390" y="591"/>
                    <a:pt x="4182" y="591"/>
                  </a:cubicBezTo>
                  <a:close/>
                  <a:moveTo>
                    <a:pt x="4163" y="1"/>
                  </a:moveTo>
                  <a:cubicBezTo>
                    <a:pt x="1763" y="1"/>
                    <a:pt x="0" y="2936"/>
                    <a:pt x="1846" y="4844"/>
                  </a:cubicBezTo>
                  <a:cubicBezTo>
                    <a:pt x="1910" y="4909"/>
                    <a:pt x="2003" y="4945"/>
                    <a:pt x="2087" y="4945"/>
                  </a:cubicBezTo>
                  <a:cubicBezTo>
                    <a:pt x="2133" y="4945"/>
                    <a:pt x="2177" y="4934"/>
                    <a:pt x="2213" y="4911"/>
                  </a:cubicBezTo>
                  <a:cubicBezTo>
                    <a:pt x="2646" y="4677"/>
                    <a:pt x="3080" y="4444"/>
                    <a:pt x="3480" y="4177"/>
                  </a:cubicBezTo>
                  <a:lnTo>
                    <a:pt x="3880" y="3943"/>
                  </a:lnTo>
                  <a:cubicBezTo>
                    <a:pt x="4114" y="3810"/>
                    <a:pt x="4314" y="3676"/>
                    <a:pt x="4548" y="3543"/>
                  </a:cubicBezTo>
                  <a:lnTo>
                    <a:pt x="4881" y="3343"/>
                  </a:lnTo>
                  <a:cubicBezTo>
                    <a:pt x="4981" y="3276"/>
                    <a:pt x="5048" y="3243"/>
                    <a:pt x="5148" y="3209"/>
                  </a:cubicBezTo>
                  <a:cubicBezTo>
                    <a:pt x="5615" y="2976"/>
                    <a:pt x="6282" y="2809"/>
                    <a:pt x="6482" y="2275"/>
                  </a:cubicBezTo>
                  <a:cubicBezTo>
                    <a:pt x="6883" y="1175"/>
                    <a:pt x="5582" y="174"/>
                    <a:pt x="4648" y="40"/>
                  </a:cubicBezTo>
                  <a:cubicBezTo>
                    <a:pt x="4484" y="14"/>
                    <a:pt x="4322" y="1"/>
                    <a:pt x="41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9096189" y="3000718"/>
              <a:ext cx="383452" cy="419515"/>
            </a:xfrm>
            <a:custGeom>
              <a:avLst/>
              <a:gdLst/>
              <a:ahLst/>
              <a:cxnLst/>
              <a:rect l="l" t="t" r="r" b="b"/>
              <a:pathLst>
                <a:path w="16279" h="17810" extrusionOk="0">
                  <a:moveTo>
                    <a:pt x="8273" y="511"/>
                  </a:moveTo>
                  <a:cubicBezTo>
                    <a:pt x="8406" y="578"/>
                    <a:pt x="8506" y="611"/>
                    <a:pt x="8640" y="678"/>
                  </a:cubicBezTo>
                  <a:cubicBezTo>
                    <a:pt x="8640" y="778"/>
                    <a:pt x="8640" y="878"/>
                    <a:pt x="8640" y="978"/>
                  </a:cubicBezTo>
                  <a:lnTo>
                    <a:pt x="8640" y="1512"/>
                  </a:lnTo>
                  <a:cubicBezTo>
                    <a:pt x="8640" y="1745"/>
                    <a:pt x="8640" y="1979"/>
                    <a:pt x="8640" y="2246"/>
                  </a:cubicBezTo>
                  <a:cubicBezTo>
                    <a:pt x="8529" y="2246"/>
                    <a:pt x="8432" y="2231"/>
                    <a:pt x="8341" y="2231"/>
                  </a:cubicBezTo>
                  <a:cubicBezTo>
                    <a:pt x="8295" y="2231"/>
                    <a:pt x="8251" y="2234"/>
                    <a:pt x="8206" y="2246"/>
                  </a:cubicBezTo>
                  <a:cubicBezTo>
                    <a:pt x="8206" y="2012"/>
                    <a:pt x="8206" y="1779"/>
                    <a:pt x="8173" y="1545"/>
                  </a:cubicBezTo>
                  <a:cubicBezTo>
                    <a:pt x="8173" y="1378"/>
                    <a:pt x="8006" y="578"/>
                    <a:pt x="8273" y="511"/>
                  </a:cubicBezTo>
                  <a:close/>
                  <a:moveTo>
                    <a:pt x="8265" y="2930"/>
                  </a:moveTo>
                  <a:cubicBezTo>
                    <a:pt x="9705" y="2930"/>
                    <a:pt x="11156" y="3369"/>
                    <a:pt x="12442" y="4314"/>
                  </a:cubicBezTo>
                  <a:cubicBezTo>
                    <a:pt x="14244" y="5648"/>
                    <a:pt x="15144" y="7616"/>
                    <a:pt x="14944" y="9818"/>
                  </a:cubicBezTo>
                  <a:cubicBezTo>
                    <a:pt x="14744" y="11953"/>
                    <a:pt x="13810" y="13954"/>
                    <a:pt x="12009" y="15121"/>
                  </a:cubicBezTo>
                  <a:cubicBezTo>
                    <a:pt x="10892" y="15844"/>
                    <a:pt x="9492" y="16193"/>
                    <a:pt x="8062" y="16193"/>
                  </a:cubicBezTo>
                  <a:cubicBezTo>
                    <a:pt x="5136" y="16193"/>
                    <a:pt x="2087" y="14731"/>
                    <a:pt x="1101" y="12019"/>
                  </a:cubicBezTo>
                  <a:cubicBezTo>
                    <a:pt x="300" y="9751"/>
                    <a:pt x="901" y="7549"/>
                    <a:pt x="2235" y="5881"/>
                  </a:cubicBezTo>
                  <a:cubicBezTo>
                    <a:pt x="2268" y="5881"/>
                    <a:pt x="2302" y="5848"/>
                    <a:pt x="2335" y="5815"/>
                  </a:cubicBezTo>
                  <a:cubicBezTo>
                    <a:pt x="3853" y="3973"/>
                    <a:pt x="6045" y="2930"/>
                    <a:pt x="8265" y="2930"/>
                  </a:cubicBezTo>
                  <a:close/>
                  <a:moveTo>
                    <a:pt x="12909" y="15355"/>
                  </a:moveTo>
                  <a:cubicBezTo>
                    <a:pt x="13076" y="15588"/>
                    <a:pt x="13210" y="15855"/>
                    <a:pt x="13276" y="16122"/>
                  </a:cubicBezTo>
                  <a:cubicBezTo>
                    <a:pt x="13341" y="16415"/>
                    <a:pt x="13375" y="17057"/>
                    <a:pt x="13005" y="17057"/>
                  </a:cubicBezTo>
                  <a:cubicBezTo>
                    <a:pt x="12995" y="17057"/>
                    <a:pt x="12986" y="17057"/>
                    <a:pt x="12976" y="17056"/>
                  </a:cubicBezTo>
                  <a:cubicBezTo>
                    <a:pt x="12476" y="17023"/>
                    <a:pt x="11975" y="16589"/>
                    <a:pt x="11608" y="16156"/>
                  </a:cubicBezTo>
                  <a:cubicBezTo>
                    <a:pt x="12075" y="15922"/>
                    <a:pt x="12509" y="15655"/>
                    <a:pt x="12909" y="15355"/>
                  </a:cubicBezTo>
                  <a:close/>
                  <a:moveTo>
                    <a:pt x="3236" y="15422"/>
                  </a:moveTo>
                  <a:cubicBezTo>
                    <a:pt x="3603" y="15655"/>
                    <a:pt x="4003" y="15889"/>
                    <a:pt x="4403" y="16089"/>
                  </a:cubicBezTo>
                  <a:cubicBezTo>
                    <a:pt x="4203" y="16322"/>
                    <a:pt x="4003" y="16556"/>
                    <a:pt x="3770" y="16789"/>
                  </a:cubicBezTo>
                  <a:cubicBezTo>
                    <a:pt x="3619" y="16910"/>
                    <a:pt x="3360" y="17166"/>
                    <a:pt x="3139" y="17166"/>
                  </a:cubicBezTo>
                  <a:cubicBezTo>
                    <a:pt x="3115" y="17166"/>
                    <a:pt x="3092" y="17163"/>
                    <a:pt x="3069" y="17156"/>
                  </a:cubicBezTo>
                  <a:cubicBezTo>
                    <a:pt x="2635" y="17090"/>
                    <a:pt x="2836" y="16589"/>
                    <a:pt x="2902" y="16356"/>
                  </a:cubicBezTo>
                  <a:cubicBezTo>
                    <a:pt x="2969" y="16055"/>
                    <a:pt x="3136" y="15755"/>
                    <a:pt x="3236" y="15422"/>
                  </a:cubicBezTo>
                  <a:close/>
                  <a:moveTo>
                    <a:pt x="8435" y="0"/>
                  </a:moveTo>
                  <a:cubicBezTo>
                    <a:pt x="8394" y="0"/>
                    <a:pt x="8351" y="4"/>
                    <a:pt x="8306" y="11"/>
                  </a:cubicBezTo>
                  <a:cubicBezTo>
                    <a:pt x="7372" y="177"/>
                    <a:pt x="7606" y="1445"/>
                    <a:pt x="7772" y="2246"/>
                  </a:cubicBezTo>
                  <a:cubicBezTo>
                    <a:pt x="6638" y="2312"/>
                    <a:pt x="5537" y="2612"/>
                    <a:pt x="4537" y="3180"/>
                  </a:cubicBezTo>
                  <a:cubicBezTo>
                    <a:pt x="4403" y="2979"/>
                    <a:pt x="4303" y="2813"/>
                    <a:pt x="4203" y="2646"/>
                  </a:cubicBezTo>
                  <a:lnTo>
                    <a:pt x="3870" y="2846"/>
                  </a:lnTo>
                  <a:cubicBezTo>
                    <a:pt x="3936" y="3046"/>
                    <a:pt x="4036" y="3213"/>
                    <a:pt x="4103" y="3413"/>
                  </a:cubicBezTo>
                  <a:cubicBezTo>
                    <a:pt x="3970" y="3513"/>
                    <a:pt x="3803" y="3613"/>
                    <a:pt x="3669" y="3713"/>
                  </a:cubicBezTo>
                  <a:cubicBezTo>
                    <a:pt x="3536" y="3546"/>
                    <a:pt x="3369" y="3380"/>
                    <a:pt x="3202" y="3246"/>
                  </a:cubicBezTo>
                  <a:lnTo>
                    <a:pt x="2836" y="3480"/>
                  </a:lnTo>
                  <a:cubicBezTo>
                    <a:pt x="2969" y="3647"/>
                    <a:pt x="3102" y="3847"/>
                    <a:pt x="3269" y="4013"/>
                  </a:cubicBezTo>
                  <a:cubicBezTo>
                    <a:pt x="2936" y="4314"/>
                    <a:pt x="2602" y="4614"/>
                    <a:pt x="2302" y="4981"/>
                  </a:cubicBezTo>
                  <a:cubicBezTo>
                    <a:pt x="1134" y="6182"/>
                    <a:pt x="367" y="7749"/>
                    <a:pt x="200" y="9551"/>
                  </a:cubicBezTo>
                  <a:cubicBezTo>
                    <a:pt x="0" y="11919"/>
                    <a:pt x="1134" y="13854"/>
                    <a:pt x="2869" y="15155"/>
                  </a:cubicBezTo>
                  <a:cubicBezTo>
                    <a:pt x="2702" y="15422"/>
                    <a:pt x="2602" y="15755"/>
                    <a:pt x="2569" y="15855"/>
                  </a:cubicBezTo>
                  <a:cubicBezTo>
                    <a:pt x="2369" y="16322"/>
                    <a:pt x="2068" y="17023"/>
                    <a:pt x="2435" y="17490"/>
                  </a:cubicBezTo>
                  <a:cubicBezTo>
                    <a:pt x="2621" y="17716"/>
                    <a:pt x="2843" y="17810"/>
                    <a:pt x="3078" y="17810"/>
                  </a:cubicBezTo>
                  <a:cubicBezTo>
                    <a:pt x="3809" y="17810"/>
                    <a:pt x="4667" y="16903"/>
                    <a:pt x="4970" y="16322"/>
                  </a:cubicBezTo>
                  <a:cubicBezTo>
                    <a:pt x="5537" y="16556"/>
                    <a:pt x="6138" y="16723"/>
                    <a:pt x="6738" y="16823"/>
                  </a:cubicBezTo>
                  <a:cubicBezTo>
                    <a:pt x="7216" y="16906"/>
                    <a:pt x="7697" y="16947"/>
                    <a:pt x="8175" y="16947"/>
                  </a:cubicBezTo>
                  <a:cubicBezTo>
                    <a:pt x="9230" y="16947"/>
                    <a:pt x="10266" y="16746"/>
                    <a:pt x="11208" y="16356"/>
                  </a:cubicBezTo>
                  <a:cubicBezTo>
                    <a:pt x="11408" y="16723"/>
                    <a:pt x="11709" y="17056"/>
                    <a:pt x="12075" y="17323"/>
                  </a:cubicBezTo>
                  <a:cubicBezTo>
                    <a:pt x="12342" y="17509"/>
                    <a:pt x="12757" y="17738"/>
                    <a:pt x="13117" y="17738"/>
                  </a:cubicBezTo>
                  <a:cubicBezTo>
                    <a:pt x="13208" y="17738"/>
                    <a:pt x="13296" y="17724"/>
                    <a:pt x="13376" y="17690"/>
                  </a:cubicBezTo>
                  <a:cubicBezTo>
                    <a:pt x="13810" y="17523"/>
                    <a:pt x="13977" y="16923"/>
                    <a:pt x="13977" y="16489"/>
                  </a:cubicBezTo>
                  <a:cubicBezTo>
                    <a:pt x="13977" y="15922"/>
                    <a:pt x="13710" y="15388"/>
                    <a:pt x="13410" y="14955"/>
                  </a:cubicBezTo>
                  <a:cubicBezTo>
                    <a:pt x="14144" y="14221"/>
                    <a:pt x="14744" y="13354"/>
                    <a:pt x="15144" y="12286"/>
                  </a:cubicBezTo>
                  <a:cubicBezTo>
                    <a:pt x="16278" y="9251"/>
                    <a:pt x="15645" y="6015"/>
                    <a:pt x="13276" y="4013"/>
                  </a:cubicBezTo>
                  <a:cubicBezTo>
                    <a:pt x="13343" y="3880"/>
                    <a:pt x="13410" y="3713"/>
                    <a:pt x="13510" y="3546"/>
                  </a:cubicBezTo>
                  <a:lnTo>
                    <a:pt x="13076" y="3313"/>
                  </a:lnTo>
                  <a:cubicBezTo>
                    <a:pt x="13009" y="3446"/>
                    <a:pt x="12909" y="3546"/>
                    <a:pt x="12843" y="3680"/>
                  </a:cubicBezTo>
                  <a:cubicBezTo>
                    <a:pt x="12576" y="3513"/>
                    <a:pt x="12309" y="3346"/>
                    <a:pt x="12009" y="3180"/>
                  </a:cubicBezTo>
                  <a:cubicBezTo>
                    <a:pt x="12009" y="3146"/>
                    <a:pt x="11975" y="3146"/>
                    <a:pt x="11942" y="3146"/>
                  </a:cubicBezTo>
                  <a:cubicBezTo>
                    <a:pt x="12009" y="3013"/>
                    <a:pt x="12075" y="2913"/>
                    <a:pt x="12142" y="2813"/>
                  </a:cubicBezTo>
                  <a:cubicBezTo>
                    <a:pt x="12176" y="2779"/>
                    <a:pt x="12176" y="2746"/>
                    <a:pt x="12209" y="2713"/>
                  </a:cubicBezTo>
                  <a:lnTo>
                    <a:pt x="11775" y="2579"/>
                  </a:lnTo>
                  <a:cubicBezTo>
                    <a:pt x="11709" y="2713"/>
                    <a:pt x="11608" y="2813"/>
                    <a:pt x="11508" y="2946"/>
                  </a:cubicBezTo>
                  <a:cubicBezTo>
                    <a:pt x="10741" y="2579"/>
                    <a:pt x="9941" y="2379"/>
                    <a:pt x="9140" y="2279"/>
                  </a:cubicBezTo>
                  <a:cubicBezTo>
                    <a:pt x="9173" y="1745"/>
                    <a:pt x="9173" y="1145"/>
                    <a:pt x="9073" y="611"/>
                  </a:cubicBezTo>
                  <a:cubicBezTo>
                    <a:pt x="9014" y="252"/>
                    <a:pt x="8793" y="0"/>
                    <a:pt x="8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2"/>
          <p:cNvSpPr/>
          <p:nvPr/>
        </p:nvSpPr>
        <p:spPr>
          <a:xfrm>
            <a:off x="7781561" y="3161682"/>
            <a:ext cx="439710" cy="444865"/>
          </a:xfrm>
          <a:custGeom>
            <a:avLst/>
            <a:gdLst/>
            <a:ahLst/>
            <a:cxnLst/>
            <a:rect l="l" t="t" r="r" b="b"/>
            <a:pathLst>
              <a:path w="15011" h="15187" extrusionOk="0">
                <a:moveTo>
                  <a:pt x="7773" y="2029"/>
                </a:moveTo>
                <a:cubicBezTo>
                  <a:pt x="7948" y="2029"/>
                  <a:pt x="8123" y="2037"/>
                  <a:pt x="8273" y="2071"/>
                </a:cubicBezTo>
                <a:cubicBezTo>
                  <a:pt x="8873" y="2204"/>
                  <a:pt x="8773" y="2605"/>
                  <a:pt x="8773" y="3105"/>
                </a:cubicBezTo>
                <a:cubicBezTo>
                  <a:pt x="7839" y="3172"/>
                  <a:pt x="6905" y="3238"/>
                  <a:pt x="5971" y="3372"/>
                </a:cubicBezTo>
                <a:cubicBezTo>
                  <a:pt x="5938" y="3072"/>
                  <a:pt x="5871" y="2705"/>
                  <a:pt x="5971" y="2438"/>
                </a:cubicBezTo>
                <a:cubicBezTo>
                  <a:pt x="6127" y="2075"/>
                  <a:pt x="6565" y="2034"/>
                  <a:pt x="6956" y="2034"/>
                </a:cubicBezTo>
                <a:cubicBezTo>
                  <a:pt x="7068" y="2034"/>
                  <a:pt x="7176" y="2037"/>
                  <a:pt x="7272" y="2037"/>
                </a:cubicBezTo>
                <a:cubicBezTo>
                  <a:pt x="7422" y="2037"/>
                  <a:pt x="7597" y="2029"/>
                  <a:pt x="7773" y="2029"/>
                </a:cubicBezTo>
                <a:close/>
                <a:moveTo>
                  <a:pt x="9009" y="500"/>
                </a:moveTo>
                <a:cubicBezTo>
                  <a:pt x="9293" y="500"/>
                  <a:pt x="9544" y="527"/>
                  <a:pt x="9707" y="603"/>
                </a:cubicBezTo>
                <a:cubicBezTo>
                  <a:pt x="10308" y="903"/>
                  <a:pt x="10208" y="2271"/>
                  <a:pt x="10174" y="3005"/>
                </a:cubicBezTo>
                <a:cubicBezTo>
                  <a:pt x="9907" y="3038"/>
                  <a:pt x="9674" y="3038"/>
                  <a:pt x="9440" y="3072"/>
                </a:cubicBezTo>
                <a:cubicBezTo>
                  <a:pt x="9440" y="2571"/>
                  <a:pt x="9540" y="1837"/>
                  <a:pt x="9040" y="1604"/>
                </a:cubicBezTo>
                <a:cubicBezTo>
                  <a:pt x="8740" y="1470"/>
                  <a:pt x="8331" y="1429"/>
                  <a:pt x="7914" y="1429"/>
                </a:cubicBezTo>
                <a:cubicBezTo>
                  <a:pt x="7497" y="1429"/>
                  <a:pt x="7072" y="1470"/>
                  <a:pt x="6738" y="1504"/>
                </a:cubicBezTo>
                <a:cubicBezTo>
                  <a:pt x="6305" y="1537"/>
                  <a:pt x="5771" y="1570"/>
                  <a:pt x="5538" y="2004"/>
                </a:cubicBezTo>
                <a:cubicBezTo>
                  <a:pt x="5304" y="2404"/>
                  <a:pt x="5371" y="2938"/>
                  <a:pt x="5538" y="3372"/>
                </a:cubicBezTo>
                <a:cubicBezTo>
                  <a:pt x="5204" y="3405"/>
                  <a:pt x="4870" y="3405"/>
                  <a:pt x="4537" y="3405"/>
                </a:cubicBezTo>
                <a:cubicBezTo>
                  <a:pt x="4537" y="2771"/>
                  <a:pt x="4403" y="1837"/>
                  <a:pt x="4604" y="1304"/>
                </a:cubicBezTo>
                <a:cubicBezTo>
                  <a:pt x="4897" y="663"/>
                  <a:pt x="6023" y="642"/>
                  <a:pt x="6821" y="642"/>
                </a:cubicBezTo>
                <a:cubicBezTo>
                  <a:pt x="6878" y="642"/>
                  <a:pt x="6933" y="642"/>
                  <a:pt x="6986" y="642"/>
                </a:cubicBezTo>
                <a:cubicBezTo>
                  <a:pt x="7119" y="642"/>
                  <a:pt x="7239" y="641"/>
                  <a:pt x="7339" y="636"/>
                </a:cubicBezTo>
                <a:cubicBezTo>
                  <a:pt x="7699" y="614"/>
                  <a:pt x="8422" y="500"/>
                  <a:pt x="9009" y="500"/>
                </a:cubicBezTo>
                <a:close/>
                <a:moveTo>
                  <a:pt x="13572" y="3529"/>
                </a:moveTo>
                <a:cubicBezTo>
                  <a:pt x="13614" y="3529"/>
                  <a:pt x="13650" y="3532"/>
                  <a:pt x="13677" y="3539"/>
                </a:cubicBezTo>
                <a:cubicBezTo>
                  <a:pt x="13944" y="3705"/>
                  <a:pt x="13977" y="4272"/>
                  <a:pt x="14010" y="4506"/>
                </a:cubicBezTo>
                <a:cubicBezTo>
                  <a:pt x="14077" y="4940"/>
                  <a:pt x="14044" y="5407"/>
                  <a:pt x="14077" y="5840"/>
                </a:cubicBezTo>
                <a:cubicBezTo>
                  <a:pt x="14110" y="6341"/>
                  <a:pt x="14110" y="6841"/>
                  <a:pt x="14144" y="7341"/>
                </a:cubicBezTo>
                <a:cubicBezTo>
                  <a:pt x="13310" y="7942"/>
                  <a:pt x="12409" y="8375"/>
                  <a:pt x="11442" y="8642"/>
                </a:cubicBezTo>
                <a:cubicBezTo>
                  <a:pt x="11375" y="7908"/>
                  <a:pt x="11108" y="7341"/>
                  <a:pt x="10208" y="7341"/>
                </a:cubicBezTo>
                <a:cubicBezTo>
                  <a:pt x="9807" y="7375"/>
                  <a:pt x="9507" y="7441"/>
                  <a:pt x="9374" y="7842"/>
                </a:cubicBezTo>
                <a:cubicBezTo>
                  <a:pt x="9274" y="8108"/>
                  <a:pt x="9240" y="8409"/>
                  <a:pt x="9240" y="8709"/>
                </a:cubicBezTo>
                <a:cubicBezTo>
                  <a:pt x="8252" y="8734"/>
                  <a:pt x="7245" y="8798"/>
                  <a:pt x="6248" y="8798"/>
                </a:cubicBezTo>
                <a:cubicBezTo>
                  <a:pt x="5932" y="8798"/>
                  <a:pt x="5617" y="8792"/>
                  <a:pt x="5304" y="8776"/>
                </a:cubicBezTo>
                <a:cubicBezTo>
                  <a:pt x="5272" y="7994"/>
                  <a:pt x="5017" y="7340"/>
                  <a:pt x="4105" y="7340"/>
                </a:cubicBezTo>
                <a:cubicBezTo>
                  <a:pt x="4083" y="7340"/>
                  <a:pt x="4060" y="7340"/>
                  <a:pt x="4037" y="7341"/>
                </a:cubicBezTo>
                <a:cubicBezTo>
                  <a:pt x="3636" y="7341"/>
                  <a:pt x="3336" y="7441"/>
                  <a:pt x="3203" y="7842"/>
                </a:cubicBezTo>
                <a:cubicBezTo>
                  <a:pt x="3136" y="8042"/>
                  <a:pt x="3103" y="8309"/>
                  <a:pt x="3069" y="8542"/>
                </a:cubicBezTo>
                <a:cubicBezTo>
                  <a:pt x="2169" y="8342"/>
                  <a:pt x="1401" y="8108"/>
                  <a:pt x="601" y="7575"/>
                </a:cubicBezTo>
                <a:cubicBezTo>
                  <a:pt x="567" y="6174"/>
                  <a:pt x="701" y="4673"/>
                  <a:pt x="1702" y="4239"/>
                </a:cubicBezTo>
                <a:cubicBezTo>
                  <a:pt x="1885" y="4172"/>
                  <a:pt x="2144" y="4156"/>
                  <a:pt x="2406" y="4156"/>
                </a:cubicBezTo>
                <a:cubicBezTo>
                  <a:pt x="2669" y="4156"/>
                  <a:pt x="2936" y="4172"/>
                  <a:pt x="3136" y="4172"/>
                </a:cubicBezTo>
                <a:cubicBezTo>
                  <a:pt x="3670" y="4106"/>
                  <a:pt x="4237" y="4072"/>
                  <a:pt x="4770" y="4039"/>
                </a:cubicBezTo>
                <a:cubicBezTo>
                  <a:pt x="5738" y="3972"/>
                  <a:pt x="6672" y="3905"/>
                  <a:pt x="7639" y="3872"/>
                </a:cubicBezTo>
                <a:cubicBezTo>
                  <a:pt x="8707" y="3772"/>
                  <a:pt x="9774" y="3705"/>
                  <a:pt x="10841" y="3639"/>
                </a:cubicBezTo>
                <a:cubicBezTo>
                  <a:pt x="11575" y="3605"/>
                  <a:pt x="12309" y="3572"/>
                  <a:pt x="13043" y="3572"/>
                </a:cubicBezTo>
                <a:cubicBezTo>
                  <a:pt x="13150" y="3572"/>
                  <a:pt x="13406" y="3529"/>
                  <a:pt x="13572" y="3529"/>
                </a:cubicBezTo>
                <a:close/>
                <a:moveTo>
                  <a:pt x="4148" y="7835"/>
                </a:moveTo>
                <a:cubicBezTo>
                  <a:pt x="4693" y="7835"/>
                  <a:pt x="4770" y="8539"/>
                  <a:pt x="4770" y="9009"/>
                </a:cubicBezTo>
                <a:cubicBezTo>
                  <a:pt x="4770" y="9243"/>
                  <a:pt x="4804" y="9810"/>
                  <a:pt x="4670" y="9976"/>
                </a:cubicBezTo>
                <a:cubicBezTo>
                  <a:pt x="4572" y="10099"/>
                  <a:pt x="4420" y="10149"/>
                  <a:pt x="4257" y="10149"/>
                </a:cubicBezTo>
                <a:cubicBezTo>
                  <a:pt x="3976" y="10149"/>
                  <a:pt x="3663" y="10000"/>
                  <a:pt x="3536" y="9810"/>
                </a:cubicBezTo>
                <a:cubicBezTo>
                  <a:pt x="3503" y="9776"/>
                  <a:pt x="3503" y="9710"/>
                  <a:pt x="3469" y="9610"/>
                </a:cubicBezTo>
                <a:cubicBezTo>
                  <a:pt x="3503" y="9610"/>
                  <a:pt x="3503" y="9576"/>
                  <a:pt x="3503" y="9509"/>
                </a:cubicBezTo>
                <a:cubicBezTo>
                  <a:pt x="3503" y="9109"/>
                  <a:pt x="3403" y="8042"/>
                  <a:pt x="3903" y="7875"/>
                </a:cubicBezTo>
                <a:cubicBezTo>
                  <a:pt x="3994" y="7847"/>
                  <a:pt x="4075" y="7835"/>
                  <a:pt x="4148" y="7835"/>
                </a:cubicBezTo>
                <a:close/>
                <a:moveTo>
                  <a:pt x="10318" y="7835"/>
                </a:moveTo>
                <a:cubicBezTo>
                  <a:pt x="10856" y="7835"/>
                  <a:pt x="10908" y="8539"/>
                  <a:pt x="10908" y="9009"/>
                </a:cubicBezTo>
                <a:cubicBezTo>
                  <a:pt x="10908" y="9243"/>
                  <a:pt x="10975" y="9810"/>
                  <a:pt x="10808" y="9976"/>
                </a:cubicBezTo>
                <a:cubicBezTo>
                  <a:pt x="10708" y="10101"/>
                  <a:pt x="10557" y="10151"/>
                  <a:pt x="10397" y="10151"/>
                </a:cubicBezTo>
                <a:cubicBezTo>
                  <a:pt x="10128" y="10151"/>
                  <a:pt x="9833" y="10010"/>
                  <a:pt x="9707" y="9843"/>
                </a:cubicBezTo>
                <a:cubicBezTo>
                  <a:pt x="9674" y="9776"/>
                  <a:pt x="9674" y="9710"/>
                  <a:pt x="9641" y="9643"/>
                </a:cubicBezTo>
                <a:cubicBezTo>
                  <a:pt x="9641" y="9610"/>
                  <a:pt x="9674" y="9576"/>
                  <a:pt x="9674" y="9509"/>
                </a:cubicBezTo>
                <a:cubicBezTo>
                  <a:pt x="9674" y="9109"/>
                  <a:pt x="9574" y="8042"/>
                  <a:pt x="10074" y="7875"/>
                </a:cubicBezTo>
                <a:cubicBezTo>
                  <a:pt x="10165" y="7847"/>
                  <a:pt x="10246" y="7835"/>
                  <a:pt x="10318" y="7835"/>
                </a:cubicBezTo>
                <a:close/>
                <a:moveTo>
                  <a:pt x="14177" y="8042"/>
                </a:moveTo>
                <a:cubicBezTo>
                  <a:pt x="14210" y="9009"/>
                  <a:pt x="14244" y="9976"/>
                  <a:pt x="14210" y="10910"/>
                </a:cubicBezTo>
                <a:cubicBezTo>
                  <a:pt x="14177" y="11644"/>
                  <a:pt x="14144" y="12478"/>
                  <a:pt x="13944" y="13212"/>
                </a:cubicBezTo>
                <a:cubicBezTo>
                  <a:pt x="13643" y="14380"/>
                  <a:pt x="12809" y="14280"/>
                  <a:pt x="11742" y="14313"/>
                </a:cubicBezTo>
                <a:cubicBezTo>
                  <a:pt x="10108" y="14380"/>
                  <a:pt x="8506" y="14480"/>
                  <a:pt x="6872" y="14513"/>
                </a:cubicBezTo>
                <a:cubicBezTo>
                  <a:pt x="6005" y="14513"/>
                  <a:pt x="5137" y="14513"/>
                  <a:pt x="4270" y="14480"/>
                </a:cubicBezTo>
                <a:cubicBezTo>
                  <a:pt x="4024" y="14480"/>
                  <a:pt x="3755" y="14486"/>
                  <a:pt x="3479" y="14486"/>
                </a:cubicBezTo>
                <a:cubicBezTo>
                  <a:pt x="2858" y="14486"/>
                  <a:pt x="2199" y="14454"/>
                  <a:pt x="1668" y="14246"/>
                </a:cubicBezTo>
                <a:cubicBezTo>
                  <a:pt x="734" y="13913"/>
                  <a:pt x="901" y="13012"/>
                  <a:pt x="834" y="12178"/>
                </a:cubicBezTo>
                <a:cubicBezTo>
                  <a:pt x="768" y="11311"/>
                  <a:pt x="734" y="10443"/>
                  <a:pt x="701" y="9610"/>
                </a:cubicBezTo>
                <a:cubicBezTo>
                  <a:pt x="701" y="9209"/>
                  <a:pt x="634" y="8642"/>
                  <a:pt x="601" y="8042"/>
                </a:cubicBezTo>
                <a:lnTo>
                  <a:pt x="601" y="8042"/>
                </a:lnTo>
                <a:cubicBezTo>
                  <a:pt x="1301" y="8609"/>
                  <a:pt x="2202" y="9042"/>
                  <a:pt x="3069" y="9109"/>
                </a:cubicBezTo>
                <a:cubicBezTo>
                  <a:pt x="3036" y="9776"/>
                  <a:pt x="3136" y="10443"/>
                  <a:pt x="3803" y="10610"/>
                </a:cubicBezTo>
                <a:cubicBezTo>
                  <a:pt x="3979" y="10645"/>
                  <a:pt x="4210" y="10690"/>
                  <a:pt x="4434" y="10690"/>
                </a:cubicBezTo>
                <a:cubicBezTo>
                  <a:pt x="4634" y="10690"/>
                  <a:pt x="4829" y="10654"/>
                  <a:pt x="4971" y="10544"/>
                </a:cubicBezTo>
                <a:cubicBezTo>
                  <a:pt x="5304" y="10277"/>
                  <a:pt x="5304" y="9610"/>
                  <a:pt x="5304" y="9176"/>
                </a:cubicBezTo>
                <a:cubicBezTo>
                  <a:pt x="5894" y="9335"/>
                  <a:pt x="6522" y="9380"/>
                  <a:pt x="7160" y="9380"/>
                </a:cubicBezTo>
                <a:cubicBezTo>
                  <a:pt x="7855" y="9380"/>
                  <a:pt x="8561" y="9327"/>
                  <a:pt x="9240" y="9309"/>
                </a:cubicBezTo>
                <a:cubicBezTo>
                  <a:pt x="9240" y="9910"/>
                  <a:pt x="9374" y="10477"/>
                  <a:pt x="9941" y="10610"/>
                </a:cubicBezTo>
                <a:cubicBezTo>
                  <a:pt x="10117" y="10663"/>
                  <a:pt x="10348" y="10706"/>
                  <a:pt x="10572" y="10706"/>
                </a:cubicBezTo>
                <a:cubicBezTo>
                  <a:pt x="10772" y="10706"/>
                  <a:pt x="10966" y="10672"/>
                  <a:pt x="11108" y="10577"/>
                </a:cubicBezTo>
                <a:cubicBezTo>
                  <a:pt x="11475" y="10277"/>
                  <a:pt x="11442" y="9509"/>
                  <a:pt x="11475" y="9109"/>
                </a:cubicBezTo>
                <a:lnTo>
                  <a:pt x="11475" y="9076"/>
                </a:lnTo>
                <a:cubicBezTo>
                  <a:pt x="12443" y="9009"/>
                  <a:pt x="13377" y="8642"/>
                  <a:pt x="14177" y="8042"/>
                </a:cubicBezTo>
                <a:close/>
                <a:moveTo>
                  <a:pt x="9547" y="1"/>
                </a:moveTo>
                <a:cubicBezTo>
                  <a:pt x="9463" y="1"/>
                  <a:pt x="9382" y="3"/>
                  <a:pt x="9307" y="3"/>
                </a:cubicBezTo>
                <a:cubicBezTo>
                  <a:pt x="8506" y="3"/>
                  <a:pt x="7739" y="36"/>
                  <a:pt x="6939" y="69"/>
                </a:cubicBezTo>
                <a:cubicBezTo>
                  <a:pt x="6850" y="73"/>
                  <a:pt x="6749" y="75"/>
                  <a:pt x="6639" y="75"/>
                </a:cubicBezTo>
                <a:cubicBezTo>
                  <a:pt x="6509" y="75"/>
                  <a:pt x="6367" y="73"/>
                  <a:pt x="6219" y="73"/>
                </a:cubicBezTo>
                <a:cubicBezTo>
                  <a:pt x="5462" y="73"/>
                  <a:pt x="4537" y="113"/>
                  <a:pt x="4170" y="603"/>
                </a:cubicBezTo>
                <a:cubicBezTo>
                  <a:pt x="3670" y="1270"/>
                  <a:pt x="3903" y="2605"/>
                  <a:pt x="4137" y="3438"/>
                </a:cubicBezTo>
                <a:lnTo>
                  <a:pt x="3336" y="3472"/>
                </a:lnTo>
                <a:cubicBezTo>
                  <a:pt x="3273" y="3475"/>
                  <a:pt x="3206" y="3476"/>
                  <a:pt x="3136" y="3476"/>
                </a:cubicBezTo>
                <a:cubicBezTo>
                  <a:pt x="2872" y="3476"/>
                  <a:pt x="2568" y="3459"/>
                  <a:pt x="2261" y="3459"/>
                </a:cubicBezTo>
                <a:cubicBezTo>
                  <a:pt x="1711" y="3459"/>
                  <a:pt x="1153" y="3512"/>
                  <a:pt x="801" y="3805"/>
                </a:cubicBezTo>
                <a:cubicBezTo>
                  <a:pt x="367" y="4139"/>
                  <a:pt x="301" y="4706"/>
                  <a:pt x="234" y="5173"/>
                </a:cubicBezTo>
                <a:cubicBezTo>
                  <a:pt x="100" y="6307"/>
                  <a:pt x="100" y="7475"/>
                  <a:pt x="100" y="8609"/>
                </a:cubicBezTo>
                <a:cubicBezTo>
                  <a:pt x="100" y="9676"/>
                  <a:pt x="100" y="10710"/>
                  <a:pt x="134" y="11778"/>
                </a:cubicBezTo>
                <a:cubicBezTo>
                  <a:pt x="167" y="12478"/>
                  <a:pt x="0" y="13746"/>
                  <a:pt x="434" y="14380"/>
                </a:cubicBezTo>
                <a:cubicBezTo>
                  <a:pt x="801" y="14880"/>
                  <a:pt x="1635" y="14913"/>
                  <a:pt x="2202" y="15013"/>
                </a:cubicBezTo>
                <a:cubicBezTo>
                  <a:pt x="3203" y="15147"/>
                  <a:pt x="4237" y="15147"/>
                  <a:pt x="5271" y="15180"/>
                </a:cubicBezTo>
                <a:cubicBezTo>
                  <a:pt x="5570" y="15185"/>
                  <a:pt x="5869" y="15187"/>
                  <a:pt x="6167" y="15187"/>
                </a:cubicBezTo>
                <a:cubicBezTo>
                  <a:pt x="8096" y="15187"/>
                  <a:pt x="10007" y="15100"/>
                  <a:pt x="11942" y="15013"/>
                </a:cubicBezTo>
                <a:cubicBezTo>
                  <a:pt x="12101" y="15013"/>
                  <a:pt x="12267" y="15018"/>
                  <a:pt x="12437" y="15018"/>
                </a:cubicBezTo>
                <a:cubicBezTo>
                  <a:pt x="12945" y="15018"/>
                  <a:pt x="13477" y="14980"/>
                  <a:pt x="13877" y="14680"/>
                </a:cubicBezTo>
                <a:cubicBezTo>
                  <a:pt x="14477" y="14280"/>
                  <a:pt x="14611" y="13579"/>
                  <a:pt x="14711" y="12945"/>
                </a:cubicBezTo>
                <a:cubicBezTo>
                  <a:pt x="15011" y="10844"/>
                  <a:pt x="14911" y="8742"/>
                  <a:pt x="14811" y="6607"/>
                </a:cubicBezTo>
                <a:cubicBezTo>
                  <a:pt x="14778" y="6040"/>
                  <a:pt x="14778" y="5473"/>
                  <a:pt x="14744" y="4906"/>
                </a:cubicBezTo>
                <a:cubicBezTo>
                  <a:pt x="14711" y="4439"/>
                  <a:pt x="14811" y="3739"/>
                  <a:pt x="14577" y="3305"/>
                </a:cubicBezTo>
                <a:cubicBezTo>
                  <a:pt x="14408" y="2945"/>
                  <a:pt x="14049" y="2867"/>
                  <a:pt x="13674" y="2867"/>
                </a:cubicBezTo>
                <a:cubicBezTo>
                  <a:pt x="13458" y="2867"/>
                  <a:pt x="13237" y="2893"/>
                  <a:pt x="13043" y="2905"/>
                </a:cubicBezTo>
                <a:cubicBezTo>
                  <a:pt x="12309" y="2938"/>
                  <a:pt x="11575" y="2938"/>
                  <a:pt x="10841" y="2971"/>
                </a:cubicBezTo>
                <a:cubicBezTo>
                  <a:pt x="10841" y="2138"/>
                  <a:pt x="10908" y="636"/>
                  <a:pt x="10274" y="169"/>
                </a:cubicBezTo>
                <a:cubicBezTo>
                  <a:pt x="10074" y="19"/>
                  <a:pt x="9799" y="1"/>
                  <a:pt x="95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A0AC0-37B4-9B97-0B18-09059B399C3F}"/>
              </a:ext>
            </a:extLst>
          </p:cNvPr>
          <p:cNvSpPr/>
          <p:nvPr/>
        </p:nvSpPr>
        <p:spPr>
          <a:xfrm>
            <a:off x="2402652" y="347730"/>
            <a:ext cx="4502019" cy="552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Table of </a:t>
            </a:r>
            <a:r>
              <a:rPr lang="en-US" sz="2800" b="1" dirty="0" err="1">
                <a:solidFill>
                  <a:schemeClr val="tx1"/>
                </a:solidFill>
              </a:rPr>
              <a:t>Contents</a:t>
            </a:r>
            <a:r>
              <a:rPr lang="en-US" sz="2800" b="1" dirty="0" err="1"/>
              <a:t>e</a:t>
            </a:r>
            <a:endParaRPr lang="en-US" sz="2800" b="1" dirty="0"/>
          </a:p>
        </p:txBody>
      </p:sp>
      <p:sp>
        <p:nvSpPr>
          <p:cNvPr id="3" name="Google Shape;404;p3">
            <a:extLst>
              <a:ext uri="{FF2B5EF4-FFF2-40B4-BE49-F238E27FC236}">
                <a16:creationId xmlns:a16="http://schemas.microsoft.com/office/drawing/2014/main" id="{2F780907-7A0C-CC46-7D08-A6E2898FC907}"/>
              </a:ext>
            </a:extLst>
          </p:cNvPr>
          <p:cNvSpPr/>
          <p:nvPr/>
        </p:nvSpPr>
        <p:spPr>
          <a:xfrm>
            <a:off x="2404056" y="407831"/>
            <a:ext cx="4284372" cy="5323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"/>
          <p:cNvGrpSpPr/>
          <p:nvPr/>
        </p:nvGrpSpPr>
        <p:grpSpPr>
          <a:xfrm>
            <a:off x="457188" y="1804612"/>
            <a:ext cx="1854501" cy="1539303"/>
            <a:chOff x="698513" y="2109412"/>
            <a:chExt cx="1854501" cy="1539303"/>
          </a:xfrm>
        </p:grpSpPr>
        <p:sp>
          <p:nvSpPr>
            <p:cNvPr id="350" name="Google Shape;350;p3"/>
            <p:cNvSpPr/>
            <p:nvPr/>
          </p:nvSpPr>
          <p:spPr>
            <a:xfrm>
              <a:off x="698513" y="2109412"/>
              <a:ext cx="1854501" cy="599223"/>
            </a:xfrm>
            <a:custGeom>
              <a:avLst/>
              <a:gdLst/>
              <a:ahLst/>
              <a:cxnLst/>
              <a:rect l="l" t="t" r="r" b="b"/>
              <a:pathLst>
                <a:path w="15043" h="7853" extrusionOk="0">
                  <a:moveTo>
                    <a:pt x="0" y="1"/>
                  </a:moveTo>
                  <a:lnTo>
                    <a:pt x="0" y="7853"/>
                  </a:lnTo>
                  <a:lnTo>
                    <a:pt x="15042" y="7853"/>
                  </a:lnTo>
                  <a:lnTo>
                    <a:pt x="150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591775" y="2826560"/>
              <a:ext cx="67988" cy="681989"/>
            </a:xfrm>
            <a:custGeom>
              <a:avLst/>
              <a:gdLst/>
              <a:ahLst/>
              <a:cxnLst/>
              <a:rect l="l" t="t" r="r" b="b"/>
              <a:pathLst>
                <a:path w="891" h="12053" extrusionOk="0">
                  <a:moveTo>
                    <a:pt x="1" y="1"/>
                  </a:moveTo>
                  <a:lnTo>
                    <a:pt x="1" y="12052"/>
                  </a:lnTo>
                  <a:lnTo>
                    <a:pt x="891" y="12052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428014" y="2506076"/>
              <a:ext cx="395489" cy="395489"/>
            </a:xfrm>
            <a:custGeom>
              <a:avLst/>
              <a:gdLst/>
              <a:ahLst/>
              <a:cxnLst/>
              <a:rect l="l" t="t" r="r" b="b"/>
              <a:pathLst>
                <a:path w="5183" h="5183" extrusionOk="0">
                  <a:moveTo>
                    <a:pt x="2580" y="1"/>
                  </a:moveTo>
                  <a:cubicBezTo>
                    <a:pt x="1165" y="1"/>
                    <a:pt x="1" y="1165"/>
                    <a:pt x="1" y="2603"/>
                  </a:cubicBezTo>
                  <a:cubicBezTo>
                    <a:pt x="1" y="4041"/>
                    <a:pt x="1165" y="5182"/>
                    <a:pt x="2580" y="5182"/>
                  </a:cubicBezTo>
                  <a:cubicBezTo>
                    <a:pt x="4018" y="5182"/>
                    <a:pt x="5182" y="4041"/>
                    <a:pt x="5182" y="2603"/>
                  </a:cubicBezTo>
                  <a:cubicBezTo>
                    <a:pt x="5182" y="1165"/>
                    <a:pt x="4018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485510" y="3391720"/>
              <a:ext cx="280497" cy="256995"/>
            </a:xfrm>
            <a:custGeom>
              <a:avLst/>
              <a:gdLst/>
              <a:ahLst/>
              <a:cxnLst/>
              <a:rect l="l" t="t" r="r" b="b"/>
              <a:pathLst>
                <a:path w="3676" h="3368" extrusionOk="0">
                  <a:moveTo>
                    <a:pt x="1838" y="1"/>
                  </a:moveTo>
                  <a:cubicBezTo>
                    <a:pt x="1405" y="1"/>
                    <a:pt x="971" y="166"/>
                    <a:pt x="640" y="497"/>
                  </a:cubicBezTo>
                  <a:cubicBezTo>
                    <a:pt x="1" y="1136"/>
                    <a:pt x="1" y="2209"/>
                    <a:pt x="640" y="2871"/>
                  </a:cubicBezTo>
                  <a:cubicBezTo>
                    <a:pt x="971" y="3202"/>
                    <a:pt x="1405" y="3368"/>
                    <a:pt x="1838" y="3368"/>
                  </a:cubicBezTo>
                  <a:cubicBezTo>
                    <a:pt x="2272" y="3368"/>
                    <a:pt x="2706" y="3202"/>
                    <a:pt x="3037" y="2871"/>
                  </a:cubicBezTo>
                  <a:cubicBezTo>
                    <a:pt x="3676" y="2209"/>
                    <a:pt x="3676" y="1136"/>
                    <a:pt x="3037" y="497"/>
                  </a:cubicBezTo>
                  <a:cubicBezTo>
                    <a:pt x="2706" y="166"/>
                    <a:pt x="2272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536024" y="2614047"/>
              <a:ext cx="179469" cy="179469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65" y="1"/>
                  </a:moveTo>
                  <a:cubicBezTo>
                    <a:pt x="526" y="1"/>
                    <a:pt x="1" y="526"/>
                    <a:pt x="1" y="1188"/>
                  </a:cubicBezTo>
                  <a:cubicBezTo>
                    <a:pt x="1" y="1827"/>
                    <a:pt x="526" y="2352"/>
                    <a:pt x="1165" y="2352"/>
                  </a:cubicBezTo>
                  <a:cubicBezTo>
                    <a:pt x="1827" y="2352"/>
                    <a:pt x="2352" y="1827"/>
                    <a:pt x="2352" y="1188"/>
                  </a:cubicBezTo>
                  <a:cubicBezTo>
                    <a:pt x="2352" y="526"/>
                    <a:pt x="1827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3"/>
          <p:cNvGrpSpPr/>
          <p:nvPr/>
        </p:nvGrpSpPr>
        <p:grpSpPr>
          <a:xfrm>
            <a:off x="2537285" y="1809697"/>
            <a:ext cx="1854501" cy="1539291"/>
            <a:chOff x="2662722" y="2109412"/>
            <a:chExt cx="1854501" cy="1539291"/>
          </a:xfrm>
        </p:grpSpPr>
        <p:sp>
          <p:nvSpPr>
            <p:cNvPr id="356" name="Google Shape;356;p3"/>
            <p:cNvSpPr/>
            <p:nvPr/>
          </p:nvSpPr>
          <p:spPr>
            <a:xfrm>
              <a:off x="2662722" y="2109412"/>
              <a:ext cx="1854501" cy="599223"/>
            </a:xfrm>
            <a:custGeom>
              <a:avLst/>
              <a:gdLst/>
              <a:ahLst/>
              <a:cxnLst/>
              <a:rect l="l" t="t" r="r" b="b"/>
              <a:pathLst>
                <a:path w="15043" h="7853" extrusionOk="0">
                  <a:moveTo>
                    <a:pt x="0" y="1"/>
                  </a:moveTo>
                  <a:lnTo>
                    <a:pt x="0" y="7853"/>
                  </a:lnTo>
                  <a:lnTo>
                    <a:pt x="15042" y="7853"/>
                  </a:lnTo>
                  <a:lnTo>
                    <a:pt x="150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569563" y="2821467"/>
              <a:ext cx="67988" cy="681989"/>
            </a:xfrm>
            <a:custGeom>
              <a:avLst/>
              <a:gdLst/>
              <a:ahLst/>
              <a:cxnLst/>
              <a:rect l="l" t="t" r="r" b="b"/>
              <a:pathLst>
                <a:path w="891" h="12053" extrusionOk="0">
                  <a:moveTo>
                    <a:pt x="1" y="1"/>
                  </a:moveTo>
                  <a:lnTo>
                    <a:pt x="1" y="12052"/>
                  </a:lnTo>
                  <a:lnTo>
                    <a:pt x="891" y="12052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449719" y="3391708"/>
              <a:ext cx="280497" cy="256995"/>
            </a:xfrm>
            <a:custGeom>
              <a:avLst/>
              <a:gdLst/>
              <a:ahLst/>
              <a:cxnLst/>
              <a:rect l="l" t="t" r="r" b="b"/>
              <a:pathLst>
                <a:path w="3676" h="3368" extrusionOk="0">
                  <a:moveTo>
                    <a:pt x="1838" y="1"/>
                  </a:moveTo>
                  <a:cubicBezTo>
                    <a:pt x="1405" y="1"/>
                    <a:pt x="971" y="166"/>
                    <a:pt x="640" y="497"/>
                  </a:cubicBezTo>
                  <a:cubicBezTo>
                    <a:pt x="1" y="1136"/>
                    <a:pt x="1" y="2209"/>
                    <a:pt x="640" y="2871"/>
                  </a:cubicBezTo>
                  <a:cubicBezTo>
                    <a:pt x="971" y="3202"/>
                    <a:pt x="1405" y="3368"/>
                    <a:pt x="1838" y="3368"/>
                  </a:cubicBezTo>
                  <a:cubicBezTo>
                    <a:pt x="2272" y="3368"/>
                    <a:pt x="2706" y="3202"/>
                    <a:pt x="3037" y="2871"/>
                  </a:cubicBezTo>
                  <a:cubicBezTo>
                    <a:pt x="3676" y="2209"/>
                    <a:pt x="3676" y="1136"/>
                    <a:pt x="3037" y="497"/>
                  </a:cubicBezTo>
                  <a:cubicBezTo>
                    <a:pt x="2706" y="166"/>
                    <a:pt x="2272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392223" y="2506065"/>
              <a:ext cx="395489" cy="395489"/>
            </a:xfrm>
            <a:custGeom>
              <a:avLst/>
              <a:gdLst/>
              <a:ahLst/>
              <a:cxnLst/>
              <a:rect l="l" t="t" r="r" b="b"/>
              <a:pathLst>
                <a:path w="5183" h="5183" extrusionOk="0">
                  <a:moveTo>
                    <a:pt x="2580" y="1"/>
                  </a:moveTo>
                  <a:cubicBezTo>
                    <a:pt x="1165" y="1"/>
                    <a:pt x="1" y="1165"/>
                    <a:pt x="1" y="2603"/>
                  </a:cubicBezTo>
                  <a:cubicBezTo>
                    <a:pt x="1" y="4041"/>
                    <a:pt x="1165" y="5182"/>
                    <a:pt x="2580" y="5182"/>
                  </a:cubicBezTo>
                  <a:cubicBezTo>
                    <a:pt x="4018" y="5182"/>
                    <a:pt x="5182" y="4041"/>
                    <a:pt x="5182" y="2603"/>
                  </a:cubicBezTo>
                  <a:cubicBezTo>
                    <a:pt x="5182" y="1165"/>
                    <a:pt x="4018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500233" y="2614035"/>
              <a:ext cx="179469" cy="179469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65" y="1"/>
                  </a:moveTo>
                  <a:cubicBezTo>
                    <a:pt x="526" y="1"/>
                    <a:pt x="1" y="526"/>
                    <a:pt x="1" y="1188"/>
                  </a:cubicBezTo>
                  <a:cubicBezTo>
                    <a:pt x="1" y="1827"/>
                    <a:pt x="526" y="2352"/>
                    <a:pt x="1165" y="2352"/>
                  </a:cubicBezTo>
                  <a:cubicBezTo>
                    <a:pt x="1827" y="2352"/>
                    <a:pt x="2352" y="1827"/>
                    <a:pt x="2352" y="1188"/>
                  </a:cubicBezTo>
                  <a:cubicBezTo>
                    <a:pt x="2352" y="526"/>
                    <a:pt x="1827" y="1"/>
                    <a:pt x="1165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3"/>
          <p:cNvGrpSpPr/>
          <p:nvPr/>
        </p:nvGrpSpPr>
        <p:grpSpPr>
          <a:xfrm>
            <a:off x="4707343" y="1804612"/>
            <a:ext cx="1854501" cy="1539303"/>
            <a:chOff x="4626916" y="2109412"/>
            <a:chExt cx="1854501" cy="1539303"/>
          </a:xfrm>
        </p:grpSpPr>
        <p:sp>
          <p:nvSpPr>
            <p:cNvPr id="362" name="Google Shape;362;p3"/>
            <p:cNvSpPr/>
            <p:nvPr/>
          </p:nvSpPr>
          <p:spPr>
            <a:xfrm>
              <a:off x="4626916" y="2109412"/>
              <a:ext cx="1854501" cy="599223"/>
            </a:xfrm>
            <a:custGeom>
              <a:avLst/>
              <a:gdLst/>
              <a:ahLst/>
              <a:cxnLst/>
              <a:rect l="l" t="t" r="r" b="b"/>
              <a:pathLst>
                <a:path w="15043" h="7853" extrusionOk="0">
                  <a:moveTo>
                    <a:pt x="0" y="1"/>
                  </a:moveTo>
                  <a:lnTo>
                    <a:pt x="0" y="7853"/>
                  </a:lnTo>
                  <a:lnTo>
                    <a:pt x="15042" y="7853"/>
                  </a:lnTo>
                  <a:lnTo>
                    <a:pt x="150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520169" y="2826560"/>
              <a:ext cx="67988" cy="681989"/>
            </a:xfrm>
            <a:custGeom>
              <a:avLst/>
              <a:gdLst/>
              <a:ahLst/>
              <a:cxnLst/>
              <a:rect l="l" t="t" r="r" b="b"/>
              <a:pathLst>
                <a:path w="891" h="12053" extrusionOk="0">
                  <a:moveTo>
                    <a:pt x="1" y="1"/>
                  </a:moveTo>
                  <a:lnTo>
                    <a:pt x="1" y="12052"/>
                  </a:lnTo>
                  <a:lnTo>
                    <a:pt x="891" y="12052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413912" y="3391720"/>
              <a:ext cx="280497" cy="256995"/>
            </a:xfrm>
            <a:custGeom>
              <a:avLst/>
              <a:gdLst/>
              <a:ahLst/>
              <a:cxnLst/>
              <a:rect l="l" t="t" r="r" b="b"/>
              <a:pathLst>
                <a:path w="3676" h="3368" extrusionOk="0">
                  <a:moveTo>
                    <a:pt x="1838" y="1"/>
                  </a:moveTo>
                  <a:cubicBezTo>
                    <a:pt x="1405" y="1"/>
                    <a:pt x="971" y="166"/>
                    <a:pt x="640" y="497"/>
                  </a:cubicBezTo>
                  <a:cubicBezTo>
                    <a:pt x="1" y="1136"/>
                    <a:pt x="1" y="2209"/>
                    <a:pt x="640" y="2871"/>
                  </a:cubicBezTo>
                  <a:cubicBezTo>
                    <a:pt x="971" y="3202"/>
                    <a:pt x="1405" y="3368"/>
                    <a:pt x="1838" y="3368"/>
                  </a:cubicBezTo>
                  <a:cubicBezTo>
                    <a:pt x="2272" y="3368"/>
                    <a:pt x="2706" y="3202"/>
                    <a:pt x="3037" y="2871"/>
                  </a:cubicBezTo>
                  <a:cubicBezTo>
                    <a:pt x="3676" y="2209"/>
                    <a:pt x="3676" y="1136"/>
                    <a:pt x="3037" y="497"/>
                  </a:cubicBezTo>
                  <a:cubicBezTo>
                    <a:pt x="2706" y="166"/>
                    <a:pt x="2272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356417" y="2506076"/>
              <a:ext cx="395489" cy="395489"/>
            </a:xfrm>
            <a:custGeom>
              <a:avLst/>
              <a:gdLst/>
              <a:ahLst/>
              <a:cxnLst/>
              <a:rect l="l" t="t" r="r" b="b"/>
              <a:pathLst>
                <a:path w="5183" h="5183" extrusionOk="0">
                  <a:moveTo>
                    <a:pt x="2580" y="1"/>
                  </a:moveTo>
                  <a:cubicBezTo>
                    <a:pt x="1165" y="1"/>
                    <a:pt x="1" y="1165"/>
                    <a:pt x="1" y="2603"/>
                  </a:cubicBezTo>
                  <a:cubicBezTo>
                    <a:pt x="1" y="4041"/>
                    <a:pt x="1165" y="5182"/>
                    <a:pt x="2580" y="5182"/>
                  </a:cubicBezTo>
                  <a:cubicBezTo>
                    <a:pt x="4018" y="5182"/>
                    <a:pt x="5182" y="4041"/>
                    <a:pt x="5182" y="2603"/>
                  </a:cubicBezTo>
                  <a:cubicBezTo>
                    <a:pt x="5182" y="1165"/>
                    <a:pt x="4018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464426" y="2614047"/>
              <a:ext cx="179469" cy="179469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65" y="1"/>
                  </a:moveTo>
                  <a:cubicBezTo>
                    <a:pt x="526" y="1"/>
                    <a:pt x="1" y="526"/>
                    <a:pt x="1" y="1188"/>
                  </a:cubicBezTo>
                  <a:cubicBezTo>
                    <a:pt x="1" y="1827"/>
                    <a:pt x="526" y="2352"/>
                    <a:pt x="1165" y="2352"/>
                  </a:cubicBezTo>
                  <a:cubicBezTo>
                    <a:pt x="1827" y="2352"/>
                    <a:pt x="2352" y="1827"/>
                    <a:pt x="2352" y="1188"/>
                  </a:cubicBezTo>
                  <a:cubicBezTo>
                    <a:pt x="2352" y="526"/>
                    <a:pt x="1827" y="1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3"/>
          <p:cNvGrpSpPr/>
          <p:nvPr/>
        </p:nvGrpSpPr>
        <p:grpSpPr>
          <a:xfrm>
            <a:off x="6832421" y="1804612"/>
            <a:ext cx="1854501" cy="1539291"/>
            <a:chOff x="6591121" y="2109412"/>
            <a:chExt cx="1854501" cy="1539291"/>
          </a:xfrm>
        </p:grpSpPr>
        <p:sp>
          <p:nvSpPr>
            <p:cNvPr id="368" name="Google Shape;368;p3"/>
            <p:cNvSpPr/>
            <p:nvPr/>
          </p:nvSpPr>
          <p:spPr>
            <a:xfrm>
              <a:off x="6591121" y="2109412"/>
              <a:ext cx="1854501" cy="599223"/>
            </a:xfrm>
            <a:custGeom>
              <a:avLst/>
              <a:gdLst/>
              <a:ahLst/>
              <a:cxnLst/>
              <a:rect l="l" t="t" r="r" b="b"/>
              <a:pathLst>
                <a:path w="15043" h="7853" extrusionOk="0">
                  <a:moveTo>
                    <a:pt x="0" y="1"/>
                  </a:moveTo>
                  <a:lnTo>
                    <a:pt x="0" y="7853"/>
                  </a:lnTo>
                  <a:lnTo>
                    <a:pt x="15042" y="7853"/>
                  </a:lnTo>
                  <a:lnTo>
                    <a:pt x="15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7484370" y="2826552"/>
              <a:ext cx="67988" cy="681989"/>
            </a:xfrm>
            <a:custGeom>
              <a:avLst/>
              <a:gdLst/>
              <a:ahLst/>
              <a:cxnLst/>
              <a:rect l="l" t="t" r="r" b="b"/>
              <a:pathLst>
                <a:path w="891" h="12053" extrusionOk="0">
                  <a:moveTo>
                    <a:pt x="1" y="1"/>
                  </a:moveTo>
                  <a:lnTo>
                    <a:pt x="1" y="12052"/>
                  </a:lnTo>
                  <a:lnTo>
                    <a:pt x="891" y="12052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7378118" y="3391708"/>
              <a:ext cx="280497" cy="256995"/>
            </a:xfrm>
            <a:custGeom>
              <a:avLst/>
              <a:gdLst/>
              <a:ahLst/>
              <a:cxnLst/>
              <a:rect l="l" t="t" r="r" b="b"/>
              <a:pathLst>
                <a:path w="3676" h="3368" extrusionOk="0">
                  <a:moveTo>
                    <a:pt x="1838" y="1"/>
                  </a:moveTo>
                  <a:cubicBezTo>
                    <a:pt x="1405" y="1"/>
                    <a:pt x="971" y="166"/>
                    <a:pt x="640" y="497"/>
                  </a:cubicBezTo>
                  <a:cubicBezTo>
                    <a:pt x="1" y="1136"/>
                    <a:pt x="1" y="2209"/>
                    <a:pt x="640" y="2871"/>
                  </a:cubicBezTo>
                  <a:cubicBezTo>
                    <a:pt x="971" y="3202"/>
                    <a:pt x="1405" y="3368"/>
                    <a:pt x="1838" y="3368"/>
                  </a:cubicBezTo>
                  <a:cubicBezTo>
                    <a:pt x="2272" y="3368"/>
                    <a:pt x="2706" y="3202"/>
                    <a:pt x="3037" y="2871"/>
                  </a:cubicBezTo>
                  <a:cubicBezTo>
                    <a:pt x="3676" y="2209"/>
                    <a:pt x="3676" y="1136"/>
                    <a:pt x="3037" y="497"/>
                  </a:cubicBezTo>
                  <a:cubicBezTo>
                    <a:pt x="2706" y="166"/>
                    <a:pt x="2272" y="1"/>
                    <a:pt x="1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7320622" y="2506065"/>
              <a:ext cx="395489" cy="395489"/>
            </a:xfrm>
            <a:custGeom>
              <a:avLst/>
              <a:gdLst/>
              <a:ahLst/>
              <a:cxnLst/>
              <a:rect l="l" t="t" r="r" b="b"/>
              <a:pathLst>
                <a:path w="5183" h="5183" extrusionOk="0">
                  <a:moveTo>
                    <a:pt x="2580" y="1"/>
                  </a:moveTo>
                  <a:cubicBezTo>
                    <a:pt x="1165" y="1"/>
                    <a:pt x="1" y="1165"/>
                    <a:pt x="1" y="2603"/>
                  </a:cubicBezTo>
                  <a:cubicBezTo>
                    <a:pt x="1" y="4041"/>
                    <a:pt x="1165" y="5182"/>
                    <a:pt x="2580" y="5182"/>
                  </a:cubicBezTo>
                  <a:cubicBezTo>
                    <a:pt x="4018" y="5182"/>
                    <a:pt x="5182" y="4041"/>
                    <a:pt x="5182" y="2603"/>
                  </a:cubicBezTo>
                  <a:cubicBezTo>
                    <a:pt x="5182" y="1165"/>
                    <a:pt x="4018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7428632" y="2614035"/>
              <a:ext cx="179469" cy="179469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65" y="1"/>
                  </a:moveTo>
                  <a:cubicBezTo>
                    <a:pt x="526" y="1"/>
                    <a:pt x="1" y="526"/>
                    <a:pt x="1" y="1188"/>
                  </a:cubicBezTo>
                  <a:cubicBezTo>
                    <a:pt x="1" y="1827"/>
                    <a:pt x="526" y="2352"/>
                    <a:pt x="1165" y="2352"/>
                  </a:cubicBezTo>
                  <a:cubicBezTo>
                    <a:pt x="1827" y="2352"/>
                    <a:pt x="2352" y="1827"/>
                    <a:pt x="2352" y="1188"/>
                  </a:cubicBezTo>
                  <a:cubicBezTo>
                    <a:pt x="2352" y="526"/>
                    <a:pt x="1827" y="1"/>
                    <a:pt x="1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3"/>
          <p:cNvSpPr txBox="1"/>
          <p:nvPr/>
        </p:nvSpPr>
        <p:spPr>
          <a:xfrm>
            <a:off x="457200" y="3564175"/>
            <a:ext cx="1854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rPr>
              <a:t>Situation</a:t>
            </a:r>
            <a:endParaRPr sz="2000" b="0" i="0" u="none" strike="noStrike" cap="none">
              <a:solidFill>
                <a:schemeClr val="accen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4" name="Google Shape;374;p3"/>
          <p:cNvSpPr txBox="1"/>
          <p:nvPr/>
        </p:nvSpPr>
        <p:spPr>
          <a:xfrm>
            <a:off x="2582275" y="3564175"/>
            <a:ext cx="1854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Cause</a:t>
            </a:r>
            <a:endParaRPr sz="2000" b="0" i="0" u="none" strike="noStrike" cap="none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5" name="Google Shape;375;p3"/>
          <p:cNvSpPr txBox="1"/>
          <p:nvPr/>
        </p:nvSpPr>
        <p:spPr>
          <a:xfrm>
            <a:off x="4707350" y="3564175"/>
            <a:ext cx="1854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rPr>
              <a:t>Mission</a:t>
            </a:r>
            <a:endParaRPr sz="2000" b="0" i="0" u="none" strike="noStrike" cap="none">
              <a:solidFill>
                <a:schemeClr val="accent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6" name="Google Shape;376;p3"/>
          <p:cNvSpPr txBox="1"/>
          <p:nvPr/>
        </p:nvSpPr>
        <p:spPr>
          <a:xfrm>
            <a:off x="6832425" y="3564175"/>
            <a:ext cx="1854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accent5"/>
                </a:solidFill>
                <a:latin typeface="Roboto Black"/>
                <a:ea typeface="Roboto Black"/>
                <a:cs typeface="Roboto Black"/>
                <a:sym typeface="Roboto Black"/>
              </a:rPr>
              <a:t>Goals</a:t>
            </a:r>
            <a:endParaRPr sz="2000" b="0" i="0" u="none" strike="noStrike" cap="none">
              <a:solidFill>
                <a:schemeClr val="accent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7" name="Google Shape;377;p3"/>
          <p:cNvSpPr txBox="1"/>
          <p:nvPr/>
        </p:nvSpPr>
        <p:spPr>
          <a:xfrm>
            <a:off x="6859892" y="3941040"/>
            <a:ext cx="2165357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HR metrics monitoring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Attrition factor understanding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"/>
          <p:cNvSpPr txBox="1"/>
          <p:nvPr/>
        </p:nvSpPr>
        <p:spPr>
          <a:xfrm>
            <a:off x="4909880" y="3970400"/>
            <a:ext cx="1410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HR Dashboard creation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"/>
          <p:cNvSpPr txBox="1"/>
          <p:nvPr/>
        </p:nvSpPr>
        <p:spPr>
          <a:xfrm>
            <a:off x="647100" y="3970400"/>
            <a:ext cx="1410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workforce each year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"/>
          <p:cNvSpPr txBox="1"/>
          <p:nvPr/>
        </p:nvSpPr>
        <p:spPr>
          <a:xfrm>
            <a:off x="2682217" y="4001831"/>
            <a:ext cx="1688551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delays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Resource maintenance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duration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1" name="Google Shape;381;p3"/>
          <p:cNvGrpSpPr/>
          <p:nvPr/>
        </p:nvGrpSpPr>
        <p:grpSpPr>
          <a:xfrm>
            <a:off x="3322474" y="1273675"/>
            <a:ext cx="412644" cy="411066"/>
            <a:chOff x="898875" y="4399275"/>
            <a:chExt cx="483700" cy="481850"/>
          </a:xfrm>
        </p:grpSpPr>
        <p:sp>
          <p:nvSpPr>
            <p:cNvPr id="382" name="Google Shape;382;p3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3"/>
          <p:cNvGrpSpPr/>
          <p:nvPr/>
        </p:nvGrpSpPr>
        <p:grpSpPr>
          <a:xfrm>
            <a:off x="1181789" y="1247931"/>
            <a:ext cx="405400" cy="462554"/>
            <a:chOff x="-53615675" y="3584850"/>
            <a:chExt cx="279625" cy="319025"/>
          </a:xfrm>
        </p:grpSpPr>
        <p:sp>
          <p:nvSpPr>
            <p:cNvPr id="391" name="Google Shape;391;p3"/>
            <p:cNvSpPr/>
            <p:nvPr/>
          </p:nvSpPr>
          <p:spPr>
            <a:xfrm>
              <a:off x="-53577075" y="3584850"/>
              <a:ext cx="204800" cy="319025"/>
            </a:xfrm>
            <a:custGeom>
              <a:avLst/>
              <a:gdLst/>
              <a:ahLst/>
              <a:cxnLst/>
              <a:rect l="l" t="t" r="r" b="b"/>
              <a:pathLst>
                <a:path w="8192" h="12761" extrusionOk="0">
                  <a:moveTo>
                    <a:pt x="2552" y="6774"/>
                  </a:moveTo>
                  <a:cubicBezTo>
                    <a:pt x="2741" y="6774"/>
                    <a:pt x="2899" y="6932"/>
                    <a:pt x="2899" y="7121"/>
                  </a:cubicBezTo>
                  <a:cubicBezTo>
                    <a:pt x="2899" y="7310"/>
                    <a:pt x="2741" y="7467"/>
                    <a:pt x="2552" y="7467"/>
                  </a:cubicBezTo>
                  <a:cubicBezTo>
                    <a:pt x="2363" y="7467"/>
                    <a:pt x="2205" y="7310"/>
                    <a:pt x="2205" y="7121"/>
                  </a:cubicBezTo>
                  <a:cubicBezTo>
                    <a:pt x="2205" y="6932"/>
                    <a:pt x="2363" y="6774"/>
                    <a:pt x="2552" y="6774"/>
                  </a:cubicBezTo>
                  <a:close/>
                  <a:moveTo>
                    <a:pt x="5545" y="6774"/>
                  </a:moveTo>
                  <a:cubicBezTo>
                    <a:pt x="5734" y="6774"/>
                    <a:pt x="5892" y="6932"/>
                    <a:pt x="5892" y="7121"/>
                  </a:cubicBezTo>
                  <a:cubicBezTo>
                    <a:pt x="5892" y="7310"/>
                    <a:pt x="5734" y="7467"/>
                    <a:pt x="5545" y="7467"/>
                  </a:cubicBezTo>
                  <a:cubicBezTo>
                    <a:pt x="5356" y="7467"/>
                    <a:pt x="5198" y="7310"/>
                    <a:pt x="5198" y="7121"/>
                  </a:cubicBezTo>
                  <a:cubicBezTo>
                    <a:pt x="5198" y="6932"/>
                    <a:pt x="5356" y="6774"/>
                    <a:pt x="5545" y="6774"/>
                  </a:cubicBezTo>
                  <a:close/>
                  <a:moveTo>
                    <a:pt x="5104" y="9302"/>
                  </a:moveTo>
                  <a:cubicBezTo>
                    <a:pt x="5198" y="9302"/>
                    <a:pt x="5293" y="9342"/>
                    <a:pt x="5356" y="9421"/>
                  </a:cubicBezTo>
                  <a:cubicBezTo>
                    <a:pt x="5513" y="9578"/>
                    <a:pt x="5513" y="9799"/>
                    <a:pt x="5387" y="9925"/>
                  </a:cubicBezTo>
                  <a:cubicBezTo>
                    <a:pt x="5041" y="10271"/>
                    <a:pt x="4568" y="10460"/>
                    <a:pt x="4096" y="10460"/>
                  </a:cubicBezTo>
                  <a:cubicBezTo>
                    <a:pt x="3560" y="10460"/>
                    <a:pt x="3088" y="10271"/>
                    <a:pt x="2741" y="9925"/>
                  </a:cubicBezTo>
                  <a:cubicBezTo>
                    <a:pt x="2584" y="9767"/>
                    <a:pt x="2584" y="9515"/>
                    <a:pt x="2741" y="9421"/>
                  </a:cubicBezTo>
                  <a:cubicBezTo>
                    <a:pt x="2820" y="9342"/>
                    <a:pt x="2922" y="9302"/>
                    <a:pt x="3021" y="9302"/>
                  </a:cubicBezTo>
                  <a:cubicBezTo>
                    <a:pt x="3119" y="9302"/>
                    <a:pt x="3214" y="9342"/>
                    <a:pt x="3277" y="9421"/>
                  </a:cubicBezTo>
                  <a:cubicBezTo>
                    <a:pt x="3481" y="9625"/>
                    <a:pt x="3765" y="9728"/>
                    <a:pt x="4052" y="9728"/>
                  </a:cubicBezTo>
                  <a:cubicBezTo>
                    <a:pt x="4340" y="9728"/>
                    <a:pt x="4631" y="9625"/>
                    <a:pt x="4852" y="9421"/>
                  </a:cubicBezTo>
                  <a:cubicBezTo>
                    <a:pt x="4915" y="9342"/>
                    <a:pt x="5009" y="9302"/>
                    <a:pt x="5104" y="9302"/>
                  </a:cubicBezTo>
                  <a:close/>
                  <a:moveTo>
                    <a:pt x="5577" y="1"/>
                  </a:moveTo>
                  <a:cubicBezTo>
                    <a:pt x="4568" y="1"/>
                    <a:pt x="3749" y="820"/>
                    <a:pt x="3749" y="1859"/>
                  </a:cubicBezTo>
                  <a:lnTo>
                    <a:pt x="3749" y="3025"/>
                  </a:lnTo>
                  <a:cubicBezTo>
                    <a:pt x="1638" y="3214"/>
                    <a:pt x="0" y="4947"/>
                    <a:pt x="0" y="7121"/>
                  </a:cubicBezTo>
                  <a:lnTo>
                    <a:pt x="0" y="9358"/>
                  </a:lnTo>
                  <a:cubicBezTo>
                    <a:pt x="0" y="11216"/>
                    <a:pt x="1481" y="12760"/>
                    <a:pt x="3340" y="12760"/>
                  </a:cubicBezTo>
                  <a:lnTo>
                    <a:pt x="4852" y="12760"/>
                  </a:lnTo>
                  <a:cubicBezTo>
                    <a:pt x="6679" y="12760"/>
                    <a:pt x="8191" y="11216"/>
                    <a:pt x="8191" y="9358"/>
                  </a:cubicBezTo>
                  <a:lnTo>
                    <a:pt x="8191" y="7121"/>
                  </a:lnTo>
                  <a:cubicBezTo>
                    <a:pt x="8128" y="5010"/>
                    <a:pt x="6522" y="3214"/>
                    <a:pt x="4442" y="3025"/>
                  </a:cubicBezTo>
                  <a:lnTo>
                    <a:pt x="4442" y="1859"/>
                  </a:lnTo>
                  <a:cubicBezTo>
                    <a:pt x="4442" y="1229"/>
                    <a:pt x="4946" y="757"/>
                    <a:pt x="5545" y="757"/>
                  </a:cubicBezTo>
                  <a:cubicBezTo>
                    <a:pt x="6144" y="757"/>
                    <a:pt x="6648" y="1261"/>
                    <a:pt x="6648" y="1859"/>
                  </a:cubicBezTo>
                  <a:cubicBezTo>
                    <a:pt x="6648" y="2049"/>
                    <a:pt x="6490" y="2206"/>
                    <a:pt x="6301" y="2206"/>
                  </a:cubicBezTo>
                  <a:cubicBezTo>
                    <a:pt x="6081" y="2206"/>
                    <a:pt x="5955" y="2049"/>
                    <a:pt x="5955" y="1859"/>
                  </a:cubicBezTo>
                  <a:cubicBezTo>
                    <a:pt x="5955" y="1639"/>
                    <a:pt x="5797" y="1481"/>
                    <a:pt x="5577" y="1481"/>
                  </a:cubicBezTo>
                  <a:cubicBezTo>
                    <a:pt x="5387" y="1481"/>
                    <a:pt x="5230" y="1639"/>
                    <a:pt x="5230" y="1859"/>
                  </a:cubicBezTo>
                  <a:cubicBezTo>
                    <a:pt x="5230" y="2490"/>
                    <a:pt x="5734" y="2962"/>
                    <a:pt x="6333" y="2962"/>
                  </a:cubicBezTo>
                  <a:cubicBezTo>
                    <a:pt x="6963" y="2962"/>
                    <a:pt x="7435" y="2427"/>
                    <a:pt x="7435" y="1859"/>
                  </a:cubicBezTo>
                  <a:cubicBezTo>
                    <a:pt x="7435" y="820"/>
                    <a:pt x="6616" y="1"/>
                    <a:pt x="5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-53615675" y="3739225"/>
              <a:ext cx="20500" cy="65400"/>
            </a:xfrm>
            <a:custGeom>
              <a:avLst/>
              <a:gdLst/>
              <a:ahLst/>
              <a:cxnLst/>
              <a:rect l="l" t="t" r="r" b="b"/>
              <a:pathLst>
                <a:path w="820" h="2616" extrusionOk="0">
                  <a:moveTo>
                    <a:pt x="820" y="1"/>
                  </a:moveTo>
                  <a:cubicBezTo>
                    <a:pt x="347" y="253"/>
                    <a:pt x="0" y="694"/>
                    <a:pt x="0" y="1292"/>
                  </a:cubicBezTo>
                  <a:cubicBezTo>
                    <a:pt x="0" y="1859"/>
                    <a:pt x="315" y="2332"/>
                    <a:pt x="757" y="2616"/>
                  </a:cubicBezTo>
                  <a:lnTo>
                    <a:pt x="757" y="946"/>
                  </a:lnTo>
                  <a:cubicBezTo>
                    <a:pt x="757" y="631"/>
                    <a:pt x="788" y="284"/>
                    <a:pt x="8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-53356550" y="3738450"/>
              <a:ext cx="20500" cy="64600"/>
            </a:xfrm>
            <a:custGeom>
              <a:avLst/>
              <a:gdLst/>
              <a:ahLst/>
              <a:cxnLst/>
              <a:rect l="l" t="t" r="r" b="b"/>
              <a:pathLst>
                <a:path w="820" h="2584" extrusionOk="0">
                  <a:moveTo>
                    <a:pt x="1" y="0"/>
                  </a:moveTo>
                  <a:cubicBezTo>
                    <a:pt x="64" y="315"/>
                    <a:pt x="64" y="630"/>
                    <a:pt x="64" y="945"/>
                  </a:cubicBezTo>
                  <a:lnTo>
                    <a:pt x="64" y="2584"/>
                  </a:lnTo>
                  <a:cubicBezTo>
                    <a:pt x="505" y="2300"/>
                    <a:pt x="820" y="1859"/>
                    <a:pt x="820" y="1292"/>
                  </a:cubicBezTo>
                  <a:cubicBezTo>
                    <a:pt x="820" y="725"/>
                    <a:pt x="505" y="28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3"/>
          <p:cNvSpPr/>
          <p:nvPr/>
        </p:nvSpPr>
        <p:spPr>
          <a:xfrm>
            <a:off x="5408999" y="1272358"/>
            <a:ext cx="412657" cy="413701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3"/>
          <p:cNvGrpSpPr/>
          <p:nvPr/>
        </p:nvGrpSpPr>
        <p:grpSpPr>
          <a:xfrm>
            <a:off x="7554427" y="1273900"/>
            <a:ext cx="410587" cy="410617"/>
            <a:chOff x="3497300" y="3227275"/>
            <a:chExt cx="296175" cy="296175"/>
          </a:xfrm>
        </p:grpSpPr>
        <p:sp>
          <p:nvSpPr>
            <p:cNvPr id="396" name="Google Shape;396;p3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"/>
          <p:cNvSpPr/>
          <p:nvPr/>
        </p:nvSpPr>
        <p:spPr>
          <a:xfrm>
            <a:off x="2404056" y="407831"/>
            <a:ext cx="4284372" cy="5323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Problem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"/>
          <p:cNvSpPr/>
          <p:nvPr/>
        </p:nvSpPr>
        <p:spPr>
          <a:xfrm>
            <a:off x="3191736" y="1702938"/>
            <a:ext cx="1245000" cy="124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"/>
          <p:cNvSpPr/>
          <p:nvPr/>
        </p:nvSpPr>
        <p:spPr>
          <a:xfrm>
            <a:off x="4717436" y="1702938"/>
            <a:ext cx="1245000" cy="124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"/>
          <p:cNvSpPr/>
          <p:nvPr/>
        </p:nvSpPr>
        <p:spPr>
          <a:xfrm>
            <a:off x="3191736" y="3101063"/>
            <a:ext cx="1245000" cy="124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"/>
          <p:cNvSpPr/>
          <p:nvPr/>
        </p:nvSpPr>
        <p:spPr>
          <a:xfrm>
            <a:off x="4717436" y="3101063"/>
            <a:ext cx="1245000" cy="124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"/>
          <p:cNvSpPr/>
          <p:nvPr/>
        </p:nvSpPr>
        <p:spPr>
          <a:xfrm rot="981013">
            <a:off x="2730789" y="2442624"/>
            <a:ext cx="548247" cy="125546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"/>
          <p:cNvSpPr/>
          <p:nvPr/>
        </p:nvSpPr>
        <p:spPr>
          <a:xfrm rot="-9818987">
            <a:off x="5864964" y="2442624"/>
            <a:ext cx="548247" cy="125546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"/>
          <p:cNvSpPr/>
          <p:nvPr/>
        </p:nvSpPr>
        <p:spPr>
          <a:xfrm rot="-4410948">
            <a:off x="4302964" y="3899726"/>
            <a:ext cx="548265" cy="125550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"/>
          <p:cNvSpPr/>
          <p:nvPr/>
        </p:nvSpPr>
        <p:spPr>
          <a:xfrm rot="6460952">
            <a:off x="4302921" y="881167"/>
            <a:ext cx="548275" cy="1255524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"/>
          <p:cNvSpPr txBox="1"/>
          <p:nvPr/>
        </p:nvSpPr>
        <p:spPr>
          <a:xfrm>
            <a:off x="324118" y="1892100"/>
            <a:ext cx="2075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1500" b="1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"/>
          <p:cNvSpPr txBox="1"/>
          <p:nvPr/>
        </p:nvSpPr>
        <p:spPr>
          <a:xfrm>
            <a:off x="414755" y="2224875"/>
            <a:ext cx="2294101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and company performance data (2012-2022)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"/>
          <p:cNvSpPr txBox="1"/>
          <p:nvPr/>
        </p:nvSpPr>
        <p:spPr>
          <a:xfrm>
            <a:off x="457200" y="3344550"/>
            <a:ext cx="2075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Fact table</a:t>
            </a:r>
            <a:endParaRPr sz="1500" b="1" i="0" u="none" strike="noStrike" cap="non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"/>
          <p:cNvSpPr txBox="1"/>
          <p:nvPr/>
        </p:nvSpPr>
        <p:spPr>
          <a:xfrm>
            <a:off x="544776" y="3604441"/>
            <a:ext cx="20646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Performance:stores employee yearly reviews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"/>
          <p:cNvSpPr txBox="1"/>
          <p:nvPr/>
        </p:nvSpPr>
        <p:spPr>
          <a:xfrm>
            <a:off x="6611675" y="1895413"/>
            <a:ext cx="2085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Dimension table</a:t>
            </a:r>
            <a:endParaRPr sz="1500" b="1" i="0" u="none" strike="noStrike" cap="non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"/>
          <p:cNvSpPr txBox="1"/>
          <p:nvPr/>
        </p:nvSpPr>
        <p:spPr>
          <a:xfrm>
            <a:off x="6795827" y="2343506"/>
            <a:ext cx="20751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Satisfied level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Education level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Rating level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"/>
          <p:cNvSpPr txBox="1"/>
          <p:nvPr/>
        </p:nvSpPr>
        <p:spPr>
          <a:xfrm>
            <a:off x="6611675" y="3344563"/>
            <a:ext cx="2085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"/>
          <p:cNvSpPr txBox="1"/>
          <p:nvPr/>
        </p:nvSpPr>
        <p:spPr>
          <a:xfrm>
            <a:off x="6611675" y="3690313"/>
            <a:ext cx="20751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5" name="Google Shape;425;p4"/>
          <p:cNvGrpSpPr/>
          <p:nvPr/>
        </p:nvGrpSpPr>
        <p:grpSpPr>
          <a:xfrm>
            <a:off x="3608630" y="2101451"/>
            <a:ext cx="411212" cy="447996"/>
            <a:chOff x="-40160700" y="2339625"/>
            <a:chExt cx="290650" cy="316650"/>
          </a:xfrm>
        </p:grpSpPr>
        <p:sp>
          <p:nvSpPr>
            <p:cNvPr id="426" name="Google Shape;426;p4"/>
            <p:cNvSpPr/>
            <p:nvPr/>
          </p:nvSpPr>
          <p:spPr>
            <a:xfrm>
              <a:off x="-40005525" y="2552600"/>
              <a:ext cx="70900" cy="62175"/>
            </a:xfrm>
            <a:custGeom>
              <a:avLst/>
              <a:gdLst/>
              <a:ahLst/>
              <a:cxnLst/>
              <a:rect l="l" t="t" r="r" b="b"/>
              <a:pathLst>
                <a:path w="2836" h="2487" extrusionOk="0">
                  <a:moveTo>
                    <a:pt x="1408" y="807"/>
                  </a:moveTo>
                  <a:cubicBezTo>
                    <a:pt x="1461" y="807"/>
                    <a:pt x="1518" y="817"/>
                    <a:pt x="1575" y="839"/>
                  </a:cubicBezTo>
                  <a:cubicBezTo>
                    <a:pt x="1733" y="902"/>
                    <a:pt x="1796" y="1028"/>
                    <a:pt x="1796" y="1248"/>
                  </a:cubicBezTo>
                  <a:cubicBezTo>
                    <a:pt x="1845" y="1496"/>
                    <a:pt x="1661" y="1666"/>
                    <a:pt x="1442" y="1666"/>
                  </a:cubicBezTo>
                  <a:cubicBezTo>
                    <a:pt x="1383" y="1666"/>
                    <a:pt x="1321" y="1653"/>
                    <a:pt x="1260" y="1626"/>
                  </a:cubicBezTo>
                  <a:cubicBezTo>
                    <a:pt x="1071" y="1563"/>
                    <a:pt x="945" y="1311"/>
                    <a:pt x="1008" y="1091"/>
                  </a:cubicBezTo>
                  <a:cubicBezTo>
                    <a:pt x="1081" y="921"/>
                    <a:pt x="1229" y="807"/>
                    <a:pt x="1408" y="807"/>
                  </a:cubicBezTo>
                  <a:close/>
                  <a:moveTo>
                    <a:pt x="1438" y="1"/>
                  </a:moveTo>
                  <a:cubicBezTo>
                    <a:pt x="1040" y="1"/>
                    <a:pt x="635" y="188"/>
                    <a:pt x="378" y="523"/>
                  </a:cubicBezTo>
                  <a:cubicBezTo>
                    <a:pt x="0" y="1091"/>
                    <a:pt x="158" y="1878"/>
                    <a:pt x="693" y="2256"/>
                  </a:cubicBezTo>
                  <a:cubicBezTo>
                    <a:pt x="909" y="2412"/>
                    <a:pt x="1158" y="2486"/>
                    <a:pt x="1405" y="2486"/>
                  </a:cubicBezTo>
                  <a:cubicBezTo>
                    <a:pt x="1806" y="2486"/>
                    <a:pt x="2204" y="2292"/>
                    <a:pt x="2457" y="1941"/>
                  </a:cubicBezTo>
                  <a:cubicBezTo>
                    <a:pt x="2836" y="1406"/>
                    <a:pt x="2678" y="618"/>
                    <a:pt x="2111" y="208"/>
                  </a:cubicBezTo>
                  <a:cubicBezTo>
                    <a:pt x="1911" y="67"/>
                    <a:pt x="1676" y="1"/>
                    <a:pt x="1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-40039400" y="2605050"/>
              <a:ext cx="29150" cy="20500"/>
            </a:xfrm>
            <a:custGeom>
              <a:avLst/>
              <a:gdLst/>
              <a:ahLst/>
              <a:cxnLst/>
              <a:rect l="l" t="t" r="r" b="b"/>
              <a:pathLst>
                <a:path w="1166" h="820" extrusionOk="0">
                  <a:moveTo>
                    <a:pt x="725" y="1"/>
                  </a:moveTo>
                  <a:cubicBezTo>
                    <a:pt x="473" y="1"/>
                    <a:pt x="0" y="190"/>
                    <a:pt x="0" y="410"/>
                  </a:cubicBezTo>
                  <a:cubicBezTo>
                    <a:pt x="0" y="631"/>
                    <a:pt x="473" y="820"/>
                    <a:pt x="725" y="820"/>
                  </a:cubicBezTo>
                  <a:cubicBezTo>
                    <a:pt x="945" y="820"/>
                    <a:pt x="1166" y="631"/>
                    <a:pt x="1166" y="410"/>
                  </a:cubicBezTo>
                  <a:cubicBezTo>
                    <a:pt x="1103" y="158"/>
                    <a:pt x="914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-40079575" y="25845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410" y="1"/>
                  </a:moveTo>
                  <a:cubicBezTo>
                    <a:pt x="190" y="1"/>
                    <a:pt x="1" y="158"/>
                    <a:pt x="1" y="379"/>
                  </a:cubicBezTo>
                  <a:cubicBezTo>
                    <a:pt x="1" y="599"/>
                    <a:pt x="190" y="788"/>
                    <a:pt x="410" y="788"/>
                  </a:cubicBezTo>
                  <a:cubicBezTo>
                    <a:pt x="631" y="788"/>
                    <a:pt x="788" y="599"/>
                    <a:pt x="788" y="379"/>
                  </a:cubicBezTo>
                  <a:cubicBezTo>
                    <a:pt x="788" y="158"/>
                    <a:pt x="631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-40160700" y="2339625"/>
              <a:ext cx="290650" cy="316650"/>
            </a:xfrm>
            <a:custGeom>
              <a:avLst/>
              <a:gdLst/>
              <a:ahLst/>
              <a:cxnLst/>
              <a:rect l="l" t="t" r="r" b="b"/>
              <a:pathLst>
                <a:path w="11626" h="12666" extrusionOk="0">
                  <a:moveTo>
                    <a:pt x="7656" y="820"/>
                  </a:moveTo>
                  <a:cubicBezTo>
                    <a:pt x="7845" y="820"/>
                    <a:pt x="8003" y="946"/>
                    <a:pt x="8066" y="1072"/>
                  </a:cubicBezTo>
                  <a:cubicBezTo>
                    <a:pt x="8129" y="1355"/>
                    <a:pt x="7940" y="1639"/>
                    <a:pt x="7656" y="1639"/>
                  </a:cubicBezTo>
                  <a:lnTo>
                    <a:pt x="4065" y="1639"/>
                  </a:lnTo>
                  <a:cubicBezTo>
                    <a:pt x="3876" y="1639"/>
                    <a:pt x="3687" y="1450"/>
                    <a:pt x="3687" y="1261"/>
                  </a:cubicBezTo>
                  <a:cubicBezTo>
                    <a:pt x="3687" y="1009"/>
                    <a:pt x="3876" y="851"/>
                    <a:pt x="4065" y="820"/>
                  </a:cubicBezTo>
                  <a:close/>
                  <a:moveTo>
                    <a:pt x="7310" y="2458"/>
                  </a:moveTo>
                  <a:lnTo>
                    <a:pt x="7310" y="5860"/>
                  </a:lnTo>
                  <a:cubicBezTo>
                    <a:pt x="7310" y="6270"/>
                    <a:pt x="7467" y="6711"/>
                    <a:pt x="7656" y="7026"/>
                  </a:cubicBezTo>
                  <a:cubicBezTo>
                    <a:pt x="7026" y="7152"/>
                    <a:pt x="6396" y="7404"/>
                    <a:pt x="5797" y="7782"/>
                  </a:cubicBezTo>
                  <a:cubicBezTo>
                    <a:pt x="5146" y="8207"/>
                    <a:pt x="4241" y="8453"/>
                    <a:pt x="3401" y="8453"/>
                  </a:cubicBezTo>
                  <a:cubicBezTo>
                    <a:pt x="3306" y="8453"/>
                    <a:pt x="3212" y="8450"/>
                    <a:pt x="3120" y="8444"/>
                  </a:cubicBezTo>
                  <a:lnTo>
                    <a:pt x="4128" y="7026"/>
                  </a:lnTo>
                  <a:cubicBezTo>
                    <a:pt x="4380" y="6680"/>
                    <a:pt x="4537" y="6239"/>
                    <a:pt x="4537" y="5829"/>
                  </a:cubicBezTo>
                  <a:lnTo>
                    <a:pt x="4537" y="2458"/>
                  </a:lnTo>
                  <a:close/>
                  <a:moveTo>
                    <a:pt x="8192" y="7782"/>
                  </a:moveTo>
                  <a:cubicBezTo>
                    <a:pt x="10775" y="11500"/>
                    <a:pt x="10586" y="11216"/>
                    <a:pt x="10618" y="11279"/>
                  </a:cubicBezTo>
                  <a:cubicBezTo>
                    <a:pt x="10681" y="11563"/>
                    <a:pt x="10523" y="11846"/>
                    <a:pt x="10208" y="11846"/>
                  </a:cubicBezTo>
                  <a:lnTo>
                    <a:pt x="1576" y="11846"/>
                  </a:lnTo>
                  <a:cubicBezTo>
                    <a:pt x="1198" y="11846"/>
                    <a:pt x="1040" y="11437"/>
                    <a:pt x="1198" y="11216"/>
                  </a:cubicBezTo>
                  <a:lnTo>
                    <a:pt x="2584" y="9232"/>
                  </a:lnTo>
                  <a:cubicBezTo>
                    <a:pt x="2825" y="9263"/>
                    <a:pt x="3077" y="9280"/>
                    <a:pt x="3333" y="9280"/>
                  </a:cubicBezTo>
                  <a:cubicBezTo>
                    <a:pt x="4347" y="9280"/>
                    <a:pt x="5434" y="9022"/>
                    <a:pt x="6239" y="8444"/>
                  </a:cubicBezTo>
                  <a:cubicBezTo>
                    <a:pt x="6837" y="8066"/>
                    <a:pt x="7499" y="7814"/>
                    <a:pt x="8192" y="7782"/>
                  </a:cubicBezTo>
                  <a:close/>
                  <a:moveTo>
                    <a:pt x="4128" y="1"/>
                  </a:moveTo>
                  <a:cubicBezTo>
                    <a:pt x="3435" y="1"/>
                    <a:pt x="2899" y="536"/>
                    <a:pt x="2899" y="1261"/>
                  </a:cubicBezTo>
                  <a:cubicBezTo>
                    <a:pt x="2899" y="1765"/>
                    <a:pt x="3214" y="2237"/>
                    <a:pt x="3718" y="2426"/>
                  </a:cubicBezTo>
                  <a:lnTo>
                    <a:pt x="3718" y="5860"/>
                  </a:lnTo>
                  <a:cubicBezTo>
                    <a:pt x="3718" y="6081"/>
                    <a:pt x="3655" y="6365"/>
                    <a:pt x="3498" y="6554"/>
                  </a:cubicBezTo>
                  <a:lnTo>
                    <a:pt x="568" y="10744"/>
                  </a:lnTo>
                  <a:cubicBezTo>
                    <a:pt x="1" y="11563"/>
                    <a:pt x="568" y="12666"/>
                    <a:pt x="1607" y="12666"/>
                  </a:cubicBezTo>
                  <a:lnTo>
                    <a:pt x="10271" y="12666"/>
                  </a:lnTo>
                  <a:cubicBezTo>
                    <a:pt x="10555" y="12666"/>
                    <a:pt x="10870" y="12540"/>
                    <a:pt x="11090" y="12350"/>
                  </a:cubicBezTo>
                  <a:cubicBezTo>
                    <a:pt x="11531" y="11972"/>
                    <a:pt x="11626" y="11248"/>
                    <a:pt x="11248" y="10744"/>
                  </a:cubicBezTo>
                  <a:lnTo>
                    <a:pt x="8318" y="6554"/>
                  </a:lnTo>
                  <a:cubicBezTo>
                    <a:pt x="8160" y="6365"/>
                    <a:pt x="8097" y="6081"/>
                    <a:pt x="8097" y="5860"/>
                  </a:cubicBezTo>
                  <a:lnTo>
                    <a:pt x="8097" y="2426"/>
                  </a:lnTo>
                  <a:cubicBezTo>
                    <a:pt x="8570" y="2269"/>
                    <a:pt x="8916" y="1796"/>
                    <a:pt x="8916" y="1261"/>
                  </a:cubicBezTo>
                  <a:cubicBezTo>
                    <a:pt x="8916" y="568"/>
                    <a:pt x="8381" y="1"/>
                    <a:pt x="7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4"/>
          <p:cNvSpPr/>
          <p:nvPr/>
        </p:nvSpPr>
        <p:spPr>
          <a:xfrm>
            <a:off x="3585798" y="3532455"/>
            <a:ext cx="456910" cy="382244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4"/>
          <p:cNvGrpSpPr/>
          <p:nvPr/>
        </p:nvGrpSpPr>
        <p:grpSpPr>
          <a:xfrm>
            <a:off x="5146647" y="2107532"/>
            <a:ext cx="386578" cy="435835"/>
            <a:chOff x="3299850" y="238575"/>
            <a:chExt cx="427725" cy="482225"/>
          </a:xfrm>
        </p:grpSpPr>
        <p:sp>
          <p:nvSpPr>
            <p:cNvPr id="432" name="Google Shape;432;p4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4"/>
          <p:cNvSpPr/>
          <p:nvPr/>
        </p:nvSpPr>
        <p:spPr>
          <a:xfrm>
            <a:off x="5146648" y="3487950"/>
            <a:ext cx="386575" cy="471265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2384592" y="383415"/>
            <a:ext cx="4232856" cy="4920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2800" dirty="0">
                <a:solidFill>
                  <a:schemeClr val="dk1"/>
                </a:solidFill>
              </a:rPr>
              <a:t>description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"/>
          <p:cNvSpPr/>
          <p:nvPr/>
        </p:nvSpPr>
        <p:spPr>
          <a:xfrm>
            <a:off x="3234212" y="2898107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43CA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FactPerformanceRating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"/>
          <p:cNvSpPr txBox="1"/>
          <p:nvPr/>
        </p:nvSpPr>
        <p:spPr>
          <a:xfrm>
            <a:off x="5607631" y="1793586"/>
            <a:ext cx="3162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terribly hot, even more than Mercury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"/>
          <p:cNvSpPr txBox="1"/>
          <p:nvPr/>
        </p:nvSpPr>
        <p:spPr>
          <a:xfrm>
            <a:off x="711519" y="1304309"/>
            <a:ext cx="3162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 is red but is actually a cold place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5"/>
          <p:cNvSpPr txBox="1"/>
          <p:nvPr/>
        </p:nvSpPr>
        <p:spPr>
          <a:xfrm>
            <a:off x="788225" y="2623750"/>
            <a:ext cx="650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sz="1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7" name="Google Shape;447;p5"/>
          <p:cNvGrpSpPr/>
          <p:nvPr/>
        </p:nvGrpSpPr>
        <p:grpSpPr>
          <a:xfrm>
            <a:off x="4338725" y="1793586"/>
            <a:ext cx="143406" cy="288615"/>
            <a:chOff x="3220050" y="3278475"/>
            <a:chExt cx="121325" cy="244175"/>
          </a:xfrm>
        </p:grpSpPr>
        <p:sp>
          <p:nvSpPr>
            <p:cNvPr id="448" name="Google Shape;448;p5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5"/>
          <p:cNvSpPr/>
          <p:nvPr/>
        </p:nvSpPr>
        <p:spPr>
          <a:xfrm>
            <a:off x="301315" y="4139354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EC5C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DimRatingLevel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"/>
          <p:cNvSpPr/>
          <p:nvPr/>
        </p:nvSpPr>
        <p:spPr>
          <a:xfrm>
            <a:off x="6588347" y="1867797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DimEmployee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"/>
          <p:cNvSpPr/>
          <p:nvPr/>
        </p:nvSpPr>
        <p:spPr>
          <a:xfrm>
            <a:off x="285949" y="1889439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DimSatisfiedLevel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"/>
          <p:cNvSpPr/>
          <p:nvPr/>
        </p:nvSpPr>
        <p:spPr>
          <a:xfrm>
            <a:off x="6588347" y="4139354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DD95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"/>
          <p:cNvSpPr/>
          <p:nvPr/>
        </p:nvSpPr>
        <p:spPr>
          <a:xfrm>
            <a:off x="6794868" y="1099859"/>
            <a:ext cx="2309614" cy="4083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DimEducationLevel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5"/>
          <p:cNvCxnSpPr>
            <a:stCxn id="454" idx="3"/>
            <a:endCxn id="443" idx="1"/>
          </p:cNvCxnSpPr>
          <p:nvPr/>
        </p:nvCxnSpPr>
        <p:spPr>
          <a:xfrm>
            <a:off x="2595563" y="2093589"/>
            <a:ext cx="638700" cy="1008600"/>
          </a:xfrm>
          <a:prstGeom prst="straightConnector1">
            <a:avLst/>
          </a:prstGeom>
          <a:noFill/>
          <a:ln w="9525" cap="flat" cmpd="sng">
            <a:solidFill>
              <a:srgbClr val="2A2E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5"/>
          <p:cNvCxnSpPr>
            <a:stCxn id="452" idx="3"/>
            <a:endCxn id="443" idx="1"/>
          </p:cNvCxnSpPr>
          <p:nvPr/>
        </p:nvCxnSpPr>
        <p:spPr>
          <a:xfrm rot="10800000" flipH="1">
            <a:off x="2610929" y="3102404"/>
            <a:ext cx="623400" cy="1241100"/>
          </a:xfrm>
          <a:prstGeom prst="straightConnector1">
            <a:avLst/>
          </a:prstGeom>
          <a:noFill/>
          <a:ln w="9525" cap="flat" cmpd="sng">
            <a:solidFill>
              <a:srgbClr val="2A2E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9" name="Google Shape;459;p5"/>
          <p:cNvCxnSpPr>
            <a:stCxn id="453" idx="1"/>
            <a:endCxn id="443" idx="3"/>
          </p:cNvCxnSpPr>
          <p:nvPr/>
        </p:nvCxnSpPr>
        <p:spPr>
          <a:xfrm flipH="1">
            <a:off x="5543747" y="2071947"/>
            <a:ext cx="1044600" cy="1030200"/>
          </a:xfrm>
          <a:prstGeom prst="straightConnector1">
            <a:avLst/>
          </a:prstGeom>
          <a:noFill/>
          <a:ln w="9525" cap="flat" cmpd="sng">
            <a:solidFill>
              <a:srgbClr val="2A2E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5"/>
          <p:cNvCxnSpPr>
            <a:stCxn id="443" idx="3"/>
            <a:endCxn id="455" idx="1"/>
          </p:cNvCxnSpPr>
          <p:nvPr/>
        </p:nvCxnSpPr>
        <p:spPr>
          <a:xfrm>
            <a:off x="5543826" y="3102257"/>
            <a:ext cx="1044600" cy="1241100"/>
          </a:xfrm>
          <a:prstGeom prst="straightConnector1">
            <a:avLst/>
          </a:prstGeom>
          <a:noFill/>
          <a:ln w="9525" cap="flat" cmpd="sng">
            <a:solidFill>
              <a:srgbClr val="2A2E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1" name="Google Shape;461;p5"/>
          <p:cNvCxnSpPr>
            <a:stCxn id="453" idx="0"/>
            <a:endCxn id="456" idx="2"/>
          </p:cNvCxnSpPr>
          <p:nvPr/>
        </p:nvCxnSpPr>
        <p:spPr>
          <a:xfrm rot="10800000" flipH="1">
            <a:off x="7743154" y="1508097"/>
            <a:ext cx="206400" cy="359700"/>
          </a:xfrm>
          <a:prstGeom prst="straightConnector1">
            <a:avLst/>
          </a:prstGeom>
          <a:noFill/>
          <a:ln w="9525" cap="flat" cmpd="sng">
            <a:solidFill>
              <a:srgbClr val="2A2E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2" name="Google Shape;462;p5"/>
          <p:cNvSpPr/>
          <p:nvPr/>
        </p:nvSpPr>
        <p:spPr>
          <a:xfrm>
            <a:off x="2459865" y="446468"/>
            <a:ext cx="4237149" cy="4581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Snowflake schema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/>
          <p:nvPr/>
        </p:nvSpPr>
        <p:spPr>
          <a:xfrm>
            <a:off x="3191736" y="1702938"/>
            <a:ext cx="1245000" cy="124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3"/>
          <p:cNvSpPr/>
          <p:nvPr/>
        </p:nvSpPr>
        <p:spPr>
          <a:xfrm>
            <a:off x="4717436" y="1702938"/>
            <a:ext cx="1245000" cy="124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3"/>
          <p:cNvSpPr/>
          <p:nvPr/>
        </p:nvSpPr>
        <p:spPr>
          <a:xfrm>
            <a:off x="3191736" y="3101063"/>
            <a:ext cx="1245000" cy="124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3"/>
          <p:cNvSpPr/>
          <p:nvPr/>
        </p:nvSpPr>
        <p:spPr>
          <a:xfrm>
            <a:off x="4717436" y="3101063"/>
            <a:ext cx="1245000" cy="124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3"/>
          <p:cNvSpPr/>
          <p:nvPr/>
        </p:nvSpPr>
        <p:spPr>
          <a:xfrm rot="981013">
            <a:off x="2730789" y="2442624"/>
            <a:ext cx="548247" cy="125546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3"/>
          <p:cNvSpPr/>
          <p:nvPr/>
        </p:nvSpPr>
        <p:spPr>
          <a:xfrm rot="-9818987">
            <a:off x="5864964" y="2442624"/>
            <a:ext cx="548247" cy="125546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3"/>
          <p:cNvSpPr/>
          <p:nvPr/>
        </p:nvSpPr>
        <p:spPr>
          <a:xfrm rot="-4410948">
            <a:off x="4302964" y="3899726"/>
            <a:ext cx="548265" cy="1255500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3"/>
          <p:cNvSpPr/>
          <p:nvPr/>
        </p:nvSpPr>
        <p:spPr>
          <a:xfrm rot="6460952">
            <a:off x="4302921" y="881167"/>
            <a:ext cx="548275" cy="1255524"/>
          </a:xfrm>
          <a:custGeom>
            <a:avLst/>
            <a:gdLst/>
            <a:ahLst/>
            <a:cxnLst/>
            <a:rect l="l" t="t" r="r" b="b"/>
            <a:pathLst>
              <a:path w="19755" h="45238" extrusionOk="0">
                <a:moveTo>
                  <a:pt x="4893" y="0"/>
                </a:moveTo>
                <a:lnTo>
                  <a:pt x="1324" y="2095"/>
                </a:lnTo>
                <a:cubicBezTo>
                  <a:pt x="486" y="5379"/>
                  <a:pt x="1" y="8797"/>
                  <a:pt x="1" y="12365"/>
                </a:cubicBezTo>
                <a:cubicBezTo>
                  <a:pt x="1" y="25836"/>
                  <a:pt x="6485" y="37782"/>
                  <a:pt x="16537" y="45238"/>
                </a:cubicBezTo>
                <a:lnTo>
                  <a:pt x="15850" y="41049"/>
                </a:lnTo>
                <a:lnTo>
                  <a:pt x="19754" y="40714"/>
                </a:lnTo>
                <a:cubicBezTo>
                  <a:pt x="11176" y="34213"/>
                  <a:pt x="5647" y="23959"/>
                  <a:pt x="5647" y="12365"/>
                </a:cubicBezTo>
                <a:cubicBezTo>
                  <a:pt x="5647" y="9366"/>
                  <a:pt x="5999" y="6501"/>
                  <a:pt x="6702" y="3703"/>
                </a:cubicBezTo>
                <a:lnTo>
                  <a:pt x="48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3"/>
          <p:cNvSpPr txBox="1"/>
          <p:nvPr/>
        </p:nvSpPr>
        <p:spPr>
          <a:xfrm>
            <a:off x="1753072" y="1497384"/>
            <a:ext cx="2075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2400" b="1" i="0" u="none" strike="noStrike" cap="none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13"/>
          <p:cNvSpPr txBox="1"/>
          <p:nvPr/>
        </p:nvSpPr>
        <p:spPr>
          <a:xfrm>
            <a:off x="1116636" y="4243404"/>
            <a:ext cx="2075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Performance Tracker</a:t>
            </a:r>
          </a:p>
        </p:txBody>
      </p:sp>
      <p:sp>
        <p:nvSpPr>
          <p:cNvPr id="652" name="Google Shape;652;p13"/>
          <p:cNvSpPr txBox="1"/>
          <p:nvPr/>
        </p:nvSpPr>
        <p:spPr>
          <a:xfrm>
            <a:off x="6010661" y="1497384"/>
            <a:ext cx="2085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Demographic Information</a:t>
            </a:r>
            <a:endParaRPr sz="2400" b="1" i="0" u="none" strike="noStrike" cap="none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13"/>
          <p:cNvSpPr txBox="1"/>
          <p:nvPr/>
        </p:nvSpPr>
        <p:spPr>
          <a:xfrm>
            <a:off x="6126599" y="4117970"/>
            <a:ext cx="2085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Job-related Information</a:t>
            </a:r>
            <a:endParaRPr sz="2400" b="1" i="0" u="none" strike="noStrike" cap="none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13"/>
          <p:cNvSpPr/>
          <p:nvPr/>
        </p:nvSpPr>
        <p:spPr>
          <a:xfrm>
            <a:off x="5146648" y="3487950"/>
            <a:ext cx="386575" cy="471265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38;p4">
            <a:extLst>
              <a:ext uri="{FF2B5EF4-FFF2-40B4-BE49-F238E27FC236}">
                <a16:creationId xmlns:a16="http://schemas.microsoft.com/office/drawing/2014/main" id="{8711A200-C007-6827-B0DE-6D5A8BEAF46F}"/>
              </a:ext>
            </a:extLst>
          </p:cNvPr>
          <p:cNvSpPr/>
          <p:nvPr/>
        </p:nvSpPr>
        <p:spPr>
          <a:xfrm>
            <a:off x="2384592" y="383415"/>
            <a:ext cx="4232856" cy="4920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</a:t>
            </a:r>
            <a:r>
              <a:rPr lang="en" sz="2800" dirty="0">
                <a:solidFill>
                  <a:schemeClr val="dk1"/>
                </a:solidFill>
              </a:rPr>
              <a:t>the problem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raphic 5" descr="Home with solid fill">
            <a:extLst>
              <a:ext uri="{FF2B5EF4-FFF2-40B4-BE49-F238E27FC236}">
                <a16:creationId xmlns:a16="http://schemas.microsoft.com/office/drawing/2014/main" id="{EDACAC7B-1542-18EC-BC32-1AB0B7C2E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2646" y="2023161"/>
            <a:ext cx="548589" cy="54858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75258B7B-B356-6D9C-53AB-65765878C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2371" y="2053058"/>
            <a:ext cx="544760" cy="544760"/>
          </a:xfrm>
          <a:prstGeom prst="rect">
            <a:avLst/>
          </a:prstGeom>
        </p:spPr>
      </p:pic>
      <p:pic>
        <p:nvPicPr>
          <p:cNvPr id="12" name="Graphic 11" descr="Checklist with solid fill">
            <a:extLst>
              <a:ext uri="{FF2B5EF4-FFF2-40B4-BE49-F238E27FC236}">
                <a16:creationId xmlns:a16="http://schemas.microsoft.com/office/drawing/2014/main" id="{20246611-136C-134A-761B-CD250AAD4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2646" y="3444513"/>
            <a:ext cx="531570" cy="531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"/>
          <p:cNvSpPr/>
          <p:nvPr/>
        </p:nvSpPr>
        <p:spPr>
          <a:xfrm>
            <a:off x="2409576" y="2466104"/>
            <a:ext cx="1520136" cy="1652973"/>
          </a:xfrm>
          <a:custGeom>
            <a:avLst/>
            <a:gdLst/>
            <a:ahLst/>
            <a:cxnLst/>
            <a:rect l="l" t="t" r="r" b="b"/>
            <a:pathLst>
              <a:path w="35006" h="38065" extrusionOk="0">
                <a:moveTo>
                  <a:pt x="30387" y="0"/>
                </a:moveTo>
                <a:cubicBezTo>
                  <a:pt x="29977" y="0"/>
                  <a:pt x="29560" y="63"/>
                  <a:pt x="29147" y="195"/>
                </a:cubicBezTo>
                <a:lnTo>
                  <a:pt x="3620" y="8494"/>
                </a:lnTo>
                <a:cubicBezTo>
                  <a:pt x="1025" y="9339"/>
                  <a:pt x="1" y="12471"/>
                  <a:pt x="1608" y="14685"/>
                </a:cubicBezTo>
                <a:lnTo>
                  <a:pt x="17384" y="36402"/>
                </a:lnTo>
                <a:cubicBezTo>
                  <a:pt x="18180" y="37493"/>
                  <a:pt x="19416" y="38065"/>
                  <a:pt x="20659" y="38065"/>
                </a:cubicBezTo>
                <a:cubicBezTo>
                  <a:pt x="21628" y="38065"/>
                  <a:pt x="22601" y="37717"/>
                  <a:pt x="23373" y="36998"/>
                </a:cubicBezTo>
                <a:cubicBezTo>
                  <a:pt x="30529" y="30306"/>
                  <a:pt x="35005" y="20769"/>
                  <a:pt x="35005" y="10197"/>
                </a:cubicBezTo>
                <a:cubicBezTo>
                  <a:pt x="35005" y="7827"/>
                  <a:pt x="34791" y="5506"/>
                  <a:pt x="34350" y="3255"/>
                </a:cubicBezTo>
                <a:cubicBezTo>
                  <a:pt x="33979" y="1311"/>
                  <a:pt x="32261" y="0"/>
                  <a:pt x="30387" y="0"/>
                </a:cubicBezTo>
                <a:close/>
              </a:path>
            </a:pathLst>
          </a:custGeom>
          <a:solidFill>
            <a:srgbClr val="1B9BA8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2338227" y="1327950"/>
            <a:ext cx="1486525" cy="1515663"/>
          </a:xfrm>
          <a:custGeom>
            <a:avLst/>
            <a:gdLst/>
            <a:ahLst/>
            <a:cxnLst/>
            <a:rect l="l" t="t" r="r" b="b"/>
            <a:pathLst>
              <a:path w="34232" h="34903" extrusionOk="0">
                <a:moveTo>
                  <a:pt x="4031" y="1"/>
                </a:moveTo>
                <a:cubicBezTo>
                  <a:pt x="1832" y="1"/>
                  <a:pt x="1" y="1775"/>
                  <a:pt x="1" y="4033"/>
                </a:cubicBezTo>
                <a:lnTo>
                  <a:pt x="1" y="30869"/>
                </a:lnTo>
                <a:cubicBezTo>
                  <a:pt x="1" y="33167"/>
                  <a:pt x="1878" y="34903"/>
                  <a:pt x="4016" y="34903"/>
                </a:cubicBezTo>
                <a:cubicBezTo>
                  <a:pt x="4426" y="34903"/>
                  <a:pt x="4846" y="34839"/>
                  <a:pt x="5263" y="34703"/>
                </a:cubicBezTo>
                <a:lnTo>
                  <a:pt x="30790" y="26416"/>
                </a:lnTo>
                <a:cubicBezTo>
                  <a:pt x="33088" y="25666"/>
                  <a:pt x="34231" y="23059"/>
                  <a:pt x="33207" y="20868"/>
                </a:cubicBezTo>
                <a:cubicBezTo>
                  <a:pt x="27969" y="9700"/>
                  <a:pt x="17265" y="1604"/>
                  <a:pt x="4537" y="32"/>
                </a:cubicBezTo>
                <a:cubicBezTo>
                  <a:pt x="4367" y="11"/>
                  <a:pt x="4198" y="1"/>
                  <a:pt x="4031" y="1"/>
                </a:cubicBezTo>
                <a:close/>
              </a:path>
            </a:pathLst>
          </a:custGeom>
          <a:solidFill>
            <a:srgbClr val="2D314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851231" y="1327950"/>
            <a:ext cx="1487002" cy="1515663"/>
          </a:xfrm>
          <a:custGeom>
            <a:avLst/>
            <a:gdLst/>
            <a:ahLst/>
            <a:cxnLst/>
            <a:rect l="l" t="t" r="r" b="b"/>
            <a:pathLst>
              <a:path w="34243" h="34903" extrusionOk="0">
                <a:moveTo>
                  <a:pt x="30201" y="1"/>
                </a:moveTo>
                <a:cubicBezTo>
                  <a:pt x="30034" y="1"/>
                  <a:pt x="29865" y="11"/>
                  <a:pt x="29695" y="32"/>
                </a:cubicBezTo>
                <a:cubicBezTo>
                  <a:pt x="16979" y="1604"/>
                  <a:pt x="6263" y="9700"/>
                  <a:pt x="1024" y="20868"/>
                </a:cubicBezTo>
                <a:cubicBezTo>
                  <a:pt x="0" y="23071"/>
                  <a:pt x="1143" y="25666"/>
                  <a:pt x="3441" y="26416"/>
                </a:cubicBezTo>
                <a:lnTo>
                  <a:pt x="28968" y="34703"/>
                </a:lnTo>
                <a:cubicBezTo>
                  <a:pt x="29386" y="34839"/>
                  <a:pt x="29806" y="34903"/>
                  <a:pt x="30217" y="34903"/>
                </a:cubicBezTo>
                <a:cubicBezTo>
                  <a:pt x="32357" y="34903"/>
                  <a:pt x="34243" y="33167"/>
                  <a:pt x="34243" y="30869"/>
                </a:cubicBezTo>
                <a:lnTo>
                  <a:pt x="34243" y="4033"/>
                </a:lnTo>
                <a:cubicBezTo>
                  <a:pt x="34243" y="1775"/>
                  <a:pt x="32402" y="1"/>
                  <a:pt x="30201" y="1"/>
                </a:cubicBezTo>
                <a:close/>
              </a:path>
            </a:pathLst>
          </a:custGeom>
          <a:solidFill>
            <a:srgbClr val="6687C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745749" y="2466104"/>
            <a:ext cx="1520613" cy="1652973"/>
          </a:xfrm>
          <a:custGeom>
            <a:avLst/>
            <a:gdLst/>
            <a:ahLst/>
            <a:cxnLst/>
            <a:rect l="l" t="t" r="r" b="b"/>
            <a:pathLst>
              <a:path w="35017" h="38065" extrusionOk="0">
                <a:moveTo>
                  <a:pt x="4620" y="0"/>
                </a:moveTo>
                <a:cubicBezTo>
                  <a:pt x="2749" y="0"/>
                  <a:pt x="1039" y="1311"/>
                  <a:pt x="667" y="3255"/>
                </a:cubicBezTo>
                <a:cubicBezTo>
                  <a:pt x="227" y="5506"/>
                  <a:pt x="1" y="7827"/>
                  <a:pt x="1" y="10197"/>
                </a:cubicBezTo>
                <a:cubicBezTo>
                  <a:pt x="1" y="20769"/>
                  <a:pt x="4489" y="30306"/>
                  <a:pt x="11645" y="36998"/>
                </a:cubicBezTo>
                <a:cubicBezTo>
                  <a:pt x="12417" y="37717"/>
                  <a:pt x="13390" y="38065"/>
                  <a:pt x="14358" y="38065"/>
                </a:cubicBezTo>
                <a:cubicBezTo>
                  <a:pt x="15601" y="38065"/>
                  <a:pt x="16838" y="37493"/>
                  <a:pt x="17634" y="36402"/>
                </a:cubicBezTo>
                <a:lnTo>
                  <a:pt x="33410" y="14685"/>
                </a:lnTo>
                <a:cubicBezTo>
                  <a:pt x="35017" y="12471"/>
                  <a:pt x="33993" y="9339"/>
                  <a:pt x="31385" y="8494"/>
                </a:cubicBezTo>
                <a:lnTo>
                  <a:pt x="5858" y="195"/>
                </a:lnTo>
                <a:cubicBezTo>
                  <a:pt x="5446" y="63"/>
                  <a:pt x="5029" y="0"/>
                  <a:pt x="4620" y="0"/>
                </a:cubicBezTo>
                <a:close/>
              </a:path>
            </a:pathLst>
          </a:custGeom>
          <a:solidFill>
            <a:srgbClr val="C7514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6"/>
          <p:cNvSpPr/>
          <p:nvPr/>
        </p:nvSpPr>
        <p:spPr>
          <a:xfrm>
            <a:off x="1449946" y="3031686"/>
            <a:ext cx="1776039" cy="1469676"/>
          </a:xfrm>
          <a:custGeom>
            <a:avLst/>
            <a:gdLst/>
            <a:ahLst/>
            <a:cxnLst/>
            <a:rect l="l" t="t" r="r" b="b"/>
            <a:pathLst>
              <a:path w="40899" h="33844" extrusionOk="0">
                <a:moveTo>
                  <a:pt x="20450" y="0"/>
                </a:moveTo>
                <a:cubicBezTo>
                  <a:pt x="19224" y="0"/>
                  <a:pt x="17997" y="554"/>
                  <a:pt x="17194" y="1661"/>
                </a:cubicBezTo>
                <a:lnTo>
                  <a:pt x="1418" y="23378"/>
                </a:lnTo>
                <a:cubicBezTo>
                  <a:pt x="1" y="25331"/>
                  <a:pt x="596" y="28093"/>
                  <a:pt x="2716" y="29272"/>
                </a:cubicBezTo>
                <a:cubicBezTo>
                  <a:pt x="7966" y="32177"/>
                  <a:pt x="14015" y="33844"/>
                  <a:pt x="20456" y="33844"/>
                </a:cubicBezTo>
                <a:cubicBezTo>
                  <a:pt x="26885" y="33844"/>
                  <a:pt x="32934" y="32177"/>
                  <a:pt x="38196" y="29272"/>
                </a:cubicBezTo>
                <a:cubicBezTo>
                  <a:pt x="40304" y="28093"/>
                  <a:pt x="40899" y="25331"/>
                  <a:pt x="39482" y="23378"/>
                </a:cubicBezTo>
                <a:lnTo>
                  <a:pt x="23706" y="1661"/>
                </a:lnTo>
                <a:cubicBezTo>
                  <a:pt x="22903" y="554"/>
                  <a:pt x="21676" y="0"/>
                  <a:pt x="20450" y="0"/>
                </a:cubicBezTo>
                <a:close/>
              </a:path>
            </a:pathLst>
          </a:custGeom>
          <a:solidFill>
            <a:srgbClr val="F3987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"/>
          <p:cNvSpPr/>
          <p:nvPr/>
        </p:nvSpPr>
        <p:spPr>
          <a:xfrm>
            <a:off x="2156374" y="2679856"/>
            <a:ext cx="398838" cy="528256"/>
          </a:xfrm>
          <a:custGeom>
            <a:avLst/>
            <a:gdLst/>
            <a:ahLst/>
            <a:cxnLst/>
            <a:rect l="l" t="t" r="r" b="b"/>
            <a:pathLst>
              <a:path w="9646" h="12776" extrusionOk="0">
                <a:moveTo>
                  <a:pt x="4823" y="143"/>
                </a:moveTo>
                <a:cubicBezTo>
                  <a:pt x="6526" y="143"/>
                  <a:pt x="7895" y="1524"/>
                  <a:pt x="7895" y="3227"/>
                </a:cubicBezTo>
                <a:cubicBezTo>
                  <a:pt x="7895" y="4930"/>
                  <a:pt x="6526" y="6299"/>
                  <a:pt x="4823" y="6299"/>
                </a:cubicBezTo>
                <a:cubicBezTo>
                  <a:pt x="3120" y="6299"/>
                  <a:pt x="1739" y="4930"/>
                  <a:pt x="1739" y="3227"/>
                </a:cubicBezTo>
                <a:cubicBezTo>
                  <a:pt x="1739" y="1524"/>
                  <a:pt x="3120" y="143"/>
                  <a:pt x="4823" y="143"/>
                </a:cubicBezTo>
                <a:close/>
                <a:moveTo>
                  <a:pt x="4823" y="0"/>
                </a:moveTo>
                <a:cubicBezTo>
                  <a:pt x="3037" y="0"/>
                  <a:pt x="1596" y="1453"/>
                  <a:pt x="1596" y="3227"/>
                </a:cubicBezTo>
                <a:cubicBezTo>
                  <a:pt x="1596" y="5001"/>
                  <a:pt x="3037" y="6454"/>
                  <a:pt x="4823" y="6454"/>
                </a:cubicBezTo>
                <a:cubicBezTo>
                  <a:pt x="6597" y="6454"/>
                  <a:pt x="8050" y="5001"/>
                  <a:pt x="8050" y="3227"/>
                </a:cubicBezTo>
                <a:cubicBezTo>
                  <a:pt x="8050" y="1453"/>
                  <a:pt x="6597" y="0"/>
                  <a:pt x="4823" y="0"/>
                </a:cubicBezTo>
                <a:close/>
                <a:moveTo>
                  <a:pt x="6526" y="6311"/>
                </a:moveTo>
                <a:cubicBezTo>
                  <a:pt x="8264" y="6989"/>
                  <a:pt x="9502" y="8680"/>
                  <a:pt x="9502" y="10656"/>
                </a:cubicBezTo>
                <a:lnTo>
                  <a:pt x="9502" y="10859"/>
                </a:lnTo>
                <a:cubicBezTo>
                  <a:pt x="8252" y="11954"/>
                  <a:pt x="6621" y="12621"/>
                  <a:pt x="4823" y="12621"/>
                </a:cubicBezTo>
                <a:cubicBezTo>
                  <a:pt x="3025" y="12621"/>
                  <a:pt x="1394" y="11954"/>
                  <a:pt x="144" y="10859"/>
                </a:cubicBezTo>
                <a:lnTo>
                  <a:pt x="144" y="10656"/>
                </a:lnTo>
                <a:cubicBezTo>
                  <a:pt x="144" y="8680"/>
                  <a:pt x="1382" y="6989"/>
                  <a:pt x="3120" y="6311"/>
                </a:cubicBezTo>
                <a:cubicBezTo>
                  <a:pt x="3620" y="6585"/>
                  <a:pt x="4204" y="6751"/>
                  <a:pt x="4823" y="6751"/>
                </a:cubicBezTo>
                <a:cubicBezTo>
                  <a:pt x="5442" y="6751"/>
                  <a:pt x="6026" y="6585"/>
                  <a:pt x="6526" y="6311"/>
                </a:cubicBezTo>
                <a:close/>
                <a:moveTo>
                  <a:pt x="3132" y="6144"/>
                </a:moveTo>
                <a:lnTo>
                  <a:pt x="3061" y="6168"/>
                </a:lnTo>
                <a:cubicBezTo>
                  <a:pt x="1204" y="6894"/>
                  <a:pt x="1" y="8656"/>
                  <a:pt x="1" y="10656"/>
                </a:cubicBezTo>
                <a:lnTo>
                  <a:pt x="1" y="10859"/>
                </a:lnTo>
                <a:lnTo>
                  <a:pt x="1" y="10918"/>
                </a:lnTo>
                <a:lnTo>
                  <a:pt x="49" y="10966"/>
                </a:lnTo>
                <a:cubicBezTo>
                  <a:pt x="1370" y="12133"/>
                  <a:pt x="3061" y="12776"/>
                  <a:pt x="4823" y="12776"/>
                </a:cubicBezTo>
                <a:cubicBezTo>
                  <a:pt x="6585" y="12776"/>
                  <a:pt x="8276" y="12133"/>
                  <a:pt x="9597" y="10966"/>
                </a:cubicBezTo>
                <a:lnTo>
                  <a:pt x="9645" y="10918"/>
                </a:lnTo>
                <a:lnTo>
                  <a:pt x="9645" y="10859"/>
                </a:lnTo>
                <a:lnTo>
                  <a:pt x="9645" y="10656"/>
                </a:lnTo>
                <a:cubicBezTo>
                  <a:pt x="9645" y="8668"/>
                  <a:pt x="8443" y="6906"/>
                  <a:pt x="6585" y="6168"/>
                </a:cubicBezTo>
                <a:lnTo>
                  <a:pt x="6514" y="6144"/>
                </a:lnTo>
                <a:lnTo>
                  <a:pt x="6454" y="6180"/>
                </a:lnTo>
                <a:cubicBezTo>
                  <a:pt x="5954" y="6454"/>
                  <a:pt x="5395" y="6596"/>
                  <a:pt x="4823" y="6596"/>
                </a:cubicBezTo>
                <a:cubicBezTo>
                  <a:pt x="4252" y="6596"/>
                  <a:pt x="3692" y="6454"/>
                  <a:pt x="3192" y="6180"/>
                </a:cubicBezTo>
                <a:lnTo>
                  <a:pt x="3132" y="6144"/>
                </a:lnTo>
                <a:close/>
              </a:path>
            </a:pathLst>
          </a:custGeom>
          <a:solidFill>
            <a:srgbClr val="F7FAF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"/>
          <p:cNvSpPr/>
          <p:nvPr/>
        </p:nvSpPr>
        <p:spPr>
          <a:xfrm>
            <a:off x="1732015" y="2248935"/>
            <a:ext cx="1227972" cy="1228016"/>
          </a:xfrm>
          <a:custGeom>
            <a:avLst/>
            <a:gdLst/>
            <a:ahLst/>
            <a:cxnLst/>
            <a:rect l="l" t="t" r="r" b="b"/>
            <a:pathLst>
              <a:path w="28278" h="28279" extrusionOk="0">
                <a:moveTo>
                  <a:pt x="14145" y="1"/>
                </a:moveTo>
                <a:cubicBezTo>
                  <a:pt x="6334" y="1"/>
                  <a:pt x="0" y="6335"/>
                  <a:pt x="0" y="14146"/>
                </a:cubicBezTo>
                <a:cubicBezTo>
                  <a:pt x="0" y="21944"/>
                  <a:pt x="6334" y="28278"/>
                  <a:pt x="14145" y="28278"/>
                </a:cubicBezTo>
                <a:cubicBezTo>
                  <a:pt x="21943" y="28278"/>
                  <a:pt x="28278" y="21944"/>
                  <a:pt x="28278" y="14146"/>
                </a:cubicBezTo>
                <a:cubicBezTo>
                  <a:pt x="28278" y="6335"/>
                  <a:pt x="2194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"/>
          <p:cNvSpPr/>
          <p:nvPr/>
        </p:nvSpPr>
        <p:spPr>
          <a:xfrm rot="-5400000">
            <a:off x="4657531" y="1672949"/>
            <a:ext cx="418200" cy="594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"/>
          <p:cNvSpPr/>
          <p:nvPr/>
        </p:nvSpPr>
        <p:spPr>
          <a:xfrm rot="-5400000">
            <a:off x="4657531" y="2444687"/>
            <a:ext cx="418200" cy="594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87C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"/>
          <p:cNvSpPr/>
          <p:nvPr/>
        </p:nvSpPr>
        <p:spPr>
          <a:xfrm rot="-5400000">
            <a:off x="4657531" y="3260274"/>
            <a:ext cx="418200" cy="594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"/>
          <p:cNvSpPr/>
          <p:nvPr/>
        </p:nvSpPr>
        <p:spPr>
          <a:xfrm rot="5400000" flipH="1">
            <a:off x="6794278" y="304577"/>
            <a:ext cx="418200" cy="333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"/>
          <p:cNvSpPr/>
          <p:nvPr/>
        </p:nvSpPr>
        <p:spPr>
          <a:xfrm rot="5400000" flipH="1">
            <a:off x="6808350" y="1065534"/>
            <a:ext cx="418200" cy="333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"/>
          <p:cNvSpPr/>
          <p:nvPr/>
        </p:nvSpPr>
        <p:spPr>
          <a:xfrm rot="5400000" flipH="1">
            <a:off x="6808350" y="1875715"/>
            <a:ext cx="418200" cy="333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563150" y="1751718"/>
            <a:ext cx="26226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Improving the work environment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5666474" y="2523161"/>
            <a:ext cx="26226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Empoverment</a:t>
            </a:r>
            <a:endParaRPr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61888" y="3335970"/>
            <a:ext cx="2790945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approrpiate salary and benefits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3" name="Google Shape;483;p6"/>
          <p:cNvGrpSpPr/>
          <p:nvPr/>
        </p:nvGrpSpPr>
        <p:grpSpPr>
          <a:xfrm>
            <a:off x="2755215" y="1904229"/>
            <a:ext cx="380393" cy="363118"/>
            <a:chOff x="4126815" y="2760704"/>
            <a:chExt cx="380393" cy="363118"/>
          </a:xfrm>
        </p:grpSpPr>
        <p:sp>
          <p:nvSpPr>
            <p:cNvPr id="484" name="Google Shape;484;p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6"/>
          <p:cNvGrpSpPr/>
          <p:nvPr/>
        </p:nvGrpSpPr>
        <p:grpSpPr>
          <a:xfrm>
            <a:off x="1449946" y="1904220"/>
            <a:ext cx="475474" cy="363131"/>
            <a:chOff x="5776798" y="3409778"/>
            <a:chExt cx="346379" cy="264518"/>
          </a:xfrm>
        </p:grpSpPr>
        <p:sp>
          <p:nvSpPr>
            <p:cNvPr id="489" name="Google Shape;489;p6"/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6"/>
          <p:cNvGrpSpPr/>
          <p:nvPr/>
        </p:nvGrpSpPr>
        <p:grpSpPr>
          <a:xfrm>
            <a:off x="3135603" y="3091242"/>
            <a:ext cx="475475" cy="402681"/>
            <a:chOff x="6671087" y="2009304"/>
            <a:chExt cx="332756" cy="281832"/>
          </a:xfrm>
        </p:grpSpPr>
        <p:sp>
          <p:nvSpPr>
            <p:cNvPr id="496" name="Google Shape;496;p6"/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6"/>
          <p:cNvSpPr/>
          <p:nvPr/>
        </p:nvSpPr>
        <p:spPr>
          <a:xfrm>
            <a:off x="2100201" y="3834402"/>
            <a:ext cx="475478" cy="355583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6"/>
          <p:cNvGrpSpPr/>
          <p:nvPr/>
        </p:nvGrpSpPr>
        <p:grpSpPr>
          <a:xfrm>
            <a:off x="1119911" y="3012721"/>
            <a:ext cx="330030" cy="481202"/>
            <a:chOff x="7127716" y="4279432"/>
            <a:chExt cx="248254" cy="361942"/>
          </a:xfrm>
        </p:grpSpPr>
        <p:sp>
          <p:nvSpPr>
            <p:cNvPr id="500" name="Google Shape;500;p6"/>
            <p:cNvSpPr/>
            <p:nvPr/>
          </p:nvSpPr>
          <p:spPr>
            <a:xfrm>
              <a:off x="7167500" y="4279432"/>
              <a:ext cx="169068" cy="226644"/>
            </a:xfrm>
            <a:custGeom>
              <a:avLst/>
              <a:gdLst/>
              <a:ahLst/>
              <a:cxnLst/>
              <a:rect l="l" t="t" r="r" b="b"/>
              <a:pathLst>
                <a:path w="5312" h="7121" extrusionOk="0">
                  <a:moveTo>
                    <a:pt x="4085" y="310"/>
                  </a:moveTo>
                  <a:lnTo>
                    <a:pt x="4085" y="1715"/>
                  </a:lnTo>
                  <a:cubicBezTo>
                    <a:pt x="4085" y="1834"/>
                    <a:pt x="4049" y="1930"/>
                    <a:pt x="4001" y="2037"/>
                  </a:cubicBezTo>
                  <a:lnTo>
                    <a:pt x="3918" y="2204"/>
                  </a:lnTo>
                  <a:cubicBezTo>
                    <a:pt x="3906" y="2239"/>
                    <a:pt x="3906" y="2251"/>
                    <a:pt x="3906" y="2275"/>
                  </a:cubicBezTo>
                  <a:lnTo>
                    <a:pt x="3906" y="2632"/>
                  </a:lnTo>
                  <a:cubicBezTo>
                    <a:pt x="3906" y="2989"/>
                    <a:pt x="3763" y="3311"/>
                    <a:pt x="3501" y="3561"/>
                  </a:cubicBezTo>
                  <a:cubicBezTo>
                    <a:pt x="3283" y="3801"/>
                    <a:pt x="2975" y="3921"/>
                    <a:pt x="2650" y="3921"/>
                  </a:cubicBezTo>
                  <a:cubicBezTo>
                    <a:pt x="2620" y="3921"/>
                    <a:pt x="2591" y="3920"/>
                    <a:pt x="2561" y="3918"/>
                  </a:cubicBezTo>
                  <a:cubicBezTo>
                    <a:pt x="1906" y="3870"/>
                    <a:pt x="1382" y="3311"/>
                    <a:pt x="1382" y="2608"/>
                  </a:cubicBezTo>
                  <a:lnTo>
                    <a:pt x="1382" y="2299"/>
                  </a:lnTo>
                  <a:cubicBezTo>
                    <a:pt x="1382" y="2263"/>
                    <a:pt x="1382" y="2251"/>
                    <a:pt x="1370" y="2215"/>
                  </a:cubicBezTo>
                  <a:lnTo>
                    <a:pt x="1287" y="2061"/>
                  </a:lnTo>
                  <a:cubicBezTo>
                    <a:pt x="1239" y="1953"/>
                    <a:pt x="1204" y="1846"/>
                    <a:pt x="1204" y="1727"/>
                  </a:cubicBezTo>
                  <a:lnTo>
                    <a:pt x="1204" y="1227"/>
                  </a:lnTo>
                  <a:cubicBezTo>
                    <a:pt x="1204" y="727"/>
                    <a:pt x="1608" y="310"/>
                    <a:pt x="2120" y="310"/>
                  </a:cubicBezTo>
                  <a:close/>
                  <a:moveTo>
                    <a:pt x="3204" y="4168"/>
                  </a:moveTo>
                  <a:lnTo>
                    <a:pt x="3204" y="4359"/>
                  </a:lnTo>
                  <a:cubicBezTo>
                    <a:pt x="3204" y="4418"/>
                    <a:pt x="3216" y="4466"/>
                    <a:pt x="3228" y="4525"/>
                  </a:cubicBezTo>
                  <a:lnTo>
                    <a:pt x="2656" y="4942"/>
                  </a:lnTo>
                  <a:lnTo>
                    <a:pt x="2073" y="4525"/>
                  </a:lnTo>
                  <a:cubicBezTo>
                    <a:pt x="2085" y="4478"/>
                    <a:pt x="2096" y="4418"/>
                    <a:pt x="2096" y="4359"/>
                  </a:cubicBezTo>
                  <a:lnTo>
                    <a:pt x="2096" y="4168"/>
                  </a:lnTo>
                  <a:cubicBezTo>
                    <a:pt x="2239" y="4216"/>
                    <a:pt x="2382" y="4263"/>
                    <a:pt x="2549" y="4263"/>
                  </a:cubicBezTo>
                  <a:lnTo>
                    <a:pt x="2656" y="4263"/>
                  </a:lnTo>
                  <a:cubicBezTo>
                    <a:pt x="2847" y="4263"/>
                    <a:pt x="3025" y="4228"/>
                    <a:pt x="3204" y="4168"/>
                  </a:cubicBezTo>
                  <a:close/>
                  <a:moveTo>
                    <a:pt x="2132" y="1"/>
                  </a:moveTo>
                  <a:cubicBezTo>
                    <a:pt x="1442" y="1"/>
                    <a:pt x="894" y="549"/>
                    <a:pt x="894" y="1239"/>
                  </a:cubicBezTo>
                  <a:lnTo>
                    <a:pt x="894" y="1739"/>
                  </a:lnTo>
                  <a:cubicBezTo>
                    <a:pt x="894" y="1906"/>
                    <a:pt x="942" y="2073"/>
                    <a:pt x="1001" y="2215"/>
                  </a:cubicBezTo>
                  <a:lnTo>
                    <a:pt x="1061" y="2346"/>
                  </a:lnTo>
                  <a:lnTo>
                    <a:pt x="1061" y="2620"/>
                  </a:lnTo>
                  <a:cubicBezTo>
                    <a:pt x="1061" y="3180"/>
                    <a:pt x="1346" y="3692"/>
                    <a:pt x="1775" y="3989"/>
                  </a:cubicBezTo>
                  <a:lnTo>
                    <a:pt x="1775" y="4359"/>
                  </a:lnTo>
                  <a:cubicBezTo>
                    <a:pt x="1775" y="4454"/>
                    <a:pt x="1715" y="4525"/>
                    <a:pt x="1644" y="4537"/>
                  </a:cubicBezTo>
                  <a:lnTo>
                    <a:pt x="632" y="4859"/>
                  </a:lnTo>
                  <a:cubicBezTo>
                    <a:pt x="251" y="4966"/>
                    <a:pt x="1" y="5299"/>
                    <a:pt x="1" y="5704"/>
                  </a:cubicBezTo>
                  <a:lnTo>
                    <a:pt x="1" y="6954"/>
                  </a:lnTo>
                  <a:cubicBezTo>
                    <a:pt x="1" y="7037"/>
                    <a:pt x="72" y="7121"/>
                    <a:pt x="168" y="7121"/>
                  </a:cubicBezTo>
                  <a:cubicBezTo>
                    <a:pt x="251" y="7121"/>
                    <a:pt x="334" y="7037"/>
                    <a:pt x="334" y="6954"/>
                  </a:cubicBezTo>
                  <a:lnTo>
                    <a:pt x="334" y="5704"/>
                  </a:lnTo>
                  <a:cubicBezTo>
                    <a:pt x="334" y="5466"/>
                    <a:pt x="477" y="5252"/>
                    <a:pt x="715" y="5180"/>
                  </a:cubicBezTo>
                  <a:lnTo>
                    <a:pt x="1727" y="4871"/>
                  </a:lnTo>
                  <a:cubicBezTo>
                    <a:pt x="1787" y="4859"/>
                    <a:pt x="1835" y="4823"/>
                    <a:pt x="1882" y="4799"/>
                  </a:cubicBezTo>
                  <a:lnTo>
                    <a:pt x="2442" y="5204"/>
                  </a:lnTo>
                  <a:cubicBezTo>
                    <a:pt x="2501" y="5252"/>
                    <a:pt x="2573" y="5287"/>
                    <a:pt x="2656" y="5287"/>
                  </a:cubicBezTo>
                  <a:cubicBezTo>
                    <a:pt x="2728" y="5287"/>
                    <a:pt x="2799" y="5252"/>
                    <a:pt x="2858" y="5204"/>
                  </a:cubicBezTo>
                  <a:lnTo>
                    <a:pt x="3430" y="4799"/>
                  </a:lnTo>
                  <a:cubicBezTo>
                    <a:pt x="3466" y="4823"/>
                    <a:pt x="3513" y="4859"/>
                    <a:pt x="3573" y="4871"/>
                  </a:cubicBezTo>
                  <a:lnTo>
                    <a:pt x="4585" y="5180"/>
                  </a:lnTo>
                  <a:cubicBezTo>
                    <a:pt x="4823" y="5252"/>
                    <a:pt x="4978" y="5466"/>
                    <a:pt x="4978" y="5704"/>
                  </a:cubicBezTo>
                  <a:lnTo>
                    <a:pt x="4978" y="6954"/>
                  </a:lnTo>
                  <a:cubicBezTo>
                    <a:pt x="4978" y="7037"/>
                    <a:pt x="5049" y="7121"/>
                    <a:pt x="5133" y="7121"/>
                  </a:cubicBezTo>
                  <a:cubicBezTo>
                    <a:pt x="5228" y="7121"/>
                    <a:pt x="5299" y="7037"/>
                    <a:pt x="5299" y="6954"/>
                  </a:cubicBezTo>
                  <a:lnTo>
                    <a:pt x="5299" y="5704"/>
                  </a:lnTo>
                  <a:cubicBezTo>
                    <a:pt x="5311" y="5299"/>
                    <a:pt x="5061" y="4954"/>
                    <a:pt x="4692" y="4835"/>
                  </a:cubicBezTo>
                  <a:lnTo>
                    <a:pt x="3680" y="4525"/>
                  </a:lnTo>
                  <a:cubicBezTo>
                    <a:pt x="3609" y="4501"/>
                    <a:pt x="3549" y="4418"/>
                    <a:pt x="3549" y="4347"/>
                  </a:cubicBezTo>
                  <a:lnTo>
                    <a:pt x="3549" y="3978"/>
                  </a:lnTo>
                  <a:cubicBezTo>
                    <a:pt x="3620" y="3930"/>
                    <a:pt x="3692" y="3870"/>
                    <a:pt x="3751" y="3811"/>
                  </a:cubicBezTo>
                  <a:cubicBezTo>
                    <a:pt x="4061" y="3513"/>
                    <a:pt x="4263" y="3085"/>
                    <a:pt x="4263" y="2656"/>
                  </a:cubicBezTo>
                  <a:lnTo>
                    <a:pt x="4263" y="2334"/>
                  </a:lnTo>
                  <a:lnTo>
                    <a:pt x="4323" y="2204"/>
                  </a:lnTo>
                  <a:cubicBezTo>
                    <a:pt x="4394" y="2061"/>
                    <a:pt x="4418" y="1894"/>
                    <a:pt x="4418" y="1727"/>
                  </a:cubicBezTo>
                  <a:lnTo>
                    <a:pt x="4418" y="168"/>
                  </a:lnTo>
                  <a:cubicBezTo>
                    <a:pt x="4418" y="72"/>
                    <a:pt x="4347" y="1"/>
                    <a:pt x="4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7246719" y="4455279"/>
              <a:ext cx="10248" cy="50033"/>
            </a:xfrm>
            <a:custGeom>
              <a:avLst/>
              <a:gdLst/>
              <a:ahLst/>
              <a:cxnLst/>
              <a:rect l="l" t="t" r="r" b="b"/>
              <a:pathLst>
                <a:path w="322" h="157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417"/>
                  </a:lnTo>
                  <a:cubicBezTo>
                    <a:pt x="0" y="1501"/>
                    <a:pt x="72" y="1572"/>
                    <a:pt x="167" y="1572"/>
                  </a:cubicBezTo>
                  <a:cubicBezTo>
                    <a:pt x="250" y="1572"/>
                    <a:pt x="322" y="1501"/>
                    <a:pt x="322" y="141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7195572" y="4466642"/>
              <a:ext cx="11012" cy="38670"/>
            </a:xfrm>
            <a:custGeom>
              <a:avLst/>
              <a:gdLst/>
              <a:ahLst/>
              <a:cxnLst/>
              <a:rect l="l" t="t" r="r" b="b"/>
              <a:pathLst>
                <a:path w="346" h="1215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71" y="1215"/>
                    <a:pt x="167" y="1215"/>
                  </a:cubicBezTo>
                  <a:cubicBezTo>
                    <a:pt x="250" y="1215"/>
                    <a:pt x="322" y="1144"/>
                    <a:pt x="322" y="1060"/>
                  </a:cubicBezTo>
                  <a:lnTo>
                    <a:pt x="322" y="167"/>
                  </a:lnTo>
                  <a:cubicBezTo>
                    <a:pt x="345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7297866" y="4466642"/>
              <a:ext cx="10280" cy="38670"/>
            </a:xfrm>
            <a:custGeom>
              <a:avLst/>
              <a:gdLst/>
              <a:ahLst/>
              <a:cxnLst/>
              <a:rect l="l" t="t" r="r" b="b"/>
              <a:pathLst>
                <a:path w="323" h="121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22" y="1144"/>
                    <a:pt x="322" y="1060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7235357" y="4608369"/>
              <a:ext cx="33005" cy="33005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322"/>
                  </a:moveTo>
                  <a:cubicBezTo>
                    <a:pt x="619" y="322"/>
                    <a:pt x="715" y="417"/>
                    <a:pt x="715" y="512"/>
                  </a:cubicBezTo>
                  <a:cubicBezTo>
                    <a:pt x="715" y="620"/>
                    <a:pt x="619" y="715"/>
                    <a:pt x="524" y="715"/>
                  </a:cubicBezTo>
                  <a:cubicBezTo>
                    <a:pt x="417" y="715"/>
                    <a:pt x="322" y="620"/>
                    <a:pt x="322" y="512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9"/>
                    <a:pt x="0" y="512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12"/>
                  </a:cubicBezTo>
                  <a:cubicBezTo>
                    <a:pt x="1036" y="239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7127716" y="4608369"/>
              <a:ext cx="33387" cy="3300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322"/>
                  </a:moveTo>
                  <a:cubicBezTo>
                    <a:pt x="632" y="322"/>
                    <a:pt x="715" y="417"/>
                    <a:pt x="715" y="512"/>
                  </a:cubicBezTo>
                  <a:cubicBezTo>
                    <a:pt x="715" y="620"/>
                    <a:pt x="632" y="715"/>
                    <a:pt x="525" y="715"/>
                  </a:cubicBezTo>
                  <a:cubicBezTo>
                    <a:pt x="418" y="715"/>
                    <a:pt x="334" y="620"/>
                    <a:pt x="334" y="512"/>
                  </a:cubicBezTo>
                  <a:cubicBezTo>
                    <a:pt x="334" y="417"/>
                    <a:pt x="418" y="322"/>
                    <a:pt x="525" y="322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7342965" y="4608369"/>
              <a:ext cx="33005" cy="33005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12"/>
                  </a:cubicBezTo>
                  <a:cubicBezTo>
                    <a:pt x="715" y="620"/>
                    <a:pt x="620" y="715"/>
                    <a:pt x="513" y="715"/>
                  </a:cubicBezTo>
                  <a:cubicBezTo>
                    <a:pt x="417" y="715"/>
                    <a:pt x="322" y="620"/>
                    <a:pt x="322" y="512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27" y="0"/>
                    <a:pt x="1" y="239"/>
                    <a:pt x="1" y="512"/>
                  </a:cubicBezTo>
                  <a:cubicBezTo>
                    <a:pt x="1" y="798"/>
                    <a:pt x="227" y="1036"/>
                    <a:pt x="513" y="1036"/>
                  </a:cubicBezTo>
                  <a:cubicBezTo>
                    <a:pt x="798" y="1036"/>
                    <a:pt x="1036" y="798"/>
                    <a:pt x="1036" y="512"/>
                  </a:cubicBezTo>
                  <a:cubicBezTo>
                    <a:pt x="1036" y="239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7159194" y="4517788"/>
              <a:ext cx="186064" cy="84916"/>
            </a:xfrm>
            <a:custGeom>
              <a:avLst/>
              <a:gdLst/>
              <a:ahLst/>
              <a:cxnLst/>
              <a:rect l="l" t="t" r="r" b="b"/>
              <a:pathLst>
                <a:path w="5846" h="2668" extrusionOk="0">
                  <a:moveTo>
                    <a:pt x="2929" y="1"/>
                  </a:moveTo>
                  <a:cubicBezTo>
                    <a:pt x="2834" y="1"/>
                    <a:pt x="2762" y="72"/>
                    <a:pt x="2762" y="168"/>
                  </a:cubicBezTo>
                  <a:lnTo>
                    <a:pt x="2762" y="715"/>
                  </a:lnTo>
                  <a:lnTo>
                    <a:pt x="1607" y="715"/>
                  </a:lnTo>
                  <a:cubicBezTo>
                    <a:pt x="1381" y="715"/>
                    <a:pt x="1167" y="822"/>
                    <a:pt x="1036" y="1013"/>
                  </a:cubicBezTo>
                  <a:lnTo>
                    <a:pt x="60" y="2394"/>
                  </a:lnTo>
                  <a:cubicBezTo>
                    <a:pt x="0" y="2465"/>
                    <a:pt x="24" y="2573"/>
                    <a:pt x="95" y="2632"/>
                  </a:cubicBezTo>
                  <a:cubicBezTo>
                    <a:pt x="127" y="2655"/>
                    <a:pt x="160" y="2665"/>
                    <a:pt x="192" y="2665"/>
                  </a:cubicBezTo>
                  <a:cubicBezTo>
                    <a:pt x="245" y="2665"/>
                    <a:pt x="296" y="2636"/>
                    <a:pt x="333" y="2585"/>
                  </a:cubicBezTo>
                  <a:lnTo>
                    <a:pt x="1322" y="1203"/>
                  </a:lnTo>
                  <a:cubicBezTo>
                    <a:pt x="1393" y="1120"/>
                    <a:pt x="1500" y="1061"/>
                    <a:pt x="1619" y="1061"/>
                  </a:cubicBezTo>
                  <a:lnTo>
                    <a:pt x="2774" y="1061"/>
                  </a:lnTo>
                  <a:lnTo>
                    <a:pt x="2774" y="2311"/>
                  </a:lnTo>
                  <a:cubicBezTo>
                    <a:pt x="2774" y="2394"/>
                    <a:pt x="2858" y="2465"/>
                    <a:pt x="2941" y="2465"/>
                  </a:cubicBezTo>
                  <a:cubicBezTo>
                    <a:pt x="3036" y="2465"/>
                    <a:pt x="3108" y="2394"/>
                    <a:pt x="3108" y="2311"/>
                  </a:cubicBezTo>
                  <a:lnTo>
                    <a:pt x="3108" y="1061"/>
                  </a:lnTo>
                  <a:lnTo>
                    <a:pt x="4262" y="1061"/>
                  </a:lnTo>
                  <a:cubicBezTo>
                    <a:pt x="4382" y="1061"/>
                    <a:pt x="4489" y="1120"/>
                    <a:pt x="4560" y="1203"/>
                  </a:cubicBezTo>
                  <a:lnTo>
                    <a:pt x="5548" y="2585"/>
                  </a:lnTo>
                  <a:cubicBezTo>
                    <a:pt x="5572" y="2632"/>
                    <a:pt x="5632" y="2668"/>
                    <a:pt x="5679" y="2668"/>
                  </a:cubicBezTo>
                  <a:cubicBezTo>
                    <a:pt x="5715" y="2668"/>
                    <a:pt x="5751" y="2644"/>
                    <a:pt x="5775" y="2632"/>
                  </a:cubicBezTo>
                  <a:cubicBezTo>
                    <a:pt x="5834" y="2561"/>
                    <a:pt x="5846" y="2454"/>
                    <a:pt x="5798" y="2382"/>
                  </a:cubicBezTo>
                  <a:lnTo>
                    <a:pt x="4822" y="1001"/>
                  </a:lnTo>
                  <a:cubicBezTo>
                    <a:pt x="4679" y="822"/>
                    <a:pt x="4477" y="703"/>
                    <a:pt x="4251" y="703"/>
                  </a:cubicBezTo>
                  <a:lnTo>
                    <a:pt x="3096" y="703"/>
                  </a:lnTo>
                  <a:lnTo>
                    <a:pt x="3096" y="168"/>
                  </a:lnTo>
                  <a:cubicBezTo>
                    <a:pt x="3096" y="72"/>
                    <a:pt x="3012" y="1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7217915" y="4321126"/>
              <a:ext cx="68238" cy="25812"/>
            </a:xfrm>
            <a:custGeom>
              <a:avLst/>
              <a:gdLst/>
              <a:ahLst/>
              <a:cxnLst/>
              <a:rect l="l" t="t" r="r" b="b"/>
              <a:pathLst>
                <a:path w="2144" h="811" extrusionOk="0">
                  <a:moveTo>
                    <a:pt x="933" y="1"/>
                  </a:moveTo>
                  <a:cubicBezTo>
                    <a:pt x="491" y="1"/>
                    <a:pt x="139" y="113"/>
                    <a:pt x="120" y="120"/>
                  </a:cubicBezTo>
                  <a:cubicBezTo>
                    <a:pt x="36" y="155"/>
                    <a:pt x="1" y="215"/>
                    <a:pt x="1" y="286"/>
                  </a:cubicBezTo>
                  <a:lnTo>
                    <a:pt x="1" y="643"/>
                  </a:lnTo>
                  <a:cubicBezTo>
                    <a:pt x="1" y="727"/>
                    <a:pt x="72" y="810"/>
                    <a:pt x="155" y="810"/>
                  </a:cubicBezTo>
                  <a:cubicBezTo>
                    <a:pt x="251" y="810"/>
                    <a:pt x="322" y="727"/>
                    <a:pt x="322" y="643"/>
                  </a:cubicBezTo>
                  <a:lnTo>
                    <a:pt x="322" y="417"/>
                  </a:lnTo>
                  <a:cubicBezTo>
                    <a:pt x="455" y="384"/>
                    <a:pt x="683" y="341"/>
                    <a:pt x="940" y="341"/>
                  </a:cubicBezTo>
                  <a:cubicBezTo>
                    <a:pt x="1236" y="341"/>
                    <a:pt x="1572" y="398"/>
                    <a:pt x="1846" y="596"/>
                  </a:cubicBezTo>
                  <a:cubicBezTo>
                    <a:pt x="1877" y="622"/>
                    <a:pt x="1914" y="634"/>
                    <a:pt x="1951" y="634"/>
                  </a:cubicBezTo>
                  <a:cubicBezTo>
                    <a:pt x="1999" y="634"/>
                    <a:pt x="2045" y="613"/>
                    <a:pt x="2072" y="572"/>
                  </a:cubicBezTo>
                  <a:cubicBezTo>
                    <a:pt x="2144" y="489"/>
                    <a:pt x="2120" y="393"/>
                    <a:pt x="2048" y="334"/>
                  </a:cubicBezTo>
                  <a:cubicBezTo>
                    <a:pt x="1703" y="74"/>
                    <a:pt x="1289" y="1"/>
                    <a:pt x="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6"/>
          <p:cNvSpPr txBox="1">
            <a:spLocks noGrp="1"/>
          </p:cNvSpPr>
          <p:nvPr>
            <p:ph type="title" idx="4294967295"/>
          </p:nvPr>
        </p:nvSpPr>
        <p:spPr>
          <a:xfrm>
            <a:off x="4583860" y="1720218"/>
            <a:ext cx="594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6"/>
          <p:cNvSpPr txBox="1">
            <a:spLocks noGrp="1"/>
          </p:cNvSpPr>
          <p:nvPr>
            <p:ph type="title" idx="4294967295"/>
          </p:nvPr>
        </p:nvSpPr>
        <p:spPr>
          <a:xfrm>
            <a:off x="4615837" y="2507887"/>
            <a:ext cx="594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6"/>
          <p:cNvSpPr txBox="1">
            <a:spLocks noGrp="1"/>
          </p:cNvSpPr>
          <p:nvPr>
            <p:ph type="title" idx="4294967295"/>
          </p:nvPr>
        </p:nvSpPr>
        <p:spPr>
          <a:xfrm>
            <a:off x="4574520" y="3304475"/>
            <a:ext cx="594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6"/>
          <p:cNvSpPr/>
          <p:nvPr/>
        </p:nvSpPr>
        <p:spPr>
          <a:xfrm>
            <a:off x="2409576" y="407831"/>
            <a:ext cx="4321782" cy="5378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"/>
          <p:cNvSpPr txBox="1"/>
          <p:nvPr/>
        </p:nvSpPr>
        <p:spPr>
          <a:xfrm>
            <a:off x="3121799" y="439937"/>
            <a:ext cx="26226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Solutions</a:t>
            </a:r>
            <a:endParaRPr sz="3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 Resource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D3142"/>
      </a:accent1>
      <a:accent2>
        <a:srgbClr val="6687C0"/>
      </a:accent2>
      <a:accent3>
        <a:srgbClr val="1B9BA8"/>
      </a:accent3>
      <a:accent4>
        <a:srgbClr val="F39871"/>
      </a:accent4>
      <a:accent5>
        <a:srgbClr val="C75146"/>
      </a:accent5>
      <a:accent6>
        <a:srgbClr val="57595B"/>
      </a:accent6>
      <a:hlink>
        <a:srgbClr val="D0D3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125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 Black</vt:lpstr>
      <vt:lpstr>Fira Sans Extra Condensed</vt:lpstr>
      <vt:lpstr>Arial</vt:lpstr>
      <vt:lpstr>Roboto</vt:lpstr>
      <vt:lpstr>Fira Sans Extra Condensed Medium</vt:lpstr>
      <vt:lpstr>Human Resources Infographics by Slidesgo</vt:lpstr>
      <vt:lpstr>Human Resource Attrition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Attrition solution</dc:title>
  <dc:creator>Thanh Binh</dc:creator>
  <cp:lastModifiedBy>Pham Thi Quynh Lam</cp:lastModifiedBy>
  <cp:revision>3</cp:revision>
  <dcterms:modified xsi:type="dcterms:W3CDTF">2024-06-08T14:48:23Z</dcterms:modified>
</cp:coreProperties>
</file>