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60" r:id="rId5"/>
    <p:sldId id="283" r:id="rId6"/>
    <p:sldId id="282" r:id="rId7"/>
    <p:sldId id="257" r:id="rId8"/>
    <p:sldId id="286" r:id="rId9"/>
    <p:sldId id="258" r:id="rId10"/>
    <p:sldId id="259" r:id="rId11"/>
    <p:sldId id="27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pos="5112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00"/>
    <a:srgbClr val="6D0200"/>
    <a:srgbClr val="FFFFFF"/>
    <a:srgbClr val="490200"/>
    <a:srgbClr val="196847"/>
    <a:srgbClr val="195A4D"/>
    <a:srgbClr val="114530"/>
    <a:srgbClr val="113C34"/>
    <a:srgbClr val="A4A3A4"/>
    <a:srgbClr val="228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1652" autoAdjust="0"/>
  </p:normalViewPr>
  <p:slideViewPr>
    <p:cSldViewPr snapToGrid="0">
      <p:cViewPr varScale="1">
        <p:scale>
          <a:sx n="67" d="100"/>
          <a:sy n="67" d="100"/>
        </p:scale>
        <p:origin x="798" y="72"/>
      </p:cViewPr>
      <p:guideLst>
        <p:guide orient="horz" pos="1464"/>
        <p:guide pos="2568"/>
        <p:guide pos="5112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Dương" userId="ca7bdbb464578828" providerId="LiveId" clId="{D82760A9-F618-4CBB-8FE1-7699A82AD9EB}"/>
    <pc:docChg chg="undo redo custSel mod addSld delSld modSld sldOrd">
      <pc:chgData name="Minh Dương" userId="ca7bdbb464578828" providerId="LiveId" clId="{D82760A9-F618-4CBB-8FE1-7699A82AD9EB}" dt="2023-10-30T17:21:52.413" v="5323" actId="20577"/>
      <pc:docMkLst>
        <pc:docMk/>
      </pc:docMkLst>
      <pc:sldChg chg="modSp mod">
        <pc:chgData name="Minh Dương" userId="ca7bdbb464578828" providerId="LiveId" clId="{D82760A9-F618-4CBB-8FE1-7699A82AD9EB}" dt="2023-10-30T17:08:18.651" v="3954" actId="27636"/>
        <pc:sldMkLst>
          <pc:docMk/>
          <pc:sldMk cId="3625019004" sldId="256"/>
        </pc:sldMkLst>
        <pc:spChg chg="mod">
          <ac:chgData name="Minh Dương" userId="ca7bdbb464578828" providerId="LiveId" clId="{D82760A9-F618-4CBB-8FE1-7699A82AD9EB}" dt="2023-10-30T17:08:18.651" v="3954" actId="27636"/>
          <ac:spMkLst>
            <pc:docMk/>
            <pc:sldMk cId="3625019004" sldId="256"/>
            <ac:spMk id="2" creationId="{7427ABDA-C505-E4A3-845D-7C6F089EA2E5}"/>
          </ac:spMkLst>
        </pc:spChg>
      </pc:sldChg>
      <pc:sldChg chg="modNotesTx">
        <pc:chgData name="Minh Dương" userId="ca7bdbb464578828" providerId="LiveId" clId="{D82760A9-F618-4CBB-8FE1-7699A82AD9EB}" dt="2023-10-30T16:11:07.200" v="110" actId="20577"/>
        <pc:sldMkLst>
          <pc:docMk/>
          <pc:sldMk cId="1031534265" sldId="257"/>
        </pc:sldMkLst>
      </pc:sldChg>
      <pc:sldChg chg="add del mod modNotesTx">
        <pc:chgData name="Minh Dương" userId="ca7bdbb464578828" providerId="LiveId" clId="{D82760A9-F618-4CBB-8FE1-7699A82AD9EB}" dt="2023-10-30T17:21:52.413" v="5323" actId="20577"/>
        <pc:sldMkLst>
          <pc:docMk/>
          <pc:sldMk cId="3713830872" sldId="258"/>
        </pc:sldMkLst>
      </pc:sldChg>
      <pc:sldChg chg="addSp delSp modSp add mod modNotesTx">
        <pc:chgData name="Minh Dương" userId="ca7bdbb464578828" providerId="LiveId" clId="{D82760A9-F618-4CBB-8FE1-7699A82AD9EB}" dt="2023-10-30T16:52:16.707" v="1835" actId="20577"/>
        <pc:sldMkLst>
          <pc:docMk/>
          <pc:sldMk cId="1504654281" sldId="259"/>
        </pc:sldMkLst>
        <pc:spChg chg="mod">
          <ac:chgData name="Minh Dương" userId="ca7bdbb464578828" providerId="LiveId" clId="{D82760A9-F618-4CBB-8FE1-7699A82AD9EB}" dt="2023-10-30T16:14:46.358" v="366" actId="20577"/>
          <ac:spMkLst>
            <pc:docMk/>
            <pc:sldMk cId="1504654281" sldId="259"/>
            <ac:spMk id="37" creationId="{00000000-0000-0000-0000-000000000000}"/>
          </ac:spMkLst>
        </pc:spChg>
        <pc:grpChg chg="del">
          <ac:chgData name="Minh Dương" userId="ca7bdbb464578828" providerId="LiveId" clId="{D82760A9-F618-4CBB-8FE1-7699A82AD9EB}" dt="2023-10-30T16:15:01.884" v="367" actId="478"/>
          <ac:grpSpMkLst>
            <pc:docMk/>
            <pc:sldMk cId="1504654281" sldId="259"/>
            <ac:grpSpMk id="48" creationId="{0EEF65ED-B027-E16A-6898-5A5C7961A171}"/>
          </ac:grpSpMkLst>
        </pc:grpChg>
        <pc:graphicFrameChg chg="add del mod">
          <ac:chgData name="Minh Dương" userId="ca7bdbb464578828" providerId="LiveId" clId="{D82760A9-F618-4CBB-8FE1-7699A82AD9EB}" dt="2023-10-30T16:16:53.287" v="374" actId="478"/>
          <ac:graphicFrameMkLst>
            <pc:docMk/>
            <pc:sldMk cId="1504654281" sldId="259"/>
            <ac:graphicFrameMk id="4" creationId="{48E62F74-9FC3-E046-2824-6BF84D9E4FE8}"/>
          </ac:graphicFrameMkLst>
        </pc:graphicFrameChg>
        <pc:graphicFrameChg chg="add mod">
          <ac:chgData name="Minh Dương" userId="ca7bdbb464578828" providerId="LiveId" clId="{D82760A9-F618-4CBB-8FE1-7699A82AD9EB}" dt="2023-10-30T16:32:47.112" v="505"/>
          <ac:graphicFrameMkLst>
            <pc:docMk/>
            <pc:sldMk cId="1504654281" sldId="259"/>
            <ac:graphicFrameMk id="9" creationId="{DF4DBB13-FF1B-DCF7-2992-21691ABD188C}"/>
          </ac:graphicFrameMkLst>
        </pc:graphicFrameChg>
      </pc:sldChg>
      <pc:sldChg chg="addSp delSp modSp new mod ord modClrScheme chgLayout modNotesTx">
        <pc:chgData name="Minh Dương" userId="ca7bdbb464578828" providerId="LiveId" clId="{D82760A9-F618-4CBB-8FE1-7699A82AD9EB}" dt="2023-10-30T17:19:18.425" v="5072" actId="20577"/>
        <pc:sldMkLst>
          <pc:docMk/>
          <pc:sldMk cId="1154557784" sldId="260"/>
        </pc:sldMkLst>
        <pc:spChg chg="del">
          <ac:chgData name="Minh Dương" userId="ca7bdbb464578828" providerId="LiveId" clId="{D82760A9-F618-4CBB-8FE1-7699A82AD9EB}" dt="2023-10-30T16:34:05.479" v="534" actId="700"/>
          <ac:spMkLst>
            <pc:docMk/>
            <pc:sldMk cId="1154557784" sldId="260"/>
            <ac:spMk id="2" creationId="{D834EFD9-6652-1E58-275F-1A6175C6C3B4}"/>
          </ac:spMkLst>
        </pc:spChg>
        <pc:spChg chg="del">
          <ac:chgData name="Minh Dương" userId="ca7bdbb464578828" providerId="LiveId" clId="{D82760A9-F618-4CBB-8FE1-7699A82AD9EB}" dt="2023-10-30T16:34:05.479" v="534" actId="700"/>
          <ac:spMkLst>
            <pc:docMk/>
            <pc:sldMk cId="1154557784" sldId="260"/>
            <ac:spMk id="3" creationId="{4BB91496-EA70-883B-7600-A98F6F71F220}"/>
          </ac:spMkLst>
        </pc:spChg>
        <pc:spChg chg="add mod">
          <ac:chgData name="Minh Dương" userId="ca7bdbb464578828" providerId="LiveId" clId="{D82760A9-F618-4CBB-8FE1-7699A82AD9EB}" dt="2023-10-30T16:38:04.021" v="709" actId="20577"/>
          <ac:spMkLst>
            <pc:docMk/>
            <pc:sldMk cId="1154557784" sldId="260"/>
            <ac:spMk id="7" creationId="{EF27A79D-B662-5F44-1CE6-B07E636C42C3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9" creationId="{19628E89-1738-CF54-86AD-1BC2EBAEFEB3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0" creationId="{9EE231C6-486C-1DE9-8301-859B6434D15B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1" creationId="{8A0F47AD-71B8-D4B8-A1BA-3695140DAB33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2" creationId="{29538315-AD3D-18FE-B18F-35AB64281120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3" creationId="{E41A24EF-FA48-93B0-B1F5-F5B45EB928E1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4" creationId="{7B61BF30-46C9-878D-EBCC-ED5C507E3C20}"/>
          </ac:spMkLst>
        </pc:spChg>
        <pc:spChg chg="add mod">
          <ac:chgData name="Minh Dương" userId="ca7bdbb464578828" providerId="LiveId" clId="{D82760A9-F618-4CBB-8FE1-7699A82AD9EB}" dt="2023-10-30T16:50:21.816" v="1761" actId="2711"/>
          <ac:spMkLst>
            <pc:docMk/>
            <pc:sldMk cId="1154557784" sldId="260"/>
            <ac:spMk id="15" creationId="{009097DC-F0D4-511E-17FC-2901AB91A1DC}"/>
          </ac:spMkLst>
        </pc:spChg>
        <pc:spChg chg="add del mod">
          <ac:chgData name="Minh Dương" userId="ca7bdbb464578828" providerId="LiveId" clId="{D82760A9-F618-4CBB-8FE1-7699A82AD9EB}" dt="2023-10-30T16:44:34.445" v="1509" actId="478"/>
          <ac:spMkLst>
            <pc:docMk/>
            <pc:sldMk cId="1154557784" sldId="260"/>
            <ac:spMk id="16" creationId="{F9B529ED-E590-7B4B-ABAC-7DAAD06FCF73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17" creationId="{D785DFDB-BEEE-2265-461F-38147911456C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18" creationId="{09B340EC-BA17-3E9C-C1C6-2C338493F40D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19" creationId="{E4201FE9-B90F-CBB0-FAFC-532D30B68660}"/>
          </ac:spMkLst>
        </pc:spChg>
        <pc:spChg chg="add mod">
          <ac:chgData name="Minh Dương" userId="ca7bdbb464578828" providerId="LiveId" clId="{D82760A9-F618-4CBB-8FE1-7699A82AD9EB}" dt="2023-10-30T16:51:51.841" v="1766" actId="20577"/>
          <ac:spMkLst>
            <pc:docMk/>
            <pc:sldMk cId="1154557784" sldId="260"/>
            <ac:spMk id="20" creationId="{FF45C677-7526-F0A8-97D2-DD3742F059BA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21" creationId="{B6F6C28E-7AE0-37EC-5BDA-7B6226271C85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22" creationId="{AAD0D06D-94BD-9A1C-1163-337CB436DE6C}"/>
          </ac:spMkLst>
        </pc:spChg>
        <pc:spChg chg="add mod">
          <ac:chgData name="Minh Dương" userId="ca7bdbb464578828" providerId="LiveId" clId="{D82760A9-F618-4CBB-8FE1-7699A82AD9EB}" dt="2023-10-30T16:51:03.604" v="1764" actId="465"/>
          <ac:spMkLst>
            <pc:docMk/>
            <pc:sldMk cId="1154557784" sldId="260"/>
            <ac:spMk id="23" creationId="{F1DA0625-6BAE-FBEA-E2E8-E36B661A14C3}"/>
          </ac:spMkLst>
        </pc:spChg>
        <pc:graphicFrameChg chg="add del mod modGraphic">
          <ac:chgData name="Minh Dương" userId="ca7bdbb464578828" providerId="LiveId" clId="{D82760A9-F618-4CBB-8FE1-7699A82AD9EB}" dt="2023-10-30T16:37:04.720" v="669" actId="478"/>
          <ac:graphicFrameMkLst>
            <pc:docMk/>
            <pc:sldMk cId="1154557784" sldId="260"/>
            <ac:graphicFrameMk id="4" creationId="{C56D1BE5-340D-3DFC-F9FF-2CF5A87D1F01}"/>
          </ac:graphicFrameMkLst>
        </pc:graphicFrameChg>
        <pc:graphicFrameChg chg="add del mod modGraphic">
          <ac:chgData name="Minh Dương" userId="ca7bdbb464578828" providerId="LiveId" clId="{D82760A9-F618-4CBB-8FE1-7699A82AD9EB}" dt="2023-10-30T16:49:06.328" v="1742" actId="478"/>
          <ac:graphicFrameMkLst>
            <pc:docMk/>
            <pc:sldMk cId="1154557784" sldId="260"/>
            <ac:graphicFrameMk id="8" creationId="{B62467F2-9659-EEAF-039D-D71D889D6E49}"/>
          </ac:graphicFrameMkLst>
        </pc:graphicFrameChg>
        <pc:picChg chg="add del mod">
          <ac:chgData name="Minh Dương" userId="ca7bdbb464578828" providerId="LiveId" clId="{D82760A9-F618-4CBB-8FE1-7699A82AD9EB}" dt="2023-10-30T16:40:52.878" v="1081" actId="478"/>
          <ac:picMkLst>
            <pc:docMk/>
            <pc:sldMk cId="1154557784" sldId="260"/>
            <ac:picMk id="5" creationId="{BEFCD569-DE35-16A2-4D23-CCA95ACDEE66}"/>
          </ac:picMkLst>
        </pc:picChg>
        <pc:picChg chg="add del mod">
          <ac:chgData name="Minh Dương" userId="ca7bdbb464578828" providerId="LiveId" clId="{D82760A9-F618-4CBB-8FE1-7699A82AD9EB}" dt="2023-10-30T16:40:54.802" v="1082" actId="478"/>
          <ac:picMkLst>
            <pc:docMk/>
            <pc:sldMk cId="1154557784" sldId="260"/>
            <ac:picMk id="6" creationId="{F9E228BB-90DF-6216-2EE7-F8DFFAFAD8A9}"/>
          </ac:picMkLst>
        </pc:picChg>
        <pc:picChg chg="add mod">
          <ac:chgData name="Minh Dương" userId="ca7bdbb464578828" providerId="LiveId" clId="{D82760A9-F618-4CBB-8FE1-7699A82AD9EB}" dt="2023-10-30T16:50:03.940" v="1758" actId="732"/>
          <ac:picMkLst>
            <pc:docMk/>
            <pc:sldMk cId="1154557784" sldId="260"/>
            <ac:picMk id="35" creationId="{09F9109F-4A3B-F81C-361A-EE2FAC035753}"/>
          </ac:picMkLst>
        </pc:picChg>
        <pc:picChg chg="add mod">
          <ac:chgData name="Minh Dương" userId="ca7bdbb464578828" providerId="LiveId" clId="{D82760A9-F618-4CBB-8FE1-7699A82AD9EB}" dt="2023-10-30T16:50:06.926" v="1759" actId="732"/>
          <ac:picMkLst>
            <pc:docMk/>
            <pc:sldMk cId="1154557784" sldId="260"/>
            <ac:picMk id="36" creationId="{26757709-21F2-C1FC-1B88-F039D92E4A01}"/>
          </ac:picMkLst>
        </pc:pic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25" creationId="{9ADE6FB4-77F0-89F4-D2BD-B14284C431AE}"/>
          </ac:cxnSpMkLst>
        </pc:cxnChg>
        <pc:cxnChg chg="add mod">
          <ac:chgData name="Minh Dương" userId="ca7bdbb464578828" providerId="LiveId" clId="{D82760A9-F618-4CBB-8FE1-7699A82AD9EB}" dt="2023-10-30T16:47:45.754" v="1640" actId="1582"/>
          <ac:cxnSpMkLst>
            <pc:docMk/>
            <pc:sldMk cId="1154557784" sldId="260"/>
            <ac:cxnSpMk id="26" creationId="{06EA65E2-9EE6-3A95-17A7-CD6D06A4D534}"/>
          </ac:cxnSpMkLst>
        </pc:cxnChg>
        <pc:cxnChg chg="add mod">
          <ac:chgData name="Minh Dương" userId="ca7bdbb464578828" providerId="LiveId" clId="{D82760A9-F618-4CBB-8FE1-7699A82AD9EB}" dt="2023-10-30T16:47:00.229" v="1632" actId="571"/>
          <ac:cxnSpMkLst>
            <pc:docMk/>
            <pc:sldMk cId="1154557784" sldId="260"/>
            <ac:cxnSpMk id="27" creationId="{9A945E89-95BD-FA22-9DBC-E813E0B1E55D}"/>
          </ac:cxnSpMkLst>
        </pc:cxnChg>
        <pc:cxnChg chg="add mod">
          <ac:chgData name="Minh Dương" userId="ca7bdbb464578828" providerId="LiveId" clId="{D82760A9-F618-4CBB-8FE1-7699A82AD9EB}" dt="2023-10-30T16:47:00.229" v="1632" actId="571"/>
          <ac:cxnSpMkLst>
            <pc:docMk/>
            <pc:sldMk cId="1154557784" sldId="260"/>
            <ac:cxnSpMk id="28" creationId="{6EBC70C3-7A30-822B-E797-0574DCCBBBE4}"/>
          </ac:cxnSpMkLst>
        </pc:cxn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29" creationId="{7813E83F-C99D-0287-10E1-45E7A927C85B}"/>
          </ac:cxnSpMkLst>
        </pc:cxn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30" creationId="{F00CC718-FD10-44FA-8955-5016597BC0E6}"/>
          </ac:cxnSpMkLst>
        </pc:cxn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31" creationId="{61390CEF-A8B2-6643-65E8-A8FE36EF3F19}"/>
          </ac:cxnSpMkLst>
        </pc:cxn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32" creationId="{9EAC7486-D9D1-6DFC-E188-631EB8707BA8}"/>
          </ac:cxnSpMkLst>
        </pc:cxnChg>
        <pc:cxnChg chg="add mod">
          <ac:chgData name="Minh Dương" userId="ca7bdbb464578828" providerId="LiveId" clId="{D82760A9-F618-4CBB-8FE1-7699A82AD9EB}" dt="2023-10-30T16:51:03.604" v="1764" actId="465"/>
          <ac:cxnSpMkLst>
            <pc:docMk/>
            <pc:sldMk cId="1154557784" sldId="260"/>
            <ac:cxnSpMk id="33" creationId="{A3EE2071-FBE8-8EF5-28E8-5D494334A9C7}"/>
          </ac:cxnSpMkLst>
        </pc:cxnChg>
        <pc:cxnChg chg="add mod">
          <ac:chgData name="Minh Dương" userId="ca7bdbb464578828" providerId="LiveId" clId="{D82760A9-F618-4CBB-8FE1-7699A82AD9EB}" dt="2023-10-30T16:50:52.134" v="1763" actId="1076"/>
          <ac:cxnSpMkLst>
            <pc:docMk/>
            <pc:sldMk cId="1154557784" sldId="260"/>
            <ac:cxnSpMk id="34" creationId="{9714C117-A613-C0A9-7966-33A5115B7F99}"/>
          </ac:cxnSpMkLst>
        </pc:cxnChg>
      </pc:sldChg>
      <pc:sldChg chg="addSp delSp modSp add mod modNotesTx">
        <pc:chgData name="Minh Dương" userId="ca7bdbb464578828" providerId="LiveId" clId="{D82760A9-F618-4CBB-8FE1-7699A82AD9EB}" dt="2023-10-30T17:18:45.888" v="4990" actId="207"/>
        <pc:sldMkLst>
          <pc:docMk/>
          <pc:sldMk cId="1299374553" sldId="279"/>
        </pc:sldMkLst>
        <pc:spChg chg="add mod">
          <ac:chgData name="Minh Dương" userId="ca7bdbb464578828" providerId="LiveId" clId="{D82760A9-F618-4CBB-8FE1-7699A82AD9EB}" dt="2023-10-30T17:03:12.230" v="3515" actId="1076"/>
          <ac:spMkLst>
            <pc:docMk/>
            <pc:sldMk cId="1299374553" sldId="279"/>
            <ac:spMk id="2" creationId="{1243A4AC-814C-C42B-C7A1-4A24015306BB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3" creationId="{A9AC8420-F43A-BF71-211B-0FB0BD3CF09F}"/>
          </ac:spMkLst>
        </pc:spChg>
        <pc:spChg chg="add mod">
          <ac:chgData name="Minh Dương" userId="ca7bdbb464578828" providerId="LiveId" clId="{D82760A9-F618-4CBB-8FE1-7699A82AD9EB}" dt="2023-10-30T17:18:30.255" v="4985" actId="207"/>
          <ac:spMkLst>
            <pc:docMk/>
            <pc:sldMk cId="1299374553" sldId="279"/>
            <ac:spMk id="5" creationId="{55412069-4DA7-A264-B2D8-408CD35FE43E}"/>
          </ac:spMkLst>
        </pc:spChg>
        <pc:spChg chg="add mod">
          <ac:chgData name="Minh Dương" userId="ca7bdbb464578828" providerId="LiveId" clId="{D82760A9-F618-4CBB-8FE1-7699A82AD9EB}" dt="2023-10-30T17:18:34.512" v="4986" actId="207"/>
          <ac:spMkLst>
            <pc:docMk/>
            <pc:sldMk cId="1299374553" sldId="279"/>
            <ac:spMk id="6" creationId="{9B08B83D-5DE1-1E83-7E18-E32E39413CF2}"/>
          </ac:spMkLst>
        </pc:spChg>
        <pc:spChg chg="add mod">
          <ac:chgData name="Minh Dương" userId="ca7bdbb464578828" providerId="LiveId" clId="{D82760A9-F618-4CBB-8FE1-7699A82AD9EB}" dt="2023-10-30T17:18:36.932" v="4987" actId="207"/>
          <ac:spMkLst>
            <pc:docMk/>
            <pc:sldMk cId="1299374553" sldId="279"/>
            <ac:spMk id="7" creationId="{CFC01971-FB72-603E-13D7-56332D748F0B}"/>
          </ac:spMkLst>
        </pc:spChg>
        <pc:spChg chg="add mod">
          <ac:chgData name="Minh Dương" userId="ca7bdbb464578828" providerId="LiveId" clId="{D82760A9-F618-4CBB-8FE1-7699A82AD9EB}" dt="2023-10-30T17:18:39.794" v="4988" actId="207"/>
          <ac:spMkLst>
            <pc:docMk/>
            <pc:sldMk cId="1299374553" sldId="279"/>
            <ac:spMk id="8" creationId="{11DA02E4-FEBB-32C8-9B57-943A37F686F6}"/>
          </ac:spMkLst>
        </pc:spChg>
        <pc:spChg chg="add mod">
          <ac:chgData name="Minh Dương" userId="ca7bdbb464578828" providerId="LiveId" clId="{D82760A9-F618-4CBB-8FE1-7699A82AD9EB}" dt="2023-10-30T17:18:42.564" v="4989" actId="207"/>
          <ac:spMkLst>
            <pc:docMk/>
            <pc:sldMk cId="1299374553" sldId="279"/>
            <ac:spMk id="9" creationId="{2E2853BF-3091-F60F-384B-8BC33DA85845}"/>
          </ac:spMkLst>
        </pc:spChg>
        <pc:spChg chg="add del mod">
          <ac:chgData name="Minh Dương" userId="ca7bdbb464578828" providerId="LiveId" clId="{D82760A9-F618-4CBB-8FE1-7699A82AD9EB}" dt="2023-10-30T17:18:45.888" v="4990" actId="207"/>
          <ac:spMkLst>
            <pc:docMk/>
            <pc:sldMk cId="1299374553" sldId="279"/>
            <ac:spMk id="10" creationId="{B177C9CE-BF4B-75AD-C015-14E56264CD26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1" creationId="{1E71A1F4-5DC6-EDF6-08A5-D30A17ACAEB2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2" creationId="{E7819AE8-3E8F-4FB7-F2E8-9DB0C23800CE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3" creationId="{C9DF700D-D7E3-65B7-5D35-F365198B01DD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4" creationId="{1065DC91-335C-D43B-2E10-6509B80F7DF4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5" creationId="{97A9191D-ED55-17B1-3868-4BEA2F0BE4B1}"/>
          </ac:spMkLst>
        </pc:spChg>
        <pc:spChg chg="add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6" creationId="{4831B0D3-963A-0009-AE9B-DAFB4EE65372}"/>
          </ac:spMkLst>
        </pc:spChg>
        <pc:spChg chg="add del mod">
          <ac:chgData name="Minh Dương" userId="ca7bdbb464578828" providerId="LiveId" clId="{D82760A9-F618-4CBB-8FE1-7699A82AD9EB}" dt="2023-10-30T17:03:04.396" v="3513" actId="1076"/>
          <ac:spMkLst>
            <pc:docMk/>
            <pc:sldMk cId="1299374553" sldId="279"/>
            <ac:spMk id="17" creationId="{1D63AD20-1F26-1E8F-E268-90DFB5C6D8B3}"/>
          </ac:spMkLst>
        </pc:spChg>
        <pc:spChg chg="add mod">
          <ac:chgData name="Minh Dương" userId="ca7bdbb464578828" providerId="LiveId" clId="{D82760A9-F618-4CBB-8FE1-7699A82AD9EB}" dt="2023-10-30T16:57:06.358" v="2865" actId="571"/>
          <ac:spMkLst>
            <pc:docMk/>
            <pc:sldMk cId="1299374553" sldId="279"/>
            <ac:spMk id="26" creationId="{3945755A-F630-53BE-0DD5-497FC2204CB3}"/>
          </ac:spMkLst>
        </pc:spChg>
        <pc:spChg chg="add mod">
          <ac:chgData name="Minh Dương" userId="ca7bdbb464578828" providerId="LiveId" clId="{D82760A9-F618-4CBB-8FE1-7699A82AD9EB}" dt="2023-10-30T16:57:06.358" v="2865" actId="571"/>
          <ac:spMkLst>
            <pc:docMk/>
            <pc:sldMk cId="1299374553" sldId="279"/>
            <ac:spMk id="27" creationId="{56F51354-5EB6-61A3-10F3-67EA98766543}"/>
          </ac:spMkLst>
        </pc:spChg>
        <pc:graphicFrameChg chg="del">
          <ac:chgData name="Minh Dương" userId="ca7bdbb464578828" providerId="LiveId" clId="{D82760A9-F618-4CBB-8FE1-7699A82AD9EB}" dt="2023-10-30T16:52:30.495" v="1836" actId="478"/>
          <ac:graphicFrameMkLst>
            <pc:docMk/>
            <pc:sldMk cId="1299374553" sldId="279"/>
            <ac:graphicFrameMk id="4" creationId="{00000000-0000-0000-0000-000000000000}"/>
          </ac:graphicFrameMkLst>
        </pc:graphicFrameChg>
        <pc:picChg chg="del">
          <ac:chgData name="Minh Dương" userId="ca7bdbb464578828" providerId="LiveId" clId="{D82760A9-F618-4CBB-8FE1-7699A82AD9EB}" dt="2023-10-30T16:52:32.866" v="1837" actId="478"/>
          <ac:picMkLst>
            <pc:docMk/>
            <pc:sldMk cId="1299374553" sldId="279"/>
            <ac:picMk id="11266" creationId="{00000000-0000-0000-0000-000000000000}"/>
          </ac:picMkLst>
        </pc:picChg>
        <pc:picChg chg="del">
          <ac:chgData name="Minh Dương" userId="ca7bdbb464578828" providerId="LiveId" clId="{D82760A9-F618-4CBB-8FE1-7699A82AD9EB}" dt="2023-10-30T16:52:32.866" v="1837" actId="478"/>
          <ac:picMkLst>
            <pc:docMk/>
            <pc:sldMk cId="1299374553" sldId="279"/>
            <ac:picMk id="11268" creationId="{00000000-0000-0000-0000-000000000000}"/>
          </ac:picMkLst>
        </pc:pic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18" creationId="{DCB54CB2-3C6A-3D73-560D-0EC71924CC71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19" creationId="{C19DE914-7C90-1154-FB62-387D86E6CC84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0" creationId="{9D61F080-14B1-B8C7-C5E5-98371A069978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1" creationId="{482225FB-C2D6-1D9F-E701-431E13B1632C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2" creationId="{09B9431C-8493-DA3D-2EC2-6670AD4F832A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3" creationId="{73E2C245-BD7C-1CC2-42DB-FB8CAB7F2234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4" creationId="{690B88EB-D472-137A-FAA9-AF2ECE6C2774}"/>
          </ac:cxnSpMkLst>
        </pc:cxnChg>
        <pc:cxnChg chg="add del mod">
          <ac:chgData name="Minh Dương" userId="ca7bdbb464578828" providerId="LiveId" clId="{D82760A9-F618-4CBB-8FE1-7699A82AD9EB}" dt="2023-10-30T17:02:54.960" v="3512" actId="478"/>
          <ac:cxnSpMkLst>
            <pc:docMk/>
            <pc:sldMk cId="1299374553" sldId="279"/>
            <ac:cxnSpMk id="25" creationId="{A33F7AB6-E7EE-F236-C511-4D771DCA8D59}"/>
          </ac:cxnSpMkLst>
        </pc:cxnChg>
      </pc:sldChg>
      <pc:sldChg chg="delSp modSp add mod">
        <pc:chgData name="Minh Dương" userId="ca7bdbb464578828" providerId="LiveId" clId="{D82760A9-F618-4CBB-8FE1-7699A82AD9EB}" dt="2023-10-30T16:59:19.828" v="3010" actId="12788"/>
        <pc:sldMkLst>
          <pc:docMk/>
          <pc:sldMk cId="1433508686" sldId="280"/>
        </pc:sldMkLst>
        <pc:spChg chg="mod">
          <ac:chgData name="Minh Dương" userId="ca7bdbb464578828" providerId="LiveId" clId="{D82760A9-F618-4CBB-8FE1-7699A82AD9EB}" dt="2023-10-30T16:59:19.828" v="3010" actId="12788"/>
          <ac:spMkLst>
            <pc:docMk/>
            <pc:sldMk cId="1433508686" sldId="280"/>
            <ac:spMk id="2" creationId="{1243A4AC-814C-C42B-C7A1-4A24015306BB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3" creationId="{A9AC8420-F43A-BF71-211B-0FB0BD3CF09F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5" creationId="{55412069-4DA7-A264-B2D8-408CD35FE43E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6" creationId="{9B08B83D-5DE1-1E83-7E18-E32E39413CF2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7" creationId="{CFC01971-FB72-603E-13D7-56332D748F0B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8" creationId="{11DA02E4-FEBB-32C8-9B57-943A37F686F6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9" creationId="{2E2853BF-3091-F60F-384B-8BC33DA85845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0" creationId="{B177C9CE-BF4B-75AD-C015-14E56264CD26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1" creationId="{1E71A1F4-5DC6-EDF6-08A5-D30A17ACAEB2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2" creationId="{E7819AE8-3E8F-4FB7-F2E8-9DB0C23800CE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3" creationId="{C9DF700D-D7E3-65B7-5D35-F365198B01DD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4" creationId="{1065DC91-335C-D43B-2E10-6509B80F7DF4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5" creationId="{97A9191D-ED55-17B1-3868-4BEA2F0BE4B1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6" creationId="{4831B0D3-963A-0009-AE9B-DAFB4EE65372}"/>
          </ac:spMkLst>
        </pc:spChg>
        <pc:spChg chg="del">
          <ac:chgData name="Minh Dương" userId="ca7bdbb464578828" providerId="LiveId" clId="{D82760A9-F618-4CBB-8FE1-7699A82AD9EB}" dt="2023-10-30T16:58:33.085" v="2994" actId="478"/>
          <ac:spMkLst>
            <pc:docMk/>
            <pc:sldMk cId="1433508686" sldId="280"/>
            <ac:spMk id="17" creationId="{1D63AD20-1F26-1E8F-E268-90DFB5C6D8B3}"/>
          </ac:spMkLst>
        </pc:sp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18" creationId="{DCB54CB2-3C6A-3D73-560D-0EC71924CC71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19" creationId="{C19DE914-7C90-1154-FB62-387D86E6CC84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0" creationId="{9D61F080-14B1-B8C7-C5E5-98371A069978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1" creationId="{482225FB-C2D6-1D9F-E701-431E13B1632C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2" creationId="{09B9431C-8493-DA3D-2EC2-6670AD4F832A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3" creationId="{73E2C245-BD7C-1CC2-42DB-FB8CAB7F2234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4" creationId="{690B88EB-D472-137A-FAA9-AF2ECE6C2774}"/>
          </ac:cxnSpMkLst>
        </pc:cxnChg>
        <pc:cxnChg chg="del">
          <ac:chgData name="Minh Dương" userId="ca7bdbb464578828" providerId="LiveId" clId="{D82760A9-F618-4CBB-8FE1-7699A82AD9EB}" dt="2023-10-30T16:58:33.085" v="2994" actId="478"/>
          <ac:cxnSpMkLst>
            <pc:docMk/>
            <pc:sldMk cId="1433508686" sldId="280"/>
            <ac:cxnSpMk id="25" creationId="{A33F7AB6-E7EE-F236-C511-4D771DCA8D59}"/>
          </ac:cxnSpMkLst>
        </pc:cxnChg>
      </pc:sldChg>
      <pc:sldChg chg="add modNotesTx">
        <pc:chgData name="Minh Dương" userId="ca7bdbb464578828" providerId="LiveId" clId="{D82760A9-F618-4CBB-8FE1-7699A82AD9EB}" dt="2023-10-30T17:01:26.782" v="3280" actId="20577"/>
        <pc:sldMkLst>
          <pc:docMk/>
          <pc:sldMk cId="3228960688" sldId="281"/>
        </pc:sldMkLst>
      </pc:sldChg>
      <pc:sldChg chg="new del">
        <pc:chgData name="Minh Dương" userId="ca7bdbb464578828" providerId="LiveId" clId="{D82760A9-F618-4CBB-8FE1-7699A82AD9EB}" dt="2023-10-30T16:59:25.325" v="3012" actId="47"/>
        <pc:sldMkLst>
          <pc:docMk/>
          <pc:sldMk cId="3938555570" sldId="281"/>
        </pc:sldMkLst>
      </pc:sldChg>
      <pc:sldChg chg="add modNotesTx">
        <pc:chgData name="Minh Dương" userId="ca7bdbb464578828" providerId="LiveId" clId="{D82760A9-F618-4CBB-8FE1-7699A82AD9EB}" dt="2023-10-30T17:02:16.195" v="3505" actId="20577"/>
        <pc:sldMkLst>
          <pc:docMk/>
          <pc:sldMk cId="3391002220" sldId="282"/>
        </pc:sldMkLst>
      </pc:sldChg>
      <pc:sldChg chg="modSp add mod">
        <pc:chgData name="Minh Dương" userId="ca7bdbb464578828" providerId="LiveId" clId="{D82760A9-F618-4CBB-8FE1-7699A82AD9EB}" dt="2023-10-30T17:06:00.491" v="3565" actId="20577"/>
        <pc:sldMkLst>
          <pc:docMk/>
          <pc:sldMk cId="224732515" sldId="283"/>
        </pc:sldMkLst>
        <pc:spChg chg="mod">
          <ac:chgData name="Minh Dương" userId="ca7bdbb464578828" providerId="LiveId" clId="{D82760A9-F618-4CBB-8FE1-7699A82AD9EB}" dt="2023-10-30T17:06:00.491" v="3565" actId="20577"/>
          <ac:spMkLst>
            <pc:docMk/>
            <pc:sldMk cId="224732515" sldId="283"/>
            <ac:spMk id="2" creationId="{1243A4AC-814C-C42B-C7A1-4A24015306BB}"/>
          </ac:spMkLst>
        </pc:spChg>
      </pc:sldChg>
      <pc:sldChg chg="modSp add mod">
        <pc:chgData name="Minh Dương" userId="ca7bdbb464578828" providerId="LiveId" clId="{D82760A9-F618-4CBB-8FE1-7699A82AD9EB}" dt="2023-10-30T17:06:24.228" v="3628" actId="122"/>
        <pc:sldMkLst>
          <pc:docMk/>
          <pc:sldMk cId="1335876500" sldId="284"/>
        </pc:sldMkLst>
        <pc:spChg chg="mod">
          <ac:chgData name="Minh Dương" userId="ca7bdbb464578828" providerId="LiveId" clId="{D82760A9-F618-4CBB-8FE1-7699A82AD9EB}" dt="2023-10-30T17:06:24.228" v="3628" actId="122"/>
          <ac:spMkLst>
            <pc:docMk/>
            <pc:sldMk cId="1335876500" sldId="284"/>
            <ac:spMk id="2" creationId="{1243A4AC-814C-C42B-C7A1-4A24015306BB}"/>
          </ac:spMkLst>
        </pc:spChg>
      </pc:sldChg>
      <pc:sldChg chg="addSp delSp modSp add mod">
        <pc:chgData name="Minh Dương" userId="ca7bdbb464578828" providerId="LiveId" clId="{D82760A9-F618-4CBB-8FE1-7699A82AD9EB}" dt="2023-10-30T17:17:45.865" v="4984" actId="404"/>
        <pc:sldMkLst>
          <pc:docMk/>
          <pc:sldMk cId="2402296862" sldId="285"/>
        </pc:sldMkLst>
        <pc:spChg chg="mod">
          <ac:chgData name="Minh Dương" userId="ca7bdbb464578828" providerId="LiveId" clId="{D82760A9-F618-4CBB-8FE1-7699A82AD9EB}" dt="2023-10-30T17:09:07.213" v="4176" actId="20577"/>
          <ac:spMkLst>
            <pc:docMk/>
            <pc:sldMk cId="2402296862" sldId="285"/>
            <ac:spMk id="2" creationId="{1243A4AC-814C-C42B-C7A1-4A24015306BB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3" creationId="{A9AC8420-F43A-BF71-211B-0FB0BD3CF09F}"/>
          </ac:spMkLst>
        </pc:spChg>
        <pc:spChg chg="add mod topLvl">
          <ac:chgData name="Minh Dương" userId="ca7bdbb464578828" providerId="LiveId" clId="{D82760A9-F618-4CBB-8FE1-7699A82AD9EB}" dt="2023-10-30T17:16:55.930" v="4975" actId="207"/>
          <ac:spMkLst>
            <pc:docMk/>
            <pc:sldMk cId="2402296862" sldId="285"/>
            <ac:spMk id="4" creationId="{25B4A4E4-65CF-DAA8-61CB-0A215870F90B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5" creationId="{55412069-4DA7-A264-B2D8-408CD35FE43E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6" creationId="{9B08B83D-5DE1-1E83-7E18-E32E39413CF2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7" creationId="{CFC01971-FB72-603E-13D7-56332D748F0B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8" creationId="{11DA02E4-FEBB-32C8-9B57-943A37F686F6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9" creationId="{2E2853BF-3091-F60F-384B-8BC33DA85845}"/>
          </ac:spMkLst>
        </pc:spChg>
        <pc:spChg chg="mod topLvl">
          <ac:chgData name="Minh Dương" userId="ca7bdbb464578828" providerId="LiveId" clId="{D82760A9-F618-4CBB-8FE1-7699A82AD9EB}" dt="2023-10-30T17:17:45.865" v="4984" actId="404"/>
          <ac:spMkLst>
            <pc:docMk/>
            <pc:sldMk cId="2402296862" sldId="285"/>
            <ac:spMk id="10" creationId="{B177C9CE-BF4B-75AD-C015-14E56264CD26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1" creationId="{1E71A1F4-5DC6-EDF6-08A5-D30A17ACAEB2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2" creationId="{E7819AE8-3E8F-4FB7-F2E8-9DB0C23800CE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3" creationId="{C9DF700D-D7E3-65B7-5D35-F365198B01DD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4" creationId="{1065DC91-335C-D43B-2E10-6509B80F7DF4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5" creationId="{97A9191D-ED55-17B1-3868-4BEA2F0BE4B1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6" creationId="{4831B0D3-963A-0009-AE9B-DAFB4EE65372}"/>
          </ac:spMkLst>
        </pc:spChg>
        <pc:spChg chg="del">
          <ac:chgData name="Minh Dương" userId="ca7bdbb464578828" providerId="LiveId" clId="{D82760A9-F618-4CBB-8FE1-7699A82AD9EB}" dt="2023-10-30T17:07:05.042" v="3652" actId="478"/>
          <ac:spMkLst>
            <pc:docMk/>
            <pc:sldMk cId="2402296862" sldId="285"/>
            <ac:spMk id="17" creationId="{1D63AD20-1F26-1E8F-E268-90DFB5C6D8B3}"/>
          </ac:spMkLst>
        </pc:spChg>
        <pc:spChg chg="add mod topLvl">
          <ac:chgData name="Minh Dương" userId="ca7bdbb464578828" providerId="LiveId" clId="{D82760A9-F618-4CBB-8FE1-7699A82AD9EB}" dt="2023-10-30T17:17:00.348" v="4976" actId="207"/>
          <ac:spMkLst>
            <pc:docMk/>
            <pc:sldMk cId="2402296862" sldId="285"/>
            <ac:spMk id="18" creationId="{B160C08B-443C-B968-E53E-85EE77AC6D46}"/>
          </ac:spMkLst>
        </pc:spChg>
        <pc:spChg chg="add mod topLvl">
          <ac:chgData name="Minh Dương" userId="ca7bdbb464578828" providerId="LiveId" clId="{D82760A9-F618-4CBB-8FE1-7699A82AD9EB}" dt="2023-10-30T17:17:04.630" v="4977" actId="207"/>
          <ac:spMkLst>
            <pc:docMk/>
            <pc:sldMk cId="2402296862" sldId="285"/>
            <ac:spMk id="19" creationId="{DFE0A6CC-D492-B2CA-83F4-762D65EDD02D}"/>
          </ac:spMkLst>
        </pc:spChg>
        <pc:spChg chg="add mod topLvl">
          <ac:chgData name="Minh Dương" userId="ca7bdbb464578828" providerId="LiveId" clId="{D82760A9-F618-4CBB-8FE1-7699A82AD9EB}" dt="2023-10-30T17:17:08.554" v="4978" actId="207"/>
          <ac:spMkLst>
            <pc:docMk/>
            <pc:sldMk cId="2402296862" sldId="285"/>
            <ac:spMk id="20" creationId="{65571BE2-E61A-F911-21C0-1CFA17C9F0F0}"/>
          </ac:spMkLst>
        </pc:spChg>
        <pc:spChg chg="add mod topLvl">
          <ac:chgData name="Minh Dương" userId="ca7bdbb464578828" providerId="LiveId" clId="{D82760A9-F618-4CBB-8FE1-7699A82AD9EB}" dt="2023-10-30T17:17:12.691" v="4979" actId="207"/>
          <ac:spMkLst>
            <pc:docMk/>
            <pc:sldMk cId="2402296862" sldId="285"/>
            <ac:spMk id="21" creationId="{9A38CC44-CABD-CAE1-273D-83B102967CF9}"/>
          </ac:spMkLst>
        </pc:spChg>
        <pc:spChg chg="add mod topLvl">
          <ac:chgData name="Minh Dương" userId="ca7bdbb464578828" providerId="LiveId" clId="{D82760A9-F618-4CBB-8FE1-7699A82AD9EB}" dt="2023-10-30T17:17:20.353" v="4981" actId="207"/>
          <ac:spMkLst>
            <pc:docMk/>
            <pc:sldMk cId="2402296862" sldId="285"/>
            <ac:spMk id="22" creationId="{EEFA7E1A-3033-A6B1-0D60-74C2CE9DF3B2}"/>
          </ac:spMkLst>
        </pc:spChg>
        <pc:spChg chg="add mod topLvl">
          <ac:chgData name="Minh Dương" userId="ca7bdbb464578828" providerId="LiveId" clId="{D82760A9-F618-4CBB-8FE1-7699A82AD9EB}" dt="2023-10-30T17:17:24.235" v="4982" actId="207"/>
          <ac:spMkLst>
            <pc:docMk/>
            <pc:sldMk cId="2402296862" sldId="285"/>
            <ac:spMk id="23" creationId="{E507D425-0866-610B-6669-4416D1FE2AA4}"/>
          </ac:spMkLst>
        </pc:spChg>
        <pc:grpChg chg="add del mod">
          <ac:chgData name="Minh Dương" userId="ca7bdbb464578828" providerId="LiveId" clId="{D82760A9-F618-4CBB-8FE1-7699A82AD9EB}" dt="2023-10-30T17:15:17.458" v="4946" actId="165"/>
          <ac:grpSpMkLst>
            <pc:docMk/>
            <pc:sldMk cId="2402296862" sldId="285"/>
            <ac:grpSpMk id="24" creationId="{6B562123-AE50-992E-809E-C6F0A25099B3}"/>
          </ac:grpSpMkLst>
        </pc:grpChg>
      </pc:sldChg>
      <pc:sldChg chg="add del">
        <pc:chgData name="Minh Dương" userId="ca7bdbb464578828" providerId="LiveId" clId="{D82760A9-F618-4CBB-8FE1-7699A82AD9EB}" dt="2023-10-30T17:10:14.117" v="4458" actId="47"/>
        <pc:sldMkLst>
          <pc:docMk/>
          <pc:sldMk cId="2856340833" sldId="286"/>
        </pc:sldMkLst>
      </pc:sldChg>
      <pc:sldChg chg="add del">
        <pc:chgData name="Minh Dương" userId="ca7bdbb464578828" providerId="LiveId" clId="{D82760A9-F618-4CBB-8FE1-7699A82AD9EB}" dt="2023-10-30T16:14:08.534" v="237" actId="47"/>
        <pc:sldMkLst>
          <pc:docMk/>
          <pc:sldMk cId="3341686207" sldId="295"/>
        </pc:sldMkLst>
      </pc:sldChg>
      <pc:sldChg chg="modSp add del mod">
        <pc:chgData name="Minh Dương" userId="ca7bdbb464578828" providerId="LiveId" clId="{D82760A9-F618-4CBB-8FE1-7699A82AD9EB}" dt="2023-10-30T16:14:07.229" v="236" actId="47"/>
        <pc:sldMkLst>
          <pc:docMk/>
          <pc:sldMk cId="470280548" sldId="296"/>
        </pc:sldMkLst>
        <pc:spChg chg="mod">
          <ac:chgData name="Minh Dương" userId="ca7bdbb464578828" providerId="LiveId" clId="{D82760A9-F618-4CBB-8FE1-7699A82AD9EB}" dt="2023-10-30T16:13:12.575" v="235" actId="20577"/>
          <ac:spMkLst>
            <pc:docMk/>
            <pc:sldMk cId="470280548" sldId="296"/>
            <ac:spMk id="3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dirty="0" err="1"/>
              <a:t>Số</a:t>
            </a:r>
            <a:r>
              <a:rPr lang="en-US" sz="1400" b="1" dirty="0"/>
              <a:t> </a:t>
            </a:r>
            <a:r>
              <a:rPr lang="en-US" sz="1400" b="1" dirty="0" err="1"/>
              <a:t>căn</a:t>
            </a:r>
            <a:r>
              <a:rPr lang="en-US" sz="1400" b="1" dirty="0"/>
              <a:t> </a:t>
            </a:r>
            <a:r>
              <a:rPr lang="en-US" sz="1400" b="1" dirty="0" err="1"/>
              <a:t>hộ</a:t>
            </a:r>
            <a:r>
              <a:rPr lang="en-US" sz="1400" b="1" dirty="0"/>
              <a:t> </a:t>
            </a:r>
            <a:r>
              <a:rPr lang="en-US" sz="1400" b="1" dirty="0" err="1"/>
              <a:t>một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vài</a:t>
            </a:r>
            <a:r>
              <a:rPr lang="en-US" sz="1400" b="1" dirty="0"/>
              <a:t> </a:t>
            </a:r>
            <a:r>
              <a:rPr lang="en-US" sz="1400" b="1" dirty="0" err="1"/>
              <a:t>dự</a:t>
            </a:r>
            <a:r>
              <a:rPr lang="en-US" sz="1400" b="1" dirty="0"/>
              <a:t> </a:t>
            </a:r>
            <a:r>
              <a:rPr lang="en-US" sz="1400" b="1" dirty="0" err="1"/>
              <a:t>án</a:t>
            </a:r>
            <a:r>
              <a:rPr lang="en-US" sz="1400" b="1" dirty="0"/>
              <a:t> </a:t>
            </a:r>
            <a:r>
              <a:rPr lang="en-US" sz="1400" b="1" dirty="0" err="1"/>
              <a:t>đang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mở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bán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tại</a:t>
            </a:r>
            <a:r>
              <a:rPr lang="en-US" sz="1400" b="1" dirty="0"/>
              <a:t> </a:t>
            </a:r>
            <a:r>
              <a:rPr lang="en-US" sz="1400" b="1" dirty="0" err="1"/>
              <a:t>ven</a:t>
            </a:r>
            <a:r>
              <a:rPr lang="en-US" sz="1400" b="1" dirty="0"/>
              <a:t> </a:t>
            </a:r>
            <a:r>
              <a:rPr lang="en-US" sz="1400" b="1" dirty="0" err="1"/>
              <a:t>đô</a:t>
            </a:r>
            <a:r>
              <a:rPr lang="en-US" sz="1400" b="1" dirty="0"/>
              <a:t> HCM</a:t>
            </a:r>
          </a:p>
        </c:rich>
      </c:tx>
      <c:layout>
        <c:manualLayout>
          <c:xMode val="edge"/>
          <c:yMode val="edge"/>
          <c:x val="0.17555550917164789"/>
          <c:y val="1.7178443824731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West Gate</c:v>
                </c:pt>
                <c:pt idx="1">
                  <c:v>Mizuki Park</c:v>
                </c:pt>
                <c:pt idx="2">
                  <c:v>The Origami</c:v>
                </c:pt>
                <c:pt idx="3">
                  <c:v>Masteri Centre Point</c:v>
                </c:pt>
                <c:pt idx="4">
                  <c:v>Picity High Park</c:v>
                </c:pt>
                <c:pt idx="5">
                  <c:v>Astral City</c:v>
                </c:pt>
                <c:pt idx="6">
                  <c:v>9x Next Gen</c:v>
                </c:pt>
                <c:pt idx="7">
                  <c:v>Happy One Central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2000</c:v>
                </c:pt>
                <c:pt idx="1">
                  <c:v>760</c:v>
                </c:pt>
                <c:pt idx="2">
                  <c:v>12000</c:v>
                </c:pt>
                <c:pt idx="3">
                  <c:v>5094</c:v>
                </c:pt>
                <c:pt idx="4">
                  <c:v>2447</c:v>
                </c:pt>
                <c:pt idx="5">
                  <c:v>4982</c:v>
                </c:pt>
                <c:pt idx="6">
                  <c:v>3080</c:v>
                </c:pt>
                <c:pt idx="7">
                  <c:v>1287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1-42EC-A513-4E6E5481B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552416"/>
        <c:axId val="1988551168"/>
      </c:barChart>
      <c:catAx>
        <c:axId val="19885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8551168"/>
        <c:crosses val="autoZero"/>
        <c:auto val="1"/>
        <c:lblAlgn val="ctr"/>
        <c:lblOffset val="100"/>
        <c:noMultiLvlLbl val="0"/>
      </c:catAx>
      <c:valAx>
        <c:axId val="198855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8552416"/>
        <c:crosses val="autoZero"/>
        <c:crossBetween val="between"/>
        <c:majorUnit val="4000"/>
        <c:minorUnit val="1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dirty="0" err="1"/>
              <a:t>Số</a:t>
            </a:r>
            <a:r>
              <a:rPr lang="en-US" sz="1400" b="1" dirty="0"/>
              <a:t> </a:t>
            </a:r>
            <a:r>
              <a:rPr lang="en-US" sz="1400" b="1" dirty="0" err="1"/>
              <a:t>căn</a:t>
            </a:r>
            <a:r>
              <a:rPr lang="en-US" sz="1400" b="1" dirty="0"/>
              <a:t> </a:t>
            </a:r>
            <a:r>
              <a:rPr lang="en-US" sz="1400" b="1" dirty="0" err="1"/>
              <a:t>hộ</a:t>
            </a:r>
            <a:r>
              <a:rPr lang="en-US" sz="1400" b="1" dirty="0"/>
              <a:t> </a:t>
            </a:r>
            <a:r>
              <a:rPr lang="en-US" sz="1400" b="1" dirty="0" err="1"/>
              <a:t>một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vài</a:t>
            </a:r>
            <a:r>
              <a:rPr lang="en-US" sz="1400" b="1" dirty="0"/>
              <a:t> </a:t>
            </a:r>
            <a:r>
              <a:rPr lang="en-US" sz="1400" b="1" dirty="0" err="1"/>
              <a:t>dự</a:t>
            </a:r>
            <a:r>
              <a:rPr lang="en-US" sz="1400" b="1" dirty="0"/>
              <a:t> </a:t>
            </a:r>
            <a:r>
              <a:rPr lang="en-US" sz="1400" b="1" dirty="0" err="1"/>
              <a:t>án</a:t>
            </a:r>
            <a:r>
              <a:rPr lang="en-US" sz="1400" b="1" dirty="0"/>
              <a:t> </a:t>
            </a:r>
            <a:r>
              <a:rPr lang="en-US" sz="1400" b="1" dirty="0" err="1"/>
              <a:t>đã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bán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hết</a:t>
            </a:r>
            <a:r>
              <a:rPr lang="en-US" sz="1400" b="1" baseline="0" dirty="0"/>
              <a:t> </a:t>
            </a:r>
            <a:r>
              <a:rPr lang="en-US" sz="1400" b="1" baseline="0" dirty="0" err="1"/>
              <a:t>tại</a:t>
            </a:r>
            <a:r>
              <a:rPr lang="en-US" sz="1400" b="1" dirty="0"/>
              <a:t> </a:t>
            </a:r>
            <a:r>
              <a:rPr lang="en-US" sz="1400" b="1" dirty="0" err="1"/>
              <a:t>ven</a:t>
            </a:r>
            <a:r>
              <a:rPr lang="en-US" sz="1400" b="1" dirty="0"/>
              <a:t> </a:t>
            </a:r>
            <a:r>
              <a:rPr lang="en-US" sz="1400" b="1" dirty="0" err="1"/>
              <a:t>đô</a:t>
            </a:r>
            <a:r>
              <a:rPr lang="en-US" sz="1400" b="1" dirty="0"/>
              <a:t> HCM</a:t>
            </a:r>
          </a:p>
        </c:rich>
      </c:tx>
      <c:layout>
        <c:manualLayout>
          <c:xMode val="edge"/>
          <c:yMode val="edge"/>
          <c:x val="0.17555550917164789"/>
          <c:y val="1.7178443824731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Akari City Giai đoạn 1</c:v>
                </c:pt>
                <c:pt idx="1">
                  <c:v>Orchid Park</c:v>
                </c:pt>
                <c:pt idx="2">
                  <c:v>Opal Skyline</c:v>
                </c:pt>
                <c:pt idx="3">
                  <c:v>River Garden Residence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1862</c:v>
                </c:pt>
                <c:pt idx="1">
                  <c:v>560</c:v>
                </c:pt>
                <c:pt idx="2">
                  <c:v>1506</c:v>
                </c:pt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1-42EC-A513-4E6E5481B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552416"/>
        <c:axId val="1988551168"/>
      </c:barChart>
      <c:catAx>
        <c:axId val="19885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8551168"/>
        <c:crosses val="autoZero"/>
        <c:auto val="1"/>
        <c:lblAlgn val="ctr"/>
        <c:lblOffset val="100"/>
        <c:noMultiLvlLbl val="0"/>
      </c:catAx>
      <c:valAx>
        <c:axId val="198855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8552416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231-48A7-8518-E30AD7F46E7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31-48A7-8518-E30AD7F46E7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231-48A7-8518-E30AD7F46E7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31-48A7-8518-E30AD7F46E7F}"/>
              </c:ext>
            </c:extLst>
          </c:dPt>
          <c:cat>
            <c:strRef>
              <c:f>Sheet1!$A$2:$A$13</c:f>
              <c:strCache>
                <c:ptCount val="12"/>
                <c:pt idx="0">
                  <c:v>Mizuki Park</c:v>
                </c:pt>
                <c:pt idx="1">
                  <c:v>West Gate</c:v>
                </c:pt>
                <c:pt idx="2">
                  <c:v>The Origami</c:v>
                </c:pt>
                <c:pt idx="3">
                  <c:v>Masteri Centre Point</c:v>
                </c:pt>
                <c:pt idx="4">
                  <c:v>Picity High Park</c:v>
                </c:pt>
                <c:pt idx="5">
                  <c:v>Astral City</c:v>
                </c:pt>
                <c:pt idx="6">
                  <c:v>Happy One Central</c:v>
                </c:pt>
                <c:pt idx="7">
                  <c:v>New Galaxy</c:v>
                </c:pt>
                <c:pt idx="8">
                  <c:v>Akari City Giai đoạn 1</c:v>
                </c:pt>
                <c:pt idx="9">
                  <c:v>Orchid Park</c:v>
                </c:pt>
                <c:pt idx="10">
                  <c:v>Opal Skyline</c:v>
                </c:pt>
                <c:pt idx="11">
                  <c:v>River Garden Residence</c:v>
                </c:pt>
              </c:strCache>
            </c:strRef>
          </c:cat>
          <c:val>
            <c:numRef>
              <c:f>Sheet1!$C$2:$C$13</c:f>
              <c:numCache>
                <c:formatCode>#,##0</c:formatCode>
                <c:ptCount val="12"/>
                <c:pt idx="0">
                  <c:v>460</c:v>
                </c:pt>
                <c:pt idx="1">
                  <c:v>1200</c:v>
                </c:pt>
                <c:pt idx="2">
                  <c:v>7200</c:v>
                </c:pt>
                <c:pt idx="3">
                  <c:v>3100</c:v>
                </c:pt>
                <c:pt idx="4">
                  <c:v>1500</c:v>
                </c:pt>
                <c:pt idx="5">
                  <c:v>3000</c:v>
                </c:pt>
                <c:pt idx="6">
                  <c:v>800</c:v>
                </c:pt>
                <c:pt idx="7">
                  <c:v>1900</c:v>
                </c:pt>
                <c:pt idx="8">
                  <c:v>1900</c:v>
                </c:pt>
                <c:pt idx="9">
                  <c:v>600</c:v>
                </c:pt>
                <c:pt idx="10">
                  <c:v>1500</c:v>
                </c:pt>
                <c:pt idx="11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31-48A7-8518-E30AD7F46E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Mizuki Park</c:v>
                </c:pt>
                <c:pt idx="1">
                  <c:v>West Gate</c:v>
                </c:pt>
                <c:pt idx="2">
                  <c:v>The Origami</c:v>
                </c:pt>
                <c:pt idx="3">
                  <c:v>Masteri Centre Point</c:v>
                </c:pt>
                <c:pt idx="4">
                  <c:v>Picity High Park</c:v>
                </c:pt>
                <c:pt idx="5">
                  <c:v>Astral City</c:v>
                </c:pt>
                <c:pt idx="6">
                  <c:v>Happy One Central</c:v>
                </c:pt>
                <c:pt idx="7">
                  <c:v>New Galaxy</c:v>
                </c:pt>
                <c:pt idx="8">
                  <c:v>Akari City Giai đoạn 1</c:v>
                </c:pt>
                <c:pt idx="9">
                  <c:v>Orchid Park</c:v>
                </c:pt>
                <c:pt idx="10">
                  <c:v>Opal Skyline</c:v>
                </c:pt>
                <c:pt idx="11">
                  <c:v>River Garden Residence</c:v>
                </c:pt>
              </c:strCache>
            </c:strRef>
          </c:cat>
          <c:val>
            <c:numRef>
              <c:f>Sheet1!$D$2:$D$13</c:f>
              <c:numCache>
                <c:formatCode>#,##0</c:formatCode>
                <c:ptCount val="12"/>
                <c:pt idx="0">
                  <c:v>300</c:v>
                </c:pt>
                <c:pt idx="1">
                  <c:v>800</c:v>
                </c:pt>
                <c:pt idx="2">
                  <c:v>4800</c:v>
                </c:pt>
                <c:pt idx="3">
                  <c:v>2000</c:v>
                </c:pt>
                <c:pt idx="4">
                  <c:v>1000</c:v>
                </c:pt>
                <c:pt idx="5">
                  <c:v>2000</c:v>
                </c:pt>
                <c:pt idx="6">
                  <c:v>500</c:v>
                </c:pt>
                <c:pt idx="7">
                  <c:v>1200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31-48A7-8518-E30AD7F46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7"/>
        <c:overlap val="100"/>
        <c:axId val="1988552416"/>
        <c:axId val="19885511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Mizuki Park</c:v>
                </c:pt>
                <c:pt idx="1">
                  <c:v>West Gate</c:v>
                </c:pt>
                <c:pt idx="2">
                  <c:v>The Origami</c:v>
                </c:pt>
                <c:pt idx="3">
                  <c:v>Masteri Centre Point</c:v>
                </c:pt>
                <c:pt idx="4">
                  <c:v>Picity High Park</c:v>
                </c:pt>
                <c:pt idx="5">
                  <c:v>Astral City</c:v>
                </c:pt>
                <c:pt idx="6">
                  <c:v>Happy One Central</c:v>
                </c:pt>
                <c:pt idx="7">
                  <c:v>New Galaxy</c:v>
                </c:pt>
                <c:pt idx="8">
                  <c:v>Akari City Giai đoạn 1</c:v>
                </c:pt>
                <c:pt idx="9">
                  <c:v>Orchid Park</c:v>
                </c:pt>
                <c:pt idx="10">
                  <c:v>Opal Skyline</c:v>
                </c:pt>
                <c:pt idx="11">
                  <c:v>River Garden Residence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760</c:v>
                </c:pt>
                <c:pt idx="1">
                  <c:v>2000</c:v>
                </c:pt>
                <c:pt idx="2">
                  <c:v>12000</c:v>
                </c:pt>
                <c:pt idx="3">
                  <c:v>5100</c:v>
                </c:pt>
                <c:pt idx="4">
                  <c:v>2500</c:v>
                </c:pt>
                <c:pt idx="5">
                  <c:v>5000</c:v>
                </c:pt>
                <c:pt idx="6">
                  <c:v>1300</c:v>
                </c:pt>
                <c:pt idx="7">
                  <c:v>3100</c:v>
                </c:pt>
                <c:pt idx="8">
                  <c:v>1900</c:v>
                </c:pt>
                <c:pt idx="9">
                  <c:v>600</c:v>
                </c:pt>
                <c:pt idx="10">
                  <c:v>1500</c:v>
                </c:pt>
                <c:pt idx="11">
                  <c:v>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41-42EC-A513-4E6E5481B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00463"/>
        <c:axId val="1241207887"/>
      </c:lineChart>
      <c:catAx>
        <c:axId val="1988552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88551168"/>
        <c:crosses val="autoZero"/>
        <c:auto val="1"/>
        <c:lblAlgn val="ctr"/>
        <c:lblOffset val="100"/>
        <c:noMultiLvlLbl val="0"/>
      </c:catAx>
      <c:valAx>
        <c:axId val="1988551168"/>
        <c:scaling>
          <c:orientation val="minMax"/>
          <c:max val="1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988552416"/>
        <c:crosses val="autoZero"/>
        <c:crossBetween val="between"/>
        <c:majorUnit val="4000"/>
        <c:minorUnit val="1000"/>
      </c:valAx>
      <c:valAx>
        <c:axId val="1241207887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89100463"/>
        <c:crosses val="max"/>
        <c:crossBetween val="between"/>
      </c:valAx>
      <c:catAx>
        <c:axId val="891004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12078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4-4B67-B266-B4729A29E3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C4-4B67-B266-B4729A29E3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C4-4B67-B266-B4729A29E3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74953392"/>
        <c:axId val="1274950896"/>
      </c:barChart>
      <c:catAx>
        <c:axId val="127495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950896"/>
        <c:crosses val="autoZero"/>
        <c:auto val="1"/>
        <c:lblAlgn val="ctr"/>
        <c:lblOffset val="100"/>
        <c:noMultiLvlLbl val="0"/>
      </c:catAx>
      <c:valAx>
        <c:axId val="1274950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495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/>
              <a:t>Giá bán các dự án ven đô TP HCM</a:t>
            </a:r>
          </a:p>
        </c:rich>
      </c:tx>
      <c:layout>
        <c:manualLayout>
          <c:xMode val="edge"/>
          <c:yMode val="edge"/>
          <c:x val="0.25169997551193751"/>
          <c:y val="1.416451693716023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Giá thấp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23C-49CE-A83C-E632B0E75D9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3C-49CE-A83C-E632B0E75D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3C-49CE-A83C-E632B0E75D9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3C-49CE-A83C-E632B0E75D9E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23C-49CE-A83C-E632B0E75D9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23C-49CE-A83C-E632B0E75D9E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23C-49CE-A83C-E632B0E75D9E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23C-49CE-A83C-E632B0E75D9E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23C-49CE-A83C-E632B0E75D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20</c:v>
                </c:pt>
                <c:pt idx="1">
                  <c:v>40</c:v>
                </c:pt>
                <c:pt idx="2">
                  <c:v>25</c:v>
                </c:pt>
                <c:pt idx="3">
                  <c:v>35</c:v>
                </c:pt>
                <c:pt idx="4">
                  <c:v>40</c:v>
                </c:pt>
                <c:pt idx="5">
                  <c:v>33</c:v>
                </c:pt>
                <c:pt idx="6">
                  <c:v>50</c:v>
                </c:pt>
                <c:pt idx="7">
                  <c:v>52</c:v>
                </c:pt>
                <c:pt idx="8">
                  <c:v>40</c:v>
                </c:pt>
                <c:pt idx="9">
                  <c:v>35</c:v>
                </c:pt>
                <c:pt idx="10">
                  <c:v>40</c:v>
                </c:pt>
                <c:pt idx="11">
                  <c:v>40</c:v>
                </c:pt>
                <c:pt idx="12">
                  <c:v>50</c:v>
                </c:pt>
                <c:pt idx="13">
                  <c:v>33</c:v>
                </c:pt>
                <c:pt idx="14">
                  <c:v>20</c:v>
                </c:pt>
                <c:pt idx="15">
                  <c:v>50</c:v>
                </c:pt>
                <c:pt idx="1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5-45B6-B89E-2A0985C2B6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Giá cao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3C-49CE-A83C-E632B0E75D9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3C-49CE-A83C-E632B0E75D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3C-49CE-A83C-E632B0E75D9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3C-49CE-A83C-E632B0E75D9E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23C-49CE-A83C-E632B0E75D9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23C-49CE-A83C-E632B0E75D9E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23C-49CE-A83C-E632B0E75D9E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23C-49CE-A83C-E632B0E75D9E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23C-49CE-A83C-E632B0E75D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25</c:v>
                </c:pt>
                <c:pt idx="1">
                  <c:v>45</c:v>
                </c:pt>
                <c:pt idx="2">
                  <c:v>30</c:v>
                </c:pt>
                <c:pt idx="3">
                  <c:v>40</c:v>
                </c:pt>
                <c:pt idx="4">
                  <c:v>42</c:v>
                </c:pt>
                <c:pt idx="5">
                  <c:v>37</c:v>
                </c:pt>
                <c:pt idx="6">
                  <c:v>55</c:v>
                </c:pt>
                <c:pt idx="7">
                  <c:v>60</c:v>
                </c:pt>
                <c:pt idx="8">
                  <c:v>45</c:v>
                </c:pt>
                <c:pt idx="9">
                  <c:v>40</c:v>
                </c:pt>
                <c:pt idx="10">
                  <c:v>45</c:v>
                </c:pt>
                <c:pt idx="11">
                  <c:v>42</c:v>
                </c:pt>
                <c:pt idx="12">
                  <c:v>55</c:v>
                </c:pt>
                <c:pt idx="13">
                  <c:v>37</c:v>
                </c:pt>
                <c:pt idx="14">
                  <c:v>25</c:v>
                </c:pt>
                <c:pt idx="15">
                  <c:v>55</c:v>
                </c:pt>
                <c:pt idx="16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5-45B6-B89E-2A0985C2B6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167808"/>
        <c:axId val="82168640"/>
      </c:barChart>
      <c:catAx>
        <c:axId val="8216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2168640"/>
        <c:crosses val="autoZero"/>
        <c:auto val="1"/>
        <c:lblAlgn val="ctr"/>
        <c:lblOffset val="100"/>
        <c:noMultiLvlLbl val="0"/>
      </c:catAx>
      <c:valAx>
        <c:axId val="8216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21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Giá thấp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20</c:v>
                </c:pt>
                <c:pt idx="1">
                  <c:v>35</c:v>
                </c:pt>
                <c:pt idx="2">
                  <c:v>25</c:v>
                </c:pt>
                <c:pt idx="3">
                  <c:v>35</c:v>
                </c:pt>
                <c:pt idx="4">
                  <c:v>40</c:v>
                </c:pt>
                <c:pt idx="5">
                  <c:v>33</c:v>
                </c:pt>
                <c:pt idx="6">
                  <c:v>40</c:v>
                </c:pt>
                <c:pt idx="7">
                  <c:v>50</c:v>
                </c:pt>
                <c:pt idx="8">
                  <c:v>40</c:v>
                </c:pt>
                <c:pt idx="9">
                  <c:v>37</c:v>
                </c:pt>
                <c:pt idx="10">
                  <c:v>36</c:v>
                </c:pt>
                <c:pt idx="11">
                  <c:v>40</c:v>
                </c:pt>
                <c:pt idx="12">
                  <c:v>50</c:v>
                </c:pt>
                <c:pt idx="13">
                  <c:v>30</c:v>
                </c:pt>
                <c:pt idx="14">
                  <c:v>25</c:v>
                </c:pt>
                <c:pt idx="15">
                  <c:v>50</c:v>
                </c:pt>
                <c:pt idx="1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A-47BA-8619-DCA53C6BE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Chênh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381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10</c:v>
                </c:pt>
                <c:pt idx="7">
                  <c:v>10</c:v>
                </c:pt>
                <c:pt idx="8">
                  <c:v>5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A-47BA-8619-DCA53C6BE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96"/>
        <c:axId val="1409925936"/>
        <c:axId val="140798558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Giá cao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30</c:v>
                </c:pt>
                <c:pt idx="1">
                  <c:v>45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45</c:v>
                </c:pt>
                <c:pt idx="9">
                  <c:v>48</c:v>
                </c:pt>
                <c:pt idx="10">
                  <c:v>45</c:v>
                </c:pt>
                <c:pt idx="11">
                  <c:v>47</c:v>
                </c:pt>
                <c:pt idx="12">
                  <c:v>55</c:v>
                </c:pt>
                <c:pt idx="13">
                  <c:v>40</c:v>
                </c:pt>
                <c:pt idx="14">
                  <c:v>35</c:v>
                </c:pt>
                <c:pt idx="15">
                  <c:v>60</c:v>
                </c:pt>
                <c:pt idx="16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DA-47BA-8619-DCA53C6BE7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Giá thấp2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Sheet1!$A$2:$A$18</c:f>
              <c:strCache>
                <c:ptCount val="17"/>
                <c:pt idx="0">
                  <c:v>Orchid Park</c:v>
                </c:pt>
                <c:pt idx="1">
                  <c:v>River Garden Residences</c:v>
                </c:pt>
                <c:pt idx="2">
                  <c:v>Opal Skyline</c:v>
                </c:pt>
                <c:pt idx="3">
                  <c:v>Akari City GĐ1</c:v>
                </c:pt>
                <c:pt idx="4">
                  <c:v>Mizuki Park GĐ2</c:v>
                </c:pt>
                <c:pt idx="5">
                  <c:v>West Gate</c:v>
                </c:pt>
                <c:pt idx="6">
                  <c:v>The Origami</c:v>
                </c:pt>
                <c:pt idx="7">
                  <c:v>Masteri Centre Point</c:v>
                </c:pt>
                <c:pt idx="8">
                  <c:v>Picity High Park</c:v>
                </c:pt>
                <c:pt idx="9">
                  <c:v>Astral City</c:v>
                </c:pt>
                <c:pt idx="10">
                  <c:v>Happy One Central</c:v>
                </c:pt>
                <c:pt idx="11">
                  <c:v>New Galaxy</c:v>
                </c:pt>
                <c:pt idx="12">
                  <c:v>Celesta Height</c:v>
                </c:pt>
                <c:pt idx="13">
                  <c:v>Opal City View</c:v>
                </c:pt>
                <c:pt idx="14">
                  <c:v>Ehome Southgate</c:v>
                </c:pt>
                <c:pt idx="15">
                  <c:v>The 9 Stellars</c:v>
                </c:pt>
                <c:pt idx="16">
                  <c:v>The Beverly</c:v>
                </c:pt>
              </c:strCache>
            </c:strRef>
          </c:xVal>
          <c:yVal>
            <c:numRef>
              <c:f>Sheet1!$E$2:$E$18</c:f>
              <c:numCache>
                <c:formatCode>General</c:formatCode>
                <c:ptCount val="17"/>
                <c:pt idx="0">
                  <c:v>20</c:v>
                </c:pt>
                <c:pt idx="1">
                  <c:v>35</c:v>
                </c:pt>
                <c:pt idx="2">
                  <c:v>25</c:v>
                </c:pt>
                <c:pt idx="3">
                  <c:v>35</c:v>
                </c:pt>
                <c:pt idx="4">
                  <c:v>40</c:v>
                </c:pt>
                <c:pt idx="5">
                  <c:v>33</c:v>
                </c:pt>
                <c:pt idx="6">
                  <c:v>40</c:v>
                </c:pt>
                <c:pt idx="7">
                  <c:v>50</c:v>
                </c:pt>
                <c:pt idx="8">
                  <c:v>40</c:v>
                </c:pt>
                <c:pt idx="9">
                  <c:v>37</c:v>
                </c:pt>
                <c:pt idx="10">
                  <c:v>36</c:v>
                </c:pt>
                <c:pt idx="11">
                  <c:v>40</c:v>
                </c:pt>
                <c:pt idx="12">
                  <c:v>50</c:v>
                </c:pt>
                <c:pt idx="13">
                  <c:v>30</c:v>
                </c:pt>
                <c:pt idx="14">
                  <c:v>25</c:v>
                </c:pt>
                <c:pt idx="15">
                  <c:v>50</c:v>
                </c:pt>
                <c:pt idx="1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DA-47BA-8619-DCA53C6BE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8013296"/>
        <c:axId val="1448022224"/>
      </c:scatterChart>
      <c:catAx>
        <c:axId val="1409925936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985584"/>
        <c:crosses val="autoZero"/>
        <c:auto val="1"/>
        <c:lblAlgn val="ctr"/>
        <c:lblOffset val="100"/>
        <c:noMultiLvlLbl val="0"/>
      </c:catAx>
      <c:valAx>
        <c:axId val="1407985584"/>
        <c:scaling>
          <c:orientation val="minMax"/>
          <c:max val="70"/>
          <c:min val="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925936"/>
        <c:crosses val="autoZero"/>
        <c:crossBetween val="between"/>
      </c:valAx>
      <c:valAx>
        <c:axId val="1448022224"/>
        <c:scaling>
          <c:orientation val="minMax"/>
          <c:max val="70"/>
          <c:min val="15"/>
        </c:scaling>
        <c:delete val="1"/>
        <c:axPos val="r"/>
        <c:numFmt formatCode="General" sourceLinked="1"/>
        <c:majorTickMark val="out"/>
        <c:minorTickMark val="none"/>
        <c:tickLblPos val="nextTo"/>
        <c:crossAx val="1448013296"/>
        <c:crosses val="max"/>
        <c:crossBetween val="midCat"/>
      </c:valAx>
      <c:valAx>
        <c:axId val="1448013296"/>
        <c:scaling>
          <c:orientation val="minMax"/>
        </c:scaling>
        <c:delete val="1"/>
        <c:axPos val="t"/>
        <c:majorTickMark val="out"/>
        <c:minorTickMark val="none"/>
        <c:tickLblPos val="nextTo"/>
        <c:crossAx val="1448022224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4099-D835-4FD3-BD00-0F3056D504F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5EBDD-AE85-4BEC-8CEE-10AAC36A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có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nhưng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, chưa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các thông tin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 err="1" smtClean="0"/>
              <a:t>chữ</a:t>
            </a:r>
            <a:r>
              <a:rPr lang="en-US" baseline="0" dirty="0" smtClean="0"/>
              <a:t> default </a:t>
            </a:r>
            <a:r>
              <a:rPr lang="en-US" baseline="0" dirty="0" err="1" smtClean="0"/>
              <a:t>xấu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1/3</a:t>
            </a:r>
          </a:p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3x3, </a:t>
            </a:r>
            <a:r>
              <a:rPr lang="en-US" dirty="0" err="1"/>
              <a:t>bật</a:t>
            </a:r>
            <a:r>
              <a:rPr lang="en-US" dirty="0"/>
              <a:t> guides </a:t>
            </a:r>
            <a:r>
              <a:rPr lang="en-US" dirty="0" err="1"/>
              <a:t>và</a:t>
            </a:r>
            <a:r>
              <a:rPr lang="en-US" dirty="0"/>
              <a:t> rule </a:t>
            </a:r>
            <a:r>
              <a:rPr lang="en-US" dirty="0" err="1"/>
              <a:t>trong</a:t>
            </a:r>
            <a:r>
              <a:rPr lang="en-US" dirty="0"/>
              <a:t> pp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ruler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r>
              <a:rPr lang="en-US" dirty="0" err="1"/>
              <a:t>Cách</a:t>
            </a:r>
            <a:r>
              <a:rPr lang="en-US" dirty="0"/>
              <a:t> copy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dung Ctrl, Shift </a:t>
            </a:r>
            <a:r>
              <a:rPr lang="en-US" dirty="0" err="1"/>
              <a:t>và</a:t>
            </a:r>
            <a:r>
              <a:rPr lang="en-US" dirty="0"/>
              <a:t> Alt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shape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2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1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chart 1 </a:t>
            </a:r>
            <a:r>
              <a:rPr lang="en-US" dirty="0" err="1"/>
              <a:t>nửa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slide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default </a:t>
            </a:r>
            <a:r>
              <a:rPr lang="en-US" dirty="0" err="1"/>
              <a:t>của</a:t>
            </a:r>
            <a:r>
              <a:rPr lang="en-US" dirty="0"/>
              <a:t> PP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logo </a:t>
            </a:r>
            <a:r>
              <a:rPr lang="en-US" dirty="0" err="1"/>
              <a:t>VPBank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Font </a:t>
            </a:r>
            <a:r>
              <a:rPr lang="en-US" dirty="0" err="1"/>
              <a:t>chữ</a:t>
            </a:r>
            <a:r>
              <a:rPr lang="en-US" dirty="0"/>
              <a:t>: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chân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dung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tuyền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slide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chart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slide master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template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5EBDD-AE85-4BEC-8CEE-10AAC36AC5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DA0-1369-EE1B-B5C9-137C18C1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31F6-C216-3766-9377-261D85F5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ED7A-AC3E-2AE1-A23D-F7D89B10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7D3F-B80A-1C90-49B6-2B03FF1A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3F7A-F5FE-0BF1-730C-7FB3B6B6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3476-A09A-13DB-89E4-5A4DDD9A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1DF7D-C196-2028-6AC7-0D5D1622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5D71-0DF5-79B1-6B50-4957A26A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8BD5-9A6E-0182-45E8-6CFA67CC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D1B6-BBE3-A16D-35EF-31C6EBD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D2752-A966-419F-3192-F7E831D45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81CD2-BC49-714C-4F4D-45062A7A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6B93-3C91-2C71-DF22-CED726B7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EE9F-2420-57D1-7FF8-F833A16A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7653-7638-37B7-4008-B1CA4F7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ABB4-88FE-4B95-9359-ECF0E011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4E90-3594-9B65-D3FA-C65F85C7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30E2-A43F-E015-E706-1DD72FE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9613-FC3E-ABF6-177C-272533D6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942-4368-79DC-B6AF-D90881CF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751A-6269-B932-CF0D-063FAB5F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E230-66ED-559B-38E5-F9E787F7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EF4F-9548-8605-1AAF-2FE184FA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FBBF-BA2D-ACD4-BD14-0F74A029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7FE0-9EEF-0628-36F8-E2F1B50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647B-C119-9438-5EAE-6625A0ED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AD2-6ABA-815A-DD1E-6C145752E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23EB-2681-0C12-4F76-8AA6186A8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EB7D-D8B8-CA50-98D8-00C20501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B62A-72C6-E228-7328-B706C06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D0A7-17D1-05C5-F07A-A9E63CA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D370-A02D-0944-FCD0-3B2553DF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C99E-132E-1319-E692-D6E6E803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C98F-FCD6-B100-56A4-80790083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C9AA7-6F29-DDF6-DF84-D31643844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C6A63-A0F2-38EE-72B7-367C98448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69699-E30D-C04A-91C7-3D5AB3B0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AFF36-207F-9955-2083-82A6E17B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17CE2-FD72-AFCA-36A4-44D6D75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DB0E-E15B-CCAA-F3E1-9A2F4606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519F2-4B31-15D8-1BDC-BBDC03DF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1970A-F5C3-7C2E-D607-0529411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F75E0-A82B-21D7-EB8B-1C98668B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4569-2C8B-1231-8AF2-04C6C375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2A397-D824-E263-0DA7-9EC04984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17E16-8650-9D15-B61F-57C49E3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E1DA-7778-1F09-0026-F5D9549D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0067-4AA2-55F7-8194-FA74E139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738B-48DC-E3AD-FEDF-BEFB39C0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F54E0-447C-D3FD-67C2-9692C1DF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681C-EAF8-910E-768A-D0BB81D2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B839-5C83-0DD9-871C-F6ACA048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0B-1B3B-5F3A-7CE3-53764690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06256-FD2A-A91A-B93A-F67ACE6CE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21C7-1622-6707-A764-6CD2A420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9956-A63D-2823-C776-10DE1625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8CA0-DC86-2864-8C12-DFB090E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BF6D1-BE40-E970-6C41-928841CF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8E4BF-AC28-25C1-082F-2D5042C0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C3484-7EA2-DEB0-6704-297C5437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17B6-8386-1454-90C5-8F053956C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339E-E213-40C4-B931-AB1347854F4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6641-0A71-13B2-88A1-EBBB13D61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A9DB-E554-5D88-4709-7C4FE4F6B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DA91-F573-4C96-8A68-DCC4CFA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ABDA-C505-E4A3-845D-7C6F089EA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Chia </a:t>
            </a:r>
            <a:r>
              <a:rPr lang="en-US" b="1" dirty="0" err="1"/>
              <a:t>sẻ</a:t>
            </a:r>
            <a:r>
              <a:rPr lang="en-US" b="1" dirty="0"/>
              <a:t> </a:t>
            </a:r>
            <a:r>
              <a:rPr lang="en-US" b="1" dirty="0" err="1"/>
              <a:t>tư</a:t>
            </a:r>
            <a:r>
              <a:rPr lang="en-US" b="1" dirty="0"/>
              <a:t> </a:t>
            </a:r>
            <a:r>
              <a:rPr lang="en-US" b="1" dirty="0" err="1"/>
              <a:t>duy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Slide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FB2E3-B8C3-9BAE-5843-691D84C3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Minhdt9 – T10/2023</a:t>
            </a:r>
          </a:p>
        </p:txBody>
      </p:sp>
    </p:spTree>
    <p:extLst>
      <p:ext uri="{BB962C8B-B14F-4D97-AF65-F5344CB8AC3E}">
        <p14:creationId xmlns:p14="http://schemas.microsoft.com/office/powerpoint/2010/main" val="3625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89057" y="344066"/>
            <a:ext cx="842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Giá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bán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căn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hộ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dao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động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từ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20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đến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65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triệu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đồng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F4DBB13-FF1B-DCF7-2992-21691ABD1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200183"/>
              </p:ext>
            </p:extLst>
          </p:nvPr>
        </p:nvGraphicFramePr>
        <p:xfrm>
          <a:off x="771525" y="1009650"/>
          <a:ext cx="10201275" cy="512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46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3A4AC-814C-C42B-C7A1-4A24015306BB}"/>
              </a:ext>
            </a:extLst>
          </p:cNvPr>
          <p:cNvSpPr txBox="1"/>
          <p:nvPr/>
        </p:nvSpPr>
        <p:spPr>
          <a:xfrm>
            <a:off x="489057" y="344066"/>
            <a:ext cx="1126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phím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tắt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sử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dụng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trong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Powerpoint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để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tạo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slide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nhanh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hơn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12069-4DA7-A264-B2D8-408CD35FE43E}"/>
              </a:ext>
            </a:extLst>
          </p:cNvPr>
          <p:cNvSpPr/>
          <p:nvPr/>
        </p:nvSpPr>
        <p:spPr>
          <a:xfrm>
            <a:off x="2350877" y="1824047"/>
            <a:ext cx="2597043" cy="6730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Shift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object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kéo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chuột</a:t>
            </a:r>
            <a:endParaRPr lang="vi-VN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8B83D-5DE1-1E83-7E18-E32E39413CF2}"/>
              </a:ext>
            </a:extLst>
          </p:cNvPr>
          <p:cNvSpPr/>
          <p:nvPr/>
        </p:nvSpPr>
        <p:spPr>
          <a:xfrm>
            <a:off x="2350877" y="2596210"/>
            <a:ext cx="2597043" cy="6730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Shift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góc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hình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kéo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chuột</a:t>
            </a:r>
            <a:endParaRPr lang="vi-VN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01971-FB72-603E-13D7-56332D748F0B}"/>
              </a:ext>
            </a:extLst>
          </p:cNvPr>
          <p:cNvSpPr/>
          <p:nvPr/>
        </p:nvSpPr>
        <p:spPr>
          <a:xfrm>
            <a:off x="2350877" y="3368373"/>
            <a:ext cx="2597043" cy="6730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Alt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hình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kéo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chuột</a:t>
            </a:r>
            <a:endParaRPr lang="vi-VN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A02E4-FEBB-32C8-9B57-943A37F686F6}"/>
              </a:ext>
            </a:extLst>
          </p:cNvPr>
          <p:cNvSpPr/>
          <p:nvPr/>
        </p:nvSpPr>
        <p:spPr>
          <a:xfrm>
            <a:off x="2350877" y="4140536"/>
            <a:ext cx="2597043" cy="6730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Shift +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chọn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nhiều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vật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thể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853BF-3091-F60F-384B-8BC33DA85845}"/>
              </a:ext>
            </a:extLst>
          </p:cNvPr>
          <p:cNvSpPr/>
          <p:nvPr/>
        </p:nvSpPr>
        <p:spPr>
          <a:xfrm>
            <a:off x="2350877" y="4912699"/>
            <a:ext cx="2597043" cy="6730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Format Painter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7C9CE-BF4B-75AD-C015-14E56264CD26}"/>
              </a:ext>
            </a:extLst>
          </p:cNvPr>
          <p:cNvSpPr/>
          <p:nvPr/>
        </p:nvSpPr>
        <p:spPr>
          <a:xfrm>
            <a:off x="2350877" y="5684863"/>
            <a:ext cx="2597043" cy="673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Ctrl + G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AC8420-F43A-BF71-211B-0FB0BD3CF09F}"/>
              </a:ext>
            </a:extLst>
          </p:cNvPr>
          <p:cNvSpPr/>
          <p:nvPr/>
        </p:nvSpPr>
        <p:spPr>
          <a:xfrm>
            <a:off x="2350877" y="1051884"/>
            <a:ext cx="2597043" cy="6730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Ctrl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object +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kéo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chuột</a:t>
            </a:r>
            <a:endParaRPr lang="vi-VN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1A1F4-5DC6-EDF6-08A5-D30A17ACAEB2}"/>
              </a:ext>
            </a:extLst>
          </p:cNvPr>
          <p:cNvSpPr/>
          <p:nvPr/>
        </p:nvSpPr>
        <p:spPr>
          <a:xfrm>
            <a:off x="5097198" y="1053985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Copy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ra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một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địa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điểm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khác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19AE8-3E8F-4FB7-F2E8-9DB0C23800CE}"/>
              </a:ext>
            </a:extLst>
          </p:cNvPr>
          <p:cNvSpPr/>
          <p:nvPr/>
        </p:nvSpPr>
        <p:spPr>
          <a:xfrm>
            <a:off x="5097198" y="1826326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Di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chuyển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trên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đường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thẳng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DF700D-D7E3-65B7-5D35-F365198B01DD}"/>
              </a:ext>
            </a:extLst>
          </p:cNvPr>
          <p:cNvSpPr/>
          <p:nvPr/>
        </p:nvSpPr>
        <p:spPr>
          <a:xfrm>
            <a:off x="5097198" y="2598667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Kéo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không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làm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méo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hình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65DC91-335C-D43B-2E10-6509B80F7DF4}"/>
              </a:ext>
            </a:extLst>
          </p:cNvPr>
          <p:cNvSpPr/>
          <p:nvPr/>
        </p:nvSpPr>
        <p:spPr>
          <a:xfrm>
            <a:off x="5097198" y="3371008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Di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chuyển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một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các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h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tự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do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9191D-ED55-17B1-3868-4BEA2F0BE4B1}"/>
              </a:ext>
            </a:extLst>
          </p:cNvPr>
          <p:cNvSpPr/>
          <p:nvPr/>
        </p:nvSpPr>
        <p:spPr>
          <a:xfrm>
            <a:off x="5097198" y="4143349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Chọn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nhiều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vật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thể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cùng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1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lúc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1B0D3-963A-0009-AE9B-DAFB4EE65372}"/>
              </a:ext>
            </a:extLst>
          </p:cNvPr>
          <p:cNvSpPr/>
          <p:nvPr/>
        </p:nvSpPr>
        <p:spPr>
          <a:xfrm>
            <a:off x="5097198" y="4915690"/>
            <a:ext cx="465640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Copy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định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dạng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của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sang 1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khác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(click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đúp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để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apply sang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nhiều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3AD20-1F26-1E8F-E268-90DFB5C6D8B3}"/>
              </a:ext>
            </a:extLst>
          </p:cNvPr>
          <p:cNvSpPr/>
          <p:nvPr/>
        </p:nvSpPr>
        <p:spPr>
          <a:xfrm>
            <a:off x="5097198" y="5688031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Nhóm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đối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tượng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vào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với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nhau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9057" y="1051884"/>
            <a:ext cx="1445262" cy="1445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3A4AC-814C-C42B-C7A1-4A24015306BB}"/>
              </a:ext>
            </a:extLst>
          </p:cNvPr>
          <p:cNvSpPr txBox="1"/>
          <p:nvPr/>
        </p:nvSpPr>
        <p:spPr>
          <a:xfrm>
            <a:off x="489057" y="344066"/>
            <a:ext cx="1126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Tổng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hợp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lưu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ý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quan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trọng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AC8420-F43A-BF71-211B-0FB0BD3CF09F}"/>
              </a:ext>
            </a:extLst>
          </p:cNvPr>
          <p:cNvSpPr/>
          <p:nvPr/>
        </p:nvSpPr>
        <p:spPr>
          <a:xfrm>
            <a:off x="882113" y="1076952"/>
            <a:ext cx="7806531" cy="67309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Các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vật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thể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nên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được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căn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chỉnh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chính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xác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không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lệch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lạc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412069-4DA7-A264-B2D8-408CD35FE43E}"/>
              </a:ext>
            </a:extLst>
          </p:cNvPr>
          <p:cNvSpPr/>
          <p:nvPr/>
        </p:nvSpPr>
        <p:spPr>
          <a:xfrm>
            <a:off x="1340893" y="1824047"/>
            <a:ext cx="7806531" cy="67309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Hạn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chế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sử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dụng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hình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ảnh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slide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trừ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khi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hình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ảnh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thật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sự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trọng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08B83D-5DE1-1E83-7E18-E32E39413CF2}"/>
              </a:ext>
            </a:extLst>
          </p:cNvPr>
          <p:cNvSpPr/>
          <p:nvPr/>
        </p:nvSpPr>
        <p:spPr>
          <a:xfrm>
            <a:off x="1828850" y="2596210"/>
            <a:ext cx="7806531" cy="6730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Hạn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chế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sử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dụng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font Calibri, Times New Roman, Cambria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vì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nó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xấu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C01971-FB72-603E-13D7-56332D748F0B}"/>
              </a:ext>
            </a:extLst>
          </p:cNvPr>
          <p:cNvSpPr/>
          <p:nvPr/>
        </p:nvSpPr>
        <p:spPr>
          <a:xfrm>
            <a:off x="2359252" y="3368373"/>
            <a:ext cx="7806531" cy="6730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Title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của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Slide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nên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đưa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thông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tin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chính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nhất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của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slide (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ví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dụ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như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insight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quan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trọng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)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DA02E4-FEBB-32C8-9B57-943A37F686F6}"/>
              </a:ext>
            </a:extLst>
          </p:cNvPr>
          <p:cNvSpPr/>
          <p:nvPr/>
        </p:nvSpPr>
        <p:spPr>
          <a:xfrm>
            <a:off x="2851111" y="4140536"/>
            <a:ext cx="7806531" cy="6730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Các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thông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tin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trong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slide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được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sử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dụng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để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bổ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trợ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cho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slide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2853BF-3091-F60F-384B-8BC33DA85845}"/>
              </a:ext>
            </a:extLst>
          </p:cNvPr>
          <p:cNvSpPr/>
          <p:nvPr/>
        </p:nvSpPr>
        <p:spPr>
          <a:xfrm>
            <a:off x="3330729" y="4912699"/>
            <a:ext cx="7806531" cy="6730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Màu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sắc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nên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đượ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sử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dụng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một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thống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nhất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giữa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các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slide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77C9CE-BF4B-75AD-C015-14E56264CD26}"/>
              </a:ext>
            </a:extLst>
          </p:cNvPr>
          <p:cNvSpPr/>
          <p:nvPr/>
        </p:nvSpPr>
        <p:spPr>
          <a:xfrm>
            <a:off x="3755845" y="5684863"/>
            <a:ext cx="7806531" cy="6730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Hãy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sáng</a:t>
            </a:r>
            <a:r>
              <a:rPr lang="en-US" sz="14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4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tạo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đừng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bó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mình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khuôn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khổ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cs typeface="Arial" panose="020B0604020202020204" pitchFamily="34" charset="0"/>
              </a:rPr>
              <a:t>nào</a:t>
            </a:r>
            <a:r>
              <a:rPr lang="en-US" sz="1400" b="1" dirty="0">
                <a:solidFill>
                  <a:schemeClr val="bg1"/>
                </a:solidFill>
                <a:cs typeface="Arial" panose="020B0604020202020204" pitchFamily="34" charset="0"/>
              </a:rPr>
              <a:t> 🤣</a:t>
            </a:r>
            <a:endParaRPr lang="vi-VN" sz="14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4A4E4-65CF-DAA8-61CB-0A215870F90B}"/>
              </a:ext>
            </a:extLst>
          </p:cNvPr>
          <p:cNvSpPr txBox="1"/>
          <p:nvPr/>
        </p:nvSpPr>
        <p:spPr>
          <a:xfrm>
            <a:off x="489057" y="1056000"/>
            <a:ext cx="393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13C34"/>
                </a:solidFill>
                <a:latin typeface="+mj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0C08B-443C-B968-E53E-85EE77AC6D46}"/>
              </a:ext>
            </a:extLst>
          </p:cNvPr>
          <p:cNvSpPr txBox="1"/>
          <p:nvPr/>
        </p:nvSpPr>
        <p:spPr>
          <a:xfrm>
            <a:off x="882113" y="1806653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14530"/>
                </a:solidFill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0A6CC-D492-B2CA-83F4-762D65EDD02D}"/>
              </a:ext>
            </a:extLst>
          </p:cNvPr>
          <p:cNvSpPr txBox="1"/>
          <p:nvPr/>
        </p:nvSpPr>
        <p:spPr>
          <a:xfrm>
            <a:off x="1357246" y="261034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95A4D"/>
                </a:solidFill>
                <a:latin typeface="+mj-lt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71BE2-E61A-F911-21C0-1CFA17C9F0F0}"/>
              </a:ext>
            </a:extLst>
          </p:cNvPr>
          <p:cNvSpPr txBox="1"/>
          <p:nvPr/>
        </p:nvSpPr>
        <p:spPr>
          <a:xfrm>
            <a:off x="1887648" y="335097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96847"/>
                </a:solidFill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8CC44-CABD-CAE1-273D-83B102967CF9}"/>
              </a:ext>
            </a:extLst>
          </p:cNvPr>
          <p:cNvSpPr txBox="1"/>
          <p:nvPr/>
        </p:nvSpPr>
        <p:spPr>
          <a:xfrm>
            <a:off x="2359252" y="4140536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90200"/>
                </a:solidFill>
                <a:latin typeface="+mj-lt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A7E1A-3033-A6B1-0D60-74C2CE9DF3B2}"/>
              </a:ext>
            </a:extLst>
          </p:cNvPr>
          <p:cNvSpPr txBox="1"/>
          <p:nvPr/>
        </p:nvSpPr>
        <p:spPr>
          <a:xfrm>
            <a:off x="2851111" y="489530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6D0200"/>
                </a:solidFill>
                <a:latin typeface="+mj-lt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7D425-0866-610B-6669-4416D1FE2AA4}"/>
              </a:ext>
            </a:extLst>
          </p:cNvPr>
          <p:cNvSpPr txBox="1"/>
          <p:nvPr/>
        </p:nvSpPr>
        <p:spPr>
          <a:xfrm>
            <a:off x="3330729" y="5667469"/>
            <a:ext cx="425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00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022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3A4AC-814C-C42B-C7A1-4A24015306BB}"/>
              </a:ext>
            </a:extLst>
          </p:cNvPr>
          <p:cNvSpPr txBox="1"/>
          <p:nvPr/>
        </p:nvSpPr>
        <p:spPr>
          <a:xfrm>
            <a:off x="2042849" y="3013502"/>
            <a:ext cx="810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Bố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cục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trong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4335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931" y="470261"/>
          <a:ext cx="11025051" cy="6000751"/>
        </p:xfrm>
        <a:graphic>
          <a:graphicData uri="http://schemas.openxmlformats.org/drawingml/2006/table">
            <a:tbl>
              <a:tblPr/>
              <a:tblGrid>
                <a:gridCol w="2335110">
                  <a:extLst>
                    <a:ext uri="{9D8B030D-6E8A-4147-A177-3AD203B41FA5}">
                      <a16:colId xmlns:a16="http://schemas.microsoft.com/office/drawing/2014/main" val="3469209237"/>
                    </a:ext>
                  </a:extLst>
                </a:gridCol>
                <a:gridCol w="1345467">
                  <a:extLst>
                    <a:ext uri="{9D8B030D-6E8A-4147-A177-3AD203B41FA5}">
                      <a16:colId xmlns:a16="http://schemas.microsoft.com/office/drawing/2014/main" val="3668651626"/>
                    </a:ext>
                  </a:extLst>
                </a:gridCol>
                <a:gridCol w="2307311">
                  <a:extLst>
                    <a:ext uri="{9D8B030D-6E8A-4147-A177-3AD203B41FA5}">
                      <a16:colId xmlns:a16="http://schemas.microsoft.com/office/drawing/2014/main" val="684454976"/>
                    </a:ext>
                  </a:extLst>
                </a:gridCol>
                <a:gridCol w="5037163">
                  <a:extLst>
                    <a:ext uri="{9D8B030D-6E8A-4147-A177-3AD203B41FA5}">
                      <a16:colId xmlns:a16="http://schemas.microsoft.com/office/drawing/2014/main" val="2938392573"/>
                    </a:ext>
                  </a:extLst>
                </a:gridCol>
              </a:tblGrid>
              <a:tr h="4138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ORCHID PARK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PHOTO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7311"/>
                  </a:ext>
                </a:extLst>
              </a:tr>
              <a:tr h="461282">
                <a:tc>
                  <a:txBody>
                    <a:bodyPr/>
                    <a:lstStyle/>
                    <a:p>
                      <a:pPr algn="l" fontAlgn="ctr"/>
                      <a:r>
                        <a:rPr lang="vi-VN" sz="16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Chủ Đầu Tư</a:t>
                      </a:r>
                      <a:endParaRPr lang="vi-VN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Cotec</a:t>
                      </a: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28984"/>
                  </a:ext>
                </a:extLst>
              </a:tr>
              <a:tr h="461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 Trí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vi-VN" sz="1600" b="1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Đường 15B Nguyễn Lương Bằng Nối Dài, Phú Xuân – Nhà Bè, TP.HCM</a:t>
                      </a:r>
                      <a:endParaRPr lang="en-US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33398"/>
                  </a:ext>
                </a:extLst>
              </a:tr>
              <a:tr h="367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Chung </a:t>
                      </a:r>
                      <a:r>
                        <a:rPr lang="en-US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</a:t>
                      </a: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6109"/>
                  </a:ext>
                </a:extLst>
              </a:tr>
              <a:tr h="3671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thiện</a:t>
                      </a:r>
                      <a:endParaRPr lang="en-US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44104"/>
                  </a:ext>
                </a:extLst>
              </a:tr>
              <a:tr h="4052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Diện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đất</a:t>
                      </a:r>
                      <a:endParaRPr lang="en-US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3392"/>
                  </a:ext>
                </a:extLst>
              </a:tr>
              <a:tr h="43304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MĐXD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34086"/>
                  </a:ext>
                </a:extLst>
              </a:tr>
              <a:tr h="413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Khởi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Công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73628"/>
                  </a:ext>
                </a:extLst>
              </a:tr>
              <a:tr h="413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chào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bán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1/2018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8551"/>
                  </a:ext>
                </a:extLst>
              </a:tr>
              <a:tr h="413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bàn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95819"/>
                  </a:ext>
                </a:extLst>
              </a:tr>
              <a:tr h="9225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16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Đã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6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phầm</a:t>
                      </a:r>
                      <a:endParaRPr lang="en-US" sz="1600" b="1" i="0" u="none" strike="noStrike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54778"/>
                  </a:ext>
                </a:extLst>
              </a:tr>
              <a:tr h="461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Hạng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Mục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Phát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tòa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căn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hộ</a:t>
                      </a:r>
                      <a:r>
                        <a:rPr lang="vi-VN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</a:t>
                      </a:r>
                      <a:r>
                        <a:rPr lang="vi-VN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tầng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tầng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khối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đế</a:t>
                      </a:r>
                      <a:endParaRPr lang="en-US" sz="1600" b="1" i="0" u="none" strike="no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560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căn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chung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cư</a:t>
                      </a:r>
                      <a:endParaRPr lang="en-US" sz="1600" b="1" i="0" u="none" strike="no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64171"/>
                  </a:ext>
                </a:extLst>
              </a:tr>
              <a:tr h="413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Tiện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ích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Dịch</a:t>
                      </a:r>
                      <a:r>
                        <a:rPr lang="en-US" sz="16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endParaRPr lang="en-US" sz="16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fontAlgn="base"/>
                      <a:r>
                        <a:rPr lang="vi-VN" sz="1600" b="1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TTTM, Hồ bơi, Nhà Trẻ, Phòng tập gym, spa, công viên cây xanh</a:t>
                      </a:r>
                      <a:endParaRPr lang="en-US" sz="16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34816"/>
                  </a:ext>
                </a:extLst>
              </a:tr>
            </a:tbl>
          </a:graphicData>
        </a:graphic>
      </p:graphicFrame>
      <p:pic>
        <p:nvPicPr>
          <p:cNvPr id="11266" name="Picture 2" descr="Căn hộ Orchid Park nhà bè | Bảng giá - chính sách từ chủ đầu t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82" y="470262"/>
            <a:ext cx="5029200" cy="28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vi-tri-can-ho-orchid-park - DANHKHOIREAL.V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842" r="402" b="3272"/>
          <a:stretch/>
        </p:blipFill>
        <p:spPr bwMode="auto">
          <a:xfrm>
            <a:off x="6535782" y="3305474"/>
            <a:ext cx="5036458" cy="226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27A79D-B662-5F44-1CE6-B07E636C42C3}"/>
              </a:ext>
            </a:extLst>
          </p:cNvPr>
          <p:cNvSpPr txBox="1"/>
          <p:nvPr/>
        </p:nvSpPr>
        <p:spPr>
          <a:xfrm>
            <a:off x="489057" y="344066"/>
            <a:ext cx="591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Thông tin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dự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án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: ORCHID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28E89-1738-CF54-86AD-1BC2EBAEFEB3}"/>
              </a:ext>
            </a:extLst>
          </p:cNvPr>
          <p:cNvSpPr/>
          <p:nvPr/>
        </p:nvSpPr>
        <p:spPr>
          <a:xfrm>
            <a:off x="603357" y="105188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Chủ Đầu Tư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231C6-486C-1DE9-8301-859B6434D15B}"/>
              </a:ext>
            </a:extLst>
          </p:cNvPr>
          <p:cNvSpPr/>
          <p:nvPr/>
        </p:nvSpPr>
        <p:spPr>
          <a:xfrm>
            <a:off x="603357" y="187182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Vị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trí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F47AD-71B8-D4B8-A1BA-3695140DAB33}"/>
              </a:ext>
            </a:extLst>
          </p:cNvPr>
          <p:cNvSpPr/>
          <p:nvPr/>
        </p:nvSpPr>
        <p:spPr>
          <a:xfrm>
            <a:off x="603357" y="269176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Tình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trạng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xây</a:t>
            </a: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anose="020B0604020202020204" pitchFamily="34" charset="0"/>
              </a:rPr>
              <a:t>dựng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38315-AD3D-18FE-B18F-35AB64281120}"/>
              </a:ext>
            </a:extLst>
          </p:cNvPr>
          <p:cNvSpPr/>
          <p:nvPr/>
        </p:nvSpPr>
        <p:spPr>
          <a:xfrm>
            <a:off x="603357" y="351170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Thời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điểm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chào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bán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1A24EF-FA48-93B0-B1F5-F5B45EB928E1}"/>
              </a:ext>
            </a:extLst>
          </p:cNvPr>
          <p:cNvSpPr/>
          <p:nvPr/>
        </p:nvSpPr>
        <p:spPr>
          <a:xfrm>
            <a:off x="603357" y="433164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Thời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điểm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bàn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giao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1BF30-46C9-878D-EBCC-ED5C507E3C20}"/>
              </a:ext>
            </a:extLst>
          </p:cNvPr>
          <p:cNvSpPr/>
          <p:nvPr/>
        </p:nvSpPr>
        <p:spPr>
          <a:xfrm>
            <a:off x="603357" y="5151584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Hiện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trạng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bán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hàng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097DC-F0D4-511E-17FC-2901AB91A1DC}"/>
              </a:ext>
            </a:extLst>
          </p:cNvPr>
          <p:cNvSpPr/>
          <p:nvPr/>
        </p:nvSpPr>
        <p:spPr>
          <a:xfrm>
            <a:off x="603357" y="5971526"/>
            <a:ext cx="2597043" cy="673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Giá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bán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căn</a:t>
            </a:r>
            <a:r>
              <a:rPr lang="en-US" sz="1600" b="1" i="0" u="none" strike="noStrike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hộ</a:t>
            </a:r>
            <a:endParaRPr lang="vi-VN" sz="1600" b="1" i="0" u="none" strike="noStrike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85DFDB-BEEE-2265-461F-38147911456C}"/>
              </a:ext>
            </a:extLst>
          </p:cNvPr>
          <p:cNvSpPr/>
          <p:nvPr/>
        </p:nvSpPr>
        <p:spPr>
          <a:xfrm>
            <a:off x="3349678" y="1053985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Cotec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Group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B340EC-BA17-3E9C-C1C6-2C338493F40D}"/>
              </a:ext>
            </a:extLst>
          </p:cNvPr>
          <p:cNvSpPr/>
          <p:nvPr/>
        </p:nvSpPr>
        <p:spPr>
          <a:xfrm>
            <a:off x="3349678" y="1826326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Đường 15B Nguyễn Lương Bằng Nối Dài, Phú Xuân – Nhà Bè, TP.HCM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01FE9-B90F-CBB0-FAFC-532D30B68660}"/>
              </a:ext>
            </a:extLst>
          </p:cNvPr>
          <p:cNvSpPr/>
          <p:nvPr/>
        </p:nvSpPr>
        <p:spPr>
          <a:xfrm>
            <a:off x="3349678" y="2598667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Đã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hoàn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thiện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5C677-7526-F0A8-97D2-DD3742F059BA}"/>
              </a:ext>
            </a:extLst>
          </p:cNvPr>
          <p:cNvSpPr/>
          <p:nvPr/>
        </p:nvSpPr>
        <p:spPr>
          <a:xfrm>
            <a:off x="3349678" y="3371008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1/2018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6C28E-7AE0-37EC-5BDA-7B6226271C85}"/>
              </a:ext>
            </a:extLst>
          </p:cNvPr>
          <p:cNvSpPr/>
          <p:nvPr/>
        </p:nvSpPr>
        <p:spPr>
          <a:xfrm>
            <a:off x="3349678" y="4143349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2019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06D-94BD-9A1C-1163-337CB436DE6C}"/>
              </a:ext>
            </a:extLst>
          </p:cNvPr>
          <p:cNvSpPr/>
          <p:nvPr/>
        </p:nvSpPr>
        <p:spPr>
          <a:xfrm>
            <a:off x="3349678" y="4915690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Đã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bán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hết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sản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phầm</a:t>
            </a:r>
            <a:endParaRPr lang="en-US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A0625-6BAE-FBEA-E2E8-E36B661A14C3}"/>
              </a:ext>
            </a:extLst>
          </p:cNvPr>
          <p:cNvSpPr/>
          <p:nvPr/>
        </p:nvSpPr>
        <p:spPr>
          <a:xfrm>
            <a:off x="3349678" y="5688031"/>
            <a:ext cx="4473522" cy="67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20 – 25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triệu</a:t>
            </a:r>
            <a:r>
              <a:rPr lang="en-US" sz="16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1" i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Arial" panose="020B0604020202020204" pitchFamily="34" charset="0"/>
              </a:rPr>
              <a:t>đồng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/m2 – TT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thứ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cấp</a:t>
            </a:r>
            <a:endParaRPr lang="vi-VN" sz="1600" b="1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E6FB4-77F0-89F4-D2BD-B14284C431AE}"/>
              </a:ext>
            </a:extLst>
          </p:cNvPr>
          <p:cNvCxnSpPr/>
          <p:nvPr/>
        </p:nvCxnSpPr>
        <p:spPr>
          <a:xfrm>
            <a:off x="3349678" y="1776705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A65E2-9EE6-3A95-17A7-CD6D06A4D534}"/>
              </a:ext>
            </a:extLst>
          </p:cNvPr>
          <p:cNvCxnSpPr/>
          <p:nvPr/>
        </p:nvCxnSpPr>
        <p:spPr>
          <a:xfrm>
            <a:off x="3349678" y="1004364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13E83F-C99D-0287-10E1-45E7A927C85B}"/>
              </a:ext>
            </a:extLst>
          </p:cNvPr>
          <p:cNvCxnSpPr/>
          <p:nvPr/>
        </p:nvCxnSpPr>
        <p:spPr>
          <a:xfrm>
            <a:off x="3349678" y="2549046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0CC718-FD10-44FA-8955-5016597BC0E6}"/>
              </a:ext>
            </a:extLst>
          </p:cNvPr>
          <p:cNvCxnSpPr/>
          <p:nvPr/>
        </p:nvCxnSpPr>
        <p:spPr>
          <a:xfrm>
            <a:off x="3349678" y="3321387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90CEF-A8B2-6643-65E8-A8FE36EF3F19}"/>
              </a:ext>
            </a:extLst>
          </p:cNvPr>
          <p:cNvCxnSpPr/>
          <p:nvPr/>
        </p:nvCxnSpPr>
        <p:spPr>
          <a:xfrm>
            <a:off x="3349678" y="4093728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AC7486-D9D1-6DFC-E188-631EB8707BA8}"/>
              </a:ext>
            </a:extLst>
          </p:cNvPr>
          <p:cNvCxnSpPr/>
          <p:nvPr/>
        </p:nvCxnSpPr>
        <p:spPr>
          <a:xfrm>
            <a:off x="3349678" y="4866069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EE2071-FBE8-8EF5-28E8-5D494334A9C7}"/>
              </a:ext>
            </a:extLst>
          </p:cNvPr>
          <p:cNvCxnSpPr/>
          <p:nvPr/>
        </p:nvCxnSpPr>
        <p:spPr>
          <a:xfrm>
            <a:off x="3349678" y="5638410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14C117-A613-C0A9-7966-33A5115B7F99}"/>
              </a:ext>
            </a:extLst>
          </p:cNvPr>
          <p:cNvCxnSpPr/>
          <p:nvPr/>
        </p:nvCxnSpPr>
        <p:spPr>
          <a:xfrm>
            <a:off x="3349678" y="6410748"/>
            <a:ext cx="4473522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ăn hộ Orchid Park nhà bè | Bảng giá - chính sách từ chủ đầu tư">
            <a:extLst>
              <a:ext uri="{FF2B5EF4-FFF2-40B4-BE49-F238E27FC236}">
                <a16:creationId xmlns:a16="http://schemas.microsoft.com/office/drawing/2014/main" id="{09F9109F-4A3B-F81C-361A-EE2FAC035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7"/>
          <a:stretch/>
        </p:blipFill>
        <p:spPr bwMode="auto">
          <a:xfrm>
            <a:off x="7972479" y="1131884"/>
            <a:ext cx="3508322" cy="213742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vi-tri-can-ho-orchid-park - DANHKHOIREAL.VN">
            <a:extLst>
              <a:ext uri="{FF2B5EF4-FFF2-40B4-BE49-F238E27FC236}">
                <a16:creationId xmlns:a16="http://schemas.microsoft.com/office/drawing/2014/main" id="{26757709-21F2-C1FC-1B88-F039D92E4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t="14984" r="14065" b="14208"/>
          <a:stretch/>
        </p:blipFill>
        <p:spPr bwMode="auto">
          <a:xfrm>
            <a:off x="7972477" y="3539554"/>
            <a:ext cx="3508323" cy="254816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3A4AC-814C-C42B-C7A1-4A24015306BB}"/>
              </a:ext>
            </a:extLst>
          </p:cNvPr>
          <p:cNvSpPr txBox="1"/>
          <p:nvPr/>
        </p:nvSpPr>
        <p:spPr>
          <a:xfrm>
            <a:off x="2042849" y="3013502"/>
            <a:ext cx="810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Một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vài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cách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2247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6156959" y="3117353"/>
          <a:ext cx="5701211" cy="318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48497" y="220487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 CĂN HỘ CÁC DỰ ÁN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5654" y="1315685"/>
            <a:ext cx="5404285" cy="830997"/>
            <a:chOff x="475654" y="914400"/>
            <a:chExt cx="5404285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748497" y="914400"/>
              <a:ext cx="5131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Vùng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đô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TP. HCM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lượng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căn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đáp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nhu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cầu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dân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từ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trung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tâm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phố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75654" y="1026160"/>
              <a:ext cx="135940" cy="1359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5654" y="2742892"/>
            <a:ext cx="5404285" cy="584775"/>
            <a:chOff x="475654" y="2146682"/>
            <a:chExt cx="5404285" cy="584775"/>
          </a:xfrm>
        </p:grpSpPr>
        <p:sp>
          <p:nvSpPr>
            <p:cNvPr id="38" name="TextBox 37"/>
            <p:cNvSpPr txBox="1"/>
            <p:nvPr/>
          </p:nvSpPr>
          <p:spPr>
            <a:xfrm>
              <a:off x="748497" y="2146682"/>
              <a:ext cx="51314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Đáng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chú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ý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Vinhomes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Grand Park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số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căn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hộ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khoảng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trên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40.000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căn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5654" y="2245360"/>
              <a:ext cx="135940" cy="1359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5654" y="3923877"/>
            <a:ext cx="5404285" cy="1077218"/>
            <a:chOff x="475654" y="3132742"/>
            <a:chExt cx="5404285" cy="1077218"/>
          </a:xfrm>
        </p:grpSpPr>
        <p:sp>
          <p:nvSpPr>
            <p:cNvPr id="42" name="TextBox 41"/>
            <p:cNvSpPr txBox="1"/>
            <p:nvPr/>
          </p:nvSpPr>
          <p:spPr>
            <a:xfrm>
              <a:off x="748497" y="3132742"/>
              <a:ext cx="51314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tỉnh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lân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cận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Bình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Dương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(New Galaxy, Happy One, Opal Skyline),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 An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Waterpoint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Nam Long)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cũng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để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đáp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nhu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cầu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75654" y="3241040"/>
              <a:ext cx="135940" cy="1359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5654" y="5597305"/>
            <a:ext cx="5404285" cy="584775"/>
            <a:chOff x="475654" y="5597305"/>
            <a:chExt cx="5404285" cy="584775"/>
          </a:xfrm>
        </p:grpSpPr>
        <p:sp>
          <p:nvSpPr>
            <p:cNvPr id="41" name="TextBox 40"/>
            <p:cNvSpPr txBox="1"/>
            <p:nvPr/>
          </p:nvSpPr>
          <p:spPr>
            <a:xfrm>
              <a:off x="748497" y="5597305"/>
              <a:ext cx="51314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Tốc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bán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nhiều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trung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tâm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phố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tâm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475654" y="5669280"/>
              <a:ext cx="135940" cy="1359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hart 14"/>
          <p:cNvGraphicFramePr/>
          <p:nvPr/>
        </p:nvGraphicFramePr>
        <p:xfrm>
          <a:off x="6156959" y="377792"/>
          <a:ext cx="5701211" cy="26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8497" y="744882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DỰ ÁN HIỆN TRÊN THỊ TRƯỜNG</a:t>
            </a:r>
          </a:p>
        </p:txBody>
      </p:sp>
    </p:spTree>
    <p:extLst>
      <p:ext uri="{BB962C8B-B14F-4D97-AF65-F5344CB8AC3E}">
        <p14:creationId xmlns:p14="http://schemas.microsoft.com/office/powerpoint/2010/main" val="3391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89057" y="344066"/>
            <a:ext cx="1102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Vùng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ven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đô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TP.HCM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có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lượng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cung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căn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hộ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lớn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tốc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độ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bán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tốt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EF65ED-B027-E16A-6898-5A5C7961A171}"/>
              </a:ext>
            </a:extLst>
          </p:cNvPr>
          <p:cNvGrpSpPr/>
          <p:nvPr/>
        </p:nvGrpSpPr>
        <p:grpSpPr>
          <a:xfrm>
            <a:off x="489057" y="1202459"/>
            <a:ext cx="10691133" cy="5113499"/>
            <a:chOff x="394789" y="1079911"/>
            <a:chExt cx="10691133" cy="5113499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500258822"/>
                </p:ext>
              </p:extLst>
            </p:nvPr>
          </p:nvGraphicFramePr>
          <p:xfrm>
            <a:off x="394789" y="1126078"/>
            <a:ext cx="10691133" cy="49882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BDE50B-6796-C397-17DF-2082A4BD3BDE}"/>
                </a:ext>
              </a:extLst>
            </p:cNvPr>
            <p:cNvSpPr txBox="1"/>
            <p:nvPr/>
          </p:nvSpPr>
          <p:spPr>
            <a:xfrm>
              <a:off x="7903014" y="1126077"/>
              <a:ext cx="2698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4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dự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án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đã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bán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hết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toàn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bộ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giỏ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cs typeface="Arial" panose="020B0604020202020204" pitchFamily="34" charset="0"/>
                </a:rPr>
                <a:t>hàng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211458-1BCD-9144-98C1-895DF5AFDB5A}"/>
                </a:ext>
              </a:extLst>
            </p:cNvPr>
            <p:cNvSpPr/>
            <p:nvPr/>
          </p:nvSpPr>
          <p:spPr>
            <a:xfrm>
              <a:off x="7418895" y="1079911"/>
              <a:ext cx="3667027" cy="511349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BD3ADF-0216-C717-2313-9F3E3C543D7E}"/>
                </a:ext>
              </a:extLst>
            </p:cNvPr>
            <p:cNvGrpSpPr/>
            <p:nvPr/>
          </p:nvGrpSpPr>
          <p:grpSpPr>
            <a:xfrm>
              <a:off x="2384981" y="2987626"/>
              <a:ext cx="630185" cy="622170"/>
              <a:chOff x="2384981" y="3584924"/>
              <a:chExt cx="630185" cy="62217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F020F8-3012-A2EA-56F8-A1C9AE134055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73766B-A6C0-4A53-35B2-E601E31211AB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60%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E36929-15DE-9200-D325-2FAA75EF34F2}"/>
                </a:ext>
              </a:extLst>
            </p:cNvPr>
            <p:cNvGrpSpPr/>
            <p:nvPr/>
          </p:nvGrpSpPr>
          <p:grpSpPr>
            <a:xfrm>
              <a:off x="3252247" y="4329641"/>
              <a:ext cx="630185" cy="622170"/>
              <a:chOff x="2384981" y="3584924"/>
              <a:chExt cx="630185" cy="62217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5211211-6D8E-BB7D-4825-D28AAF59B6C0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B362E9-FB89-99AC-9DC1-5A4AFB0700D7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50%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9011D6-52DB-A8E4-4212-98BAEF386C10}"/>
                </a:ext>
              </a:extLst>
            </p:cNvPr>
            <p:cNvGrpSpPr/>
            <p:nvPr/>
          </p:nvGrpSpPr>
          <p:grpSpPr>
            <a:xfrm>
              <a:off x="4986779" y="4329641"/>
              <a:ext cx="630185" cy="622170"/>
              <a:chOff x="2384981" y="3584924"/>
              <a:chExt cx="630185" cy="62217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5E1BA5-7FBC-4C74-4447-3E93C1F4C044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B136D-A84B-E2DC-2934-7AF0D30CA394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40%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2B14079-9BEB-36D4-281C-56E013068B68}"/>
                </a:ext>
              </a:extLst>
            </p:cNvPr>
            <p:cNvGrpSpPr/>
            <p:nvPr/>
          </p:nvGrpSpPr>
          <p:grpSpPr>
            <a:xfrm>
              <a:off x="4115505" y="4931826"/>
              <a:ext cx="630185" cy="622170"/>
              <a:chOff x="2384981" y="3584924"/>
              <a:chExt cx="630185" cy="62217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E70A095-1464-CAB1-5514-F29938884373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09DD6D-B9ED-2E74-4E3C-60880057661A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30%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1857AE-1F73-5576-6D40-5E7B85035C27}"/>
                </a:ext>
              </a:extLst>
            </p:cNvPr>
            <p:cNvGrpSpPr/>
            <p:nvPr/>
          </p:nvGrpSpPr>
          <p:grpSpPr>
            <a:xfrm>
              <a:off x="1513707" y="4978960"/>
              <a:ext cx="630185" cy="622170"/>
              <a:chOff x="2384981" y="3584924"/>
              <a:chExt cx="630185" cy="62217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1C418D5-ED7D-E6A9-E5D0-D753C3907385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9FC26-61A3-ECD2-92B6-582BEF7BC8A3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70%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BCDB09-6887-55AF-9F6C-F82AD1FAEF90}"/>
                </a:ext>
              </a:extLst>
            </p:cNvPr>
            <p:cNvGrpSpPr/>
            <p:nvPr/>
          </p:nvGrpSpPr>
          <p:grpSpPr>
            <a:xfrm>
              <a:off x="6711884" y="4791555"/>
              <a:ext cx="630185" cy="622170"/>
              <a:chOff x="2384981" y="3584924"/>
              <a:chExt cx="630185" cy="6221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91DFBAB-3BBD-5607-B9FF-DD2179E4E5C4}"/>
                  </a:ext>
                </a:extLst>
              </p:cNvPr>
              <p:cNvSpPr/>
              <p:nvPr/>
            </p:nvSpPr>
            <p:spPr>
              <a:xfrm>
                <a:off x="2384981" y="3584924"/>
                <a:ext cx="622170" cy="622170"/>
              </a:xfrm>
              <a:prstGeom prst="ellipse">
                <a:avLst/>
              </a:prstGeom>
              <a:solidFill>
                <a:srgbClr val="228B5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6767CD-CB5F-F975-EA50-DCC09A8FE43D}"/>
                  </a:ext>
                </a:extLst>
              </p:cNvPr>
              <p:cNvSpPr txBox="1"/>
              <p:nvPr/>
            </p:nvSpPr>
            <p:spPr>
              <a:xfrm>
                <a:off x="2394483" y="37113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40%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248358" y="2139639"/>
            <a:ext cx="1172529" cy="1172529"/>
            <a:chOff x="5707942" y="4823589"/>
            <a:chExt cx="1172529" cy="1172529"/>
          </a:xfrm>
        </p:grpSpPr>
        <p:sp>
          <p:nvSpPr>
            <p:cNvPr id="2" name="Oval 1"/>
            <p:cNvSpPr/>
            <p:nvPr/>
          </p:nvSpPr>
          <p:spPr>
            <a:xfrm>
              <a:off x="5707942" y="4823589"/>
              <a:ext cx="1172529" cy="1172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41999" y="5148243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60%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5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137694320"/>
              </p:ext>
            </p:extLst>
          </p:nvPr>
        </p:nvGraphicFramePr>
        <p:xfrm>
          <a:off x="5073445" y="383458"/>
          <a:ext cx="6377657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12" y="870243"/>
            <a:ext cx="278168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748497" y="833376"/>
          <a:ext cx="10695007" cy="36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8310880" y="785039"/>
            <a:ext cx="3132624" cy="340499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41581" y="833376"/>
            <a:ext cx="23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1722" y="4574037"/>
            <a:ext cx="1040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TP. HCM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/m2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Giá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– 45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/m2</a:t>
            </a:r>
            <a:r>
              <a:rPr lang="vi-V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phân khúc trung cấp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722" y="5338151"/>
            <a:ext cx="1040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NĐT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(Origami,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Centre Point)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 An,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Dương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Ehome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Opal Skyline).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1722" y="6102265"/>
            <a:ext cx="1040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Notched Right Arrow 13"/>
          <p:cNvSpPr/>
          <p:nvPr/>
        </p:nvSpPr>
        <p:spPr>
          <a:xfrm>
            <a:off x="748497" y="4757195"/>
            <a:ext cx="293225" cy="145242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>
            <a:off x="748497" y="5502345"/>
            <a:ext cx="293225" cy="145242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>
            <a:off x="748497" y="6293918"/>
            <a:ext cx="293225" cy="145242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8497" y="220487"/>
            <a:ext cx="585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BÁN CÁC DỰ ÁN VEN ĐÔ TP HCM</a:t>
            </a:r>
          </a:p>
        </p:txBody>
      </p:sp>
    </p:spTree>
    <p:extLst>
      <p:ext uri="{BB962C8B-B14F-4D97-AF65-F5344CB8AC3E}">
        <p14:creationId xmlns:p14="http://schemas.microsoft.com/office/powerpoint/2010/main" val="37138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57F"/>
      </a:accent1>
      <a:accent2>
        <a:srgbClr val="225F73"/>
      </a:accent2>
      <a:accent3>
        <a:srgbClr val="227867"/>
      </a:accent3>
      <a:accent4>
        <a:srgbClr val="228B5F"/>
      </a:accent4>
      <a:accent5>
        <a:srgbClr val="920300"/>
      </a:accent5>
      <a:accent6>
        <a:srgbClr val="E10600"/>
      </a:accent6>
      <a:hlink>
        <a:srgbClr val="0563C1"/>
      </a:hlink>
      <a:folHlink>
        <a:srgbClr val="954F72"/>
      </a:folHlink>
    </a:clrScheme>
    <a:fontScheme name="Custom 2">
      <a:majorFont>
        <a:latin typeface="Lora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1116</Words>
  <Application>Microsoft Office PowerPoint</Application>
  <PresentationFormat>Widescreen</PresentationFormat>
  <Paragraphs>130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Lora</vt:lpstr>
      <vt:lpstr>roboto</vt:lpstr>
      <vt:lpstr>Office Theme</vt:lpstr>
      <vt:lpstr>Chia sẻ tư duy thiết kế Slide trong doanh nghiệp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Chia sẻ tư duy thiết kế Slide trong doanh nghiệp</dc:title>
  <dc:creator>Minh Dương</dc:creator>
  <cp:lastModifiedBy>Quynh Nguyen Thi Thuy (EDA - BI.SBD)</cp:lastModifiedBy>
  <cp:revision>8</cp:revision>
  <dcterms:created xsi:type="dcterms:W3CDTF">2023-10-29T14:22:16Z</dcterms:created>
  <dcterms:modified xsi:type="dcterms:W3CDTF">2023-11-01T02:39:41Z</dcterms:modified>
</cp:coreProperties>
</file>