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1"/>
  </p:notesMasterIdLst>
  <p:sldIdLst>
    <p:sldId id="256" r:id="rId2"/>
    <p:sldId id="258" r:id="rId3"/>
    <p:sldId id="260" r:id="rId4"/>
    <p:sldId id="261" r:id="rId5"/>
    <p:sldId id="263" r:id="rId6"/>
    <p:sldId id="311" r:id="rId7"/>
    <p:sldId id="262" r:id="rId8"/>
    <p:sldId id="265" r:id="rId9"/>
    <p:sldId id="266" r:id="rId10"/>
    <p:sldId id="312" r:id="rId11"/>
    <p:sldId id="270" r:id="rId12"/>
    <p:sldId id="272" r:id="rId13"/>
    <p:sldId id="317" r:id="rId14"/>
    <p:sldId id="319" r:id="rId15"/>
    <p:sldId id="314" r:id="rId16"/>
    <p:sldId id="313" r:id="rId17"/>
    <p:sldId id="315" r:id="rId18"/>
    <p:sldId id="316" r:id="rId19"/>
    <p:sldId id="320" r:id="rId20"/>
  </p:sldIdLst>
  <p:sldSz cx="9144000" cy="5143500" type="screen16x9"/>
  <p:notesSz cx="6858000" cy="9144000"/>
  <p:embeddedFontLst>
    <p:embeddedFont>
      <p:font typeface="Anaheim" panose="020B0604020202020204" charset="0"/>
      <p:regular r:id="rId22"/>
    </p:embeddedFont>
    <p:embeddedFont>
      <p:font typeface="Archivo Narrow" panose="020B0604020202020204" charset="-93"/>
      <p:regular r:id="rId23"/>
      <p:bold r:id="rId24"/>
      <p:italic r:id="rId25"/>
      <p:boldItalic r:id="rId26"/>
    </p:embeddedFont>
    <p:embeddedFont>
      <p:font typeface="Barlow" panose="00000500000000000000" pitchFamily="2" charset="-93"/>
      <p:regular r:id="rId27"/>
      <p:bold r:id="rId28"/>
      <p:italic r:id="rId29"/>
      <p:boldItalic r:id="rId30"/>
    </p:embeddedFont>
    <p:embeddedFont>
      <p:font typeface="DM Sans" pitchFamily="2" charset="0"/>
      <p:regular r:id="rId31"/>
      <p:bold r:id="rId32"/>
      <p:italic r:id="rId33"/>
      <p:boldItalic r:id="rId34"/>
    </p:embeddedFont>
    <p:embeddedFont>
      <p:font typeface="Nunito Light" pitchFamily="2" charset="-93"/>
      <p:regular r:id="rId35"/>
      <p: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6BB4F64-6A89-41D4-9085-5EE0E1527B6D}">
  <a:tblStyle styleId="{86BB4F64-6A89-41D4-9085-5EE0E1527B6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944F889-4787-4B9F-AC2D-A10A377F7E62}"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66" autoAdjust="0"/>
  </p:normalViewPr>
  <p:slideViewPr>
    <p:cSldViewPr snapToGrid="0">
      <p:cViewPr varScale="1">
        <p:scale>
          <a:sx n="102" d="100"/>
          <a:sy n="102" d="100"/>
        </p:scale>
        <p:origin x="206"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heme" Target="theme/theme1.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77600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521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4456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5886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16.png"/><Relationship Id="rId4" Type="http://schemas.openxmlformats.org/officeDocument/2006/relationships/image" Target="../media/image22.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12.png"/><Relationship Id="rId4"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19.png"/><Relationship Id="rId4" Type="http://schemas.openxmlformats.org/officeDocument/2006/relationships/image" Target="../media/image1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79688" y="786450"/>
            <a:ext cx="6984600" cy="16101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079712" y="2589603"/>
            <a:ext cx="69846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309396" y="-67899"/>
            <a:ext cx="9762808" cy="2072599"/>
            <a:chOff x="-309396" y="-67899"/>
            <a:chExt cx="9762808" cy="2072599"/>
          </a:xfrm>
        </p:grpSpPr>
        <p:pic>
          <p:nvPicPr>
            <p:cNvPr id="12" name="Google Shape;12;p2"/>
            <p:cNvPicPr preferRelativeResize="0"/>
            <p:nvPr/>
          </p:nvPicPr>
          <p:blipFill>
            <a:blip r:embed="rId2">
              <a:alphaModFix/>
            </a:blip>
            <a:stretch>
              <a:fillRect/>
            </a:stretch>
          </p:blipFill>
          <p:spPr>
            <a:xfrm>
              <a:off x="-309396" y="108370"/>
              <a:ext cx="1022625" cy="1436154"/>
            </a:xfrm>
            <a:prstGeom prst="rect">
              <a:avLst/>
            </a:prstGeom>
            <a:noFill/>
            <a:ln>
              <a:noFill/>
            </a:ln>
          </p:spPr>
        </p:pic>
        <p:pic>
          <p:nvPicPr>
            <p:cNvPr id="13" name="Google Shape;13;p2"/>
            <p:cNvPicPr preferRelativeResize="0"/>
            <p:nvPr/>
          </p:nvPicPr>
          <p:blipFill>
            <a:blip r:embed="rId3">
              <a:alphaModFix/>
            </a:blip>
            <a:stretch>
              <a:fillRect/>
            </a:stretch>
          </p:blipFill>
          <p:spPr>
            <a:xfrm>
              <a:off x="3561661" y="-67899"/>
              <a:ext cx="2020675" cy="409000"/>
            </a:xfrm>
            <a:prstGeom prst="rect">
              <a:avLst/>
            </a:prstGeom>
            <a:noFill/>
            <a:ln>
              <a:noFill/>
            </a:ln>
          </p:spPr>
        </p:pic>
        <p:pic>
          <p:nvPicPr>
            <p:cNvPr id="14" name="Google Shape;14;p2"/>
            <p:cNvPicPr preferRelativeResize="0"/>
            <p:nvPr/>
          </p:nvPicPr>
          <p:blipFill>
            <a:blip r:embed="rId4">
              <a:alphaModFix/>
            </a:blip>
            <a:stretch>
              <a:fillRect/>
            </a:stretch>
          </p:blipFill>
          <p:spPr>
            <a:xfrm rot="5400000">
              <a:off x="7939750" y="491037"/>
              <a:ext cx="2004699" cy="1022625"/>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95"/>
        <p:cNvGrpSpPr/>
        <p:nvPr/>
      </p:nvGrpSpPr>
      <p:grpSpPr>
        <a:xfrm>
          <a:off x="0" y="0"/>
          <a:ext cx="0" cy="0"/>
          <a:chOff x="0" y="0"/>
          <a:chExt cx="0" cy="0"/>
        </a:xfrm>
      </p:grpSpPr>
      <p:sp>
        <p:nvSpPr>
          <p:cNvPr id="196" name="Google Shape;196;p28"/>
          <p:cNvSpPr txBox="1">
            <a:spLocks noGrp="1"/>
          </p:cNvSpPr>
          <p:nvPr>
            <p:ph type="title" hasCustomPrompt="1"/>
          </p:nvPr>
        </p:nvSpPr>
        <p:spPr>
          <a:xfrm>
            <a:off x="4611300" y="575625"/>
            <a:ext cx="3819600" cy="768900"/>
          </a:xfrm>
          <a:prstGeom prst="rect">
            <a:avLst/>
          </a:prstGeom>
          <a:noFill/>
        </p:spPr>
        <p:txBody>
          <a:bodyPr spcFirstLastPara="1" wrap="square" lIns="91425" tIns="91425" rIns="91425" bIns="91425" anchor="b" anchorCtr="0">
            <a:noAutofit/>
          </a:bodyPr>
          <a:lstStyle>
            <a:lvl1pPr lvl="0" algn="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97" name="Google Shape;197;p28"/>
          <p:cNvSpPr txBox="1">
            <a:spLocks noGrp="1"/>
          </p:cNvSpPr>
          <p:nvPr>
            <p:ph type="subTitle" idx="1"/>
          </p:nvPr>
        </p:nvSpPr>
        <p:spPr>
          <a:xfrm>
            <a:off x="4611300" y="1264549"/>
            <a:ext cx="3819600" cy="59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98" name="Google Shape;198;p28"/>
          <p:cNvSpPr txBox="1">
            <a:spLocks noGrp="1"/>
          </p:cNvSpPr>
          <p:nvPr>
            <p:ph type="title" idx="2" hasCustomPrompt="1"/>
          </p:nvPr>
        </p:nvSpPr>
        <p:spPr>
          <a:xfrm>
            <a:off x="4611300" y="1927888"/>
            <a:ext cx="3819600" cy="768900"/>
          </a:xfrm>
          <a:prstGeom prst="rect">
            <a:avLst/>
          </a:prstGeom>
          <a:noFill/>
        </p:spPr>
        <p:txBody>
          <a:bodyPr spcFirstLastPara="1" wrap="square" lIns="91425" tIns="91425" rIns="91425" bIns="91425" anchor="b" anchorCtr="0">
            <a:noAutofit/>
          </a:bodyPr>
          <a:lstStyle>
            <a:lvl1pPr lvl="0" algn="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99" name="Google Shape;199;p28"/>
          <p:cNvSpPr txBox="1">
            <a:spLocks noGrp="1"/>
          </p:cNvSpPr>
          <p:nvPr>
            <p:ph type="subTitle" idx="3"/>
          </p:nvPr>
        </p:nvSpPr>
        <p:spPr>
          <a:xfrm>
            <a:off x="4611300" y="2616812"/>
            <a:ext cx="3819600" cy="59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00" name="Google Shape;200;p28"/>
          <p:cNvSpPr txBox="1">
            <a:spLocks noGrp="1"/>
          </p:cNvSpPr>
          <p:nvPr>
            <p:ph type="title" idx="4" hasCustomPrompt="1"/>
          </p:nvPr>
        </p:nvSpPr>
        <p:spPr>
          <a:xfrm>
            <a:off x="4611300" y="3280151"/>
            <a:ext cx="3819600" cy="768900"/>
          </a:xfrm>
          <a:prstGeom prst="rect">
            <a:avLst/>
          </a:prstGeom>
          <a:noFill/>
        </p:spPr>
        <p:txBody>
          <a:bodyPr spcFirstLastPara="1" wrap="square" lIns="91425" tIns="91425" rIns="91425" bIns="91425" anchor="b" anchorCtr="0">
            <a:noAutofit/>
          </a:bodyPr>
          <a:lstStyle>
            <a:lvl1pPr lvl="0" algn="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01" name="Google Shape;201;p28"/>
          <p:cNvSpPr txBox="1">
            <a:spLocks noGrp="1"/>
          </p:cNvSpPr>
          <p:nvPr>
            <p:ph type="subTitle" idx="5"/>
          </p:nvPr>
        </p:nvSpPr>
        <p:spPr>
          <a:xfrm>
            <a:off x="4611300" y="3969075"/>
            <a:ext cx="3819600" cy="59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pic>
        <p:nvPicPr>
          <p:cNvPr id="202" name="Google Shape;202;p28"/>
          <p:cNvPicPr preferRelativeResize="0"/>
          <p:nvPr/>
        </p:nvPicPr>
        <p:blipFill>
          <a:blip r:embed="rId2">
            <a:alphaModFix/>
          </a:blip>
          <a:stretch>
            <a:fillRect/>
          </a:stretch>
        </p:blipFill>
        <p:spPr>
          <a:xfrm>
            <a:off x="304999" y="243153"/>
            <a:ext cx="1288150" cy="1878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16"/>
        <p:cNvGrpSpPr/>
        <p:nvPr/>
      </p:nvGrpSpPr>
      <p:grpSpPr>
        <a:xfrm>
          <a:off x="0" y="0"/>
          <a:ext cx="0" cy="0"/>
          <a:chOff x="0" y="0"/>
          <a:chExt cx="0" cy="0"/>
        </a:xfrm>
      </p:grpSpPr>
      <p:grpSp>
        <p:nvGrpSpPr>
          <p:cNvPr id="217" name="Google Shape;217;p31"/>
          <p:cNvGrpSpPr/>
          <p:nvPr/>
        </p:nvGrpSpPr>
        <p:grpSpPr>
          <a:xfrm>
            <a:off x="-3" y="-19002"/>
            <a:ext cx="9186753" cy="5165071"/>
            <a:chOff x="-3" y="-19002"/>
            <a:chExt cx="9186753" cy="5165071"/>
          </a:xfrm>
        </p:grpSpPr>
        <p:pic>
          <p:nvPicPr>
            <p:cNvPr id="218" name="Google Shape;218;p31"/>
            <p:cNvPicPr preferRelativeResize="0"/>
            <p:nvPr/>
          </p:nvPicPr>
          <p:blipFill>
            <a:blip r:embed="rId2">
              <a:alphaModFix/>
            </a:blip>
            <a:stretch>
              <a:fillRect/>
            </a:stretch>
          </p:blipFill>
          <p:spPr>
            <a:xfrm rot="10800000">
              <a:off x="7990635" y="3526301"/>
              <a:ext cx="1153357" cy="1619768"/>
            </a:xfrm>
            <a:prstGeom prst="rect">
              <a:avLst/>
            </a:prstGeom>
            <a:noFill/>
            <a:ln>
              <a:noFill/>
            </a:ln>
          </p:spPr>
        </p:pic>
        <p:pic>
          <p:nvPicPr>
            <p:cNvPr id="219" name="Google Shape;219;p31"/>
            <p:cNvPicPr preferRelativeResize="0"/>
            <p:nvPr/>
          </p:nvPicPr>
          <p:blipFill>
            <a:blip r:embed="rId3">
              <a:alphaModFix/>
            </a:blip>
            <a:stretch>
              <a:fillRect/>
            </a:stretch>
          </p:blipFill>
          <p:spPr>
            <a:xfrm>
              <a:off x="7833176" y="-19002"/>
              <a:ext cx="1353574" cy="1952397"/>
            </a:xfrm>
            <a:prstGeom prst="rect">
              <a:avLst/>
            </a:prstGeom>
            <a:noFill/>
            <a:ln>
              <a:noFill/>
            </a:ln>
          </p:spPr>
        </p:pic>
        <p:pic>
          <p:nvPicPr>
            <p:cNvPr id="220" name="Google Shape;220;p31"/>
            <p:cNvPicPr preferRelativeResize="0"/>
            <p:nvPr/>
          </p:nvPicPr>
          <p:blipFill>
            <a:blip r:embed="rId4">
              <a:alphaModFix/>
            </a:blip>
            <a:stretch>
              <a:fillRect/>
            </a:stretch>
          </p:blipFill>
          <p:spPr>
            <a:xfrm>
              <a:off x="-3" y="-19002"/>
              <a:ext cx="1153357" cy="1619768"/>
            </a:xfrm>
            <a:prstGeom prst="rect">
              <a:avLst/>
            </a:prstGeom>
            <a:noFill/>
            <a:ln>
              <a:noFill/>
            </a:ln>
          </p:spPr>
        </p:pic>
        <p:pic>
          <p:nvPicPr>
            <p:cNvPr id="221" name="Google Shape;221;p31"/>
            <p:cNvPicPr preferRelativeResize="0"/>
            <p:nvPr/>
          </p:nvPicPr>
          <p:blipFill>
            <a:blip r:embed="rId5">
              <a:alphaModFix/>
            </a:blip>
            <a:stretch>
              <a:fillRect/>
            </a:stretch>
          </p:blipFill>
          <p:spPr>
            <a:xfrm>
              <a:off x="676796" y="4672312"/>
              <a:ext cx="1956007" cy="238626"/>
            </a:xfrm>
            <a:prstGeom prst="rect">
              <a:avLst/>
            </a:prstGeom>
            <a:noFill/>
            <a:ln>
              <a:noFill/>
            </a:ln>
          </p:spPr>
        </p:pic>
        <p:pic>
          <p:nvPicPr>
            <p:cNvPr id="222" name="Google Shape;222;p31"/>
            <p:cNvPicPr preferRelativeResize="0"/>
            <p:nvPr/>
          </p:nvPicPr>
          <p:blipFill>
            <a:blip r:embed="rId6">
              <a:alphaModFix/>
            </a:blip>
            <a:stretch>
              <a:fillRect/>
            </a:stretch>
          </p:blipFill>
          <p:spPr>
            <a:xfrm>
              <a:off x="180515" y="4105552"/>
              <a:ext cx="1956007" cy="238626"/>
            </a:xfrm>
            <a:prstGeom prst="rect">
              <a:avLst/>
            </a:prstGeom>
            <a:noFill/>
            <a:ln>
              <a:noFill/>
            </a:ln>
          </p:spPr>
        </p:pic>
        <p:pic>
          <p:nvPicPr>
            <p:cNvPr id="223" name="Google Shape;223;p31"/>
            <p:cNvPicPr preferRelativeResize="0"/>
            <p:nvPr/>
          </p:nvPicPr>
          <p:blipFill>
            <a:blip r:embed="rId7">
              <a:alphaModFix/>
            </a:blip>
            <a:stretch>
              <a:fillRect/>
            </a:stretch>
          </p:blipFill>
          <p:spPr>
            <a:xfrm>
              <a:off x="6656053" y="400474"/>
              <a:ext cx="2013575" cy="780838"/>
            </a:xfrm>
            <a:prstGeom prst="rect">
              <a:avLst/>
            </a:prstGeom>
            <a:noFill/>
            <a:ln>
              <a:noFill/>
            </a:ln>
          </p:spPr>
        </p:pic>
        <p:pic>
          <p:nvPicPr>
            <p:cNvPr id="224" name="Google Shape;224;p31"/>
            <p:cNvPicPr preferRelativeResize="0"/>
            <p:nvPr/>
          </p:nvPicPr>
          <p:blipFill>
            <a:blip r:embed="rId8">
              <a:alphaModFix/>
            </a:blip>
            <a:stretch>
              <a:fillRect/>
            </a:stretch>
          </p:blipFill>
          <p:spPr>
            <a:xfrm rot="5400000">
              <a:off x="5951192" y="3965446"/>
              <a:ext cx="61396" cy="1952399"/>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941825" y="1455400"/>
            <a:ext cx="5067600" cy="915900"/>
          </a:xfrm>
          <a:prstGeom prst="rect">
            <a:avLst/>
          </a:prstGeom>
        </p:spPr>
        <p:txBody>
          <a:bodyPr spcFirstLastPara="1" wrap="square" lIns="91425" tIns="91425" rIns="91425" bIns="91425" anchor="b" anchorCtr="0">
            <a:noAutofit/>
          </a:bodyPr>
          <a:lstStyle>
            <a:lvl1pPr lvl="0" algn="l">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941825" y="691900"/>
            <a:ext cx="1652100" cy="7635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Clr>
                <a:schemeClr val="lt1"/>
              </a:buClr>
              <a:buSzPts val="6000"/>
              <a:buNone/>
              <a:defRPr sz="4500">
                <a:solidFill>
                  <a:schemeClr val="accent3"/>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 name="Google Shape;18;p3"/>
          <p:cNvSpPr txBox="1">
            <a:spLocks noGrp="1"/>
          </p:cNvSpPr>
          <p:nvPr>
            <p:ph type="subTitle" idx="1"/>
          </p:nvPr>
        </p:nvSpPr>
        <p:spPr>
          <a:xfrm>
            <a:off x="941825" y="2445850"/>
            <a:ext cx="50676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19" name="Google Shape;19;p3"/>
          <p:cNvPicPr preferRelativeResize="0"/>
          <p:nvPr/>
        </p:nvPicPr>
        <p:blipFill>
          <a:blip r:embed="rId2">
            <a:alphaModFix/>
          </a:blip>
          <a:stretch>
            <a:fillRect/>
          </a:stretch>
        </p:blipFill>
        <p:spPr>
          <a:xfrm rot="5400000" flipH="1">
            <a:off x="-719490" y="1588673"/>
            <a:ext cx="2121574" cy="667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720000" y="1131450"/>
            <a:ext cx="3679800" cy="6780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2" name="Google Shape;42;p7"/>
          <p:cNvSpPr txBox="1">
            <a:spLocks noGrp="1"/>
          </p:cNvSpPr>
          <p:nvPr>
            <p:ph type="subTitle" idx="1"/>
          </p:nvPr>
        </p:nvSpPr>
        <p:spPr>
          <a:xfrm>
            <a:off x="720000" y="1885638"/>
            <a:ext cx="3679800" cy="21264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pic>
        <p:nvPicPr>
          <p:cNvPr id="43" name="Google Shape;43;p7"/>
          <p:cNvPicPr preferRelativeResize="0"/>
          <p:nvPr/>
        </p:nvPicPr>
        <p:blipFill>
          <a:blip r:embed="rId2">
            <a:alphaModFix/>
          </a:blip>
          <a:stretch>
            <a:fillRect/>
          </a:stretch>
        </p:blipFill>
        <p:spPr>
          <a:xfrm>
            <a:off x="509004" y="223425"/>
            <a:ext cx="408425" cy="1021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3784375" y="445025"/>
            <a:ext cx="46464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0" name="Google Shape;60;p13"/>
          <p:cNvSpPr txBox="1">
            <a:spLocks noGrp="1"/>
          </p:cNvSpPr>
          <p:nvPr>
            <p:ph type="subTitle" idx="1"/>
          </p:nvPr>
        </p:nvSpPr>
        <p:spPr>
          <a:xfrm>
            <a:off x="4577199" y="1578227"/>
            <a:ext cx="3853500" cy="403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 name="Google Shape;61;p13"/>
          <p:cNvSpPr txBox="1">
            <a:spLocks noGrp="1"/>
          </p:cNvSpPr>
          <p:nvPr>
            <p:ph type="subTitle" idx="2"/>
          </p:nvPr>
        </p:nvSpPr>
        <p:spPr>
          <a:xfrm>
            <a:off x="4577199" y="2426822"/>
            <a:ext cx="3853500" cy="403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 name="Google Shape;62;p13"/>
          <p:cNvSpPr txBox="1">
            <a:spLocks noGrp="1"/>
          </p:cNvSpPr>
          <p:nvPr>
            <p:ph type="subTitle" idx="3"/>
          </p:nvPr>
        </p:nvSpPr>
        <p:spPr>
          <a:xfrm>
            <a:off x="4577199" y="3275417"/>
            <a:ext cx="3853500" cy="403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3" name="Google Shape;63;p13"/>
          <p:cNvSpPr txBox="1">
            <a:spLocks noGrp="1"/>
          </p:cNvSpPr>
          <p:nvPr>
            <p:ph type="subTitle" idx="4"/>
          </p:nvPr>
        </p:nvSpPr>
        <p:spPr>
          <a:xfrm>
            <a:off x="4577199" y="4124012"/>
            <a:ext cx="3853500" cy="403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4" name="Google Shape;64;p13"/>
          <p:cNvSpPr txBox="1">
            <a:spLocks noGrp="1"/>
          </p:cNvSpPr>
          <p:nvPr>
            <p:ph type="title" idx="5" hasCustomPrompt="1"/>
          </p:nvPr>
        </p:nvSpPr>
        <p:spPr>
          <a:xfrm>
            <a:off x="3784375" y="1246280"/>
            <a:ext cx="734700" cy="7356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a:spLocks noGrp="1"/>
          </p:cNvSpPr>
          <p:nvPr>
            <p:ph type="title" idx="6" hasCustomPrompt="1"/>
          </p:nvPr>
        </p:nvSpPr>
        <p:spPr>
          <a:xfrm>
            <a:off x="3784375" y="2943342"/>
            <a:ext cx="734700" cy="7356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6" name="Google Shape;66;p13"/>
          <p:cNvSpPr txBox="1">
            <a:spLocks noGrp="1"/>
          </p:cNvSpPr>
          <p:nvPr>
            <p:ph type="title" idx="7" hasCustomPrompt="1"/>
          </p:nvPr>
        </p:nvSpPr>
        <p:spPr>
          <a:xfrm>
            <a:off x="3784375" y="2094811"/>
            <a:ext cx="734700" cy="7356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 name="Google Shape;67;p13"/>
          <p:cNvSpPr txBox="1">
            <a:spLocks noGrp="1"/>
          </p:cNvSpPr>
          <p:nvPr>
            <p:ph type="title" idx="8" hasCustomPrompt="1"/>
          </p:nvPr>
        </p:nvSpPr>
        <p:spPr>
          <a:xfrm>
            <a:off x="3784375" y="3791872"/>
            <a:ext cx="734700" cy="7356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a:spLocks noGrp="1"/>
          </p:cNvSpPr>
          <p:nvPr>
            <p:ph type="subTitle" idx="9"/>
          </p:nvPr>
        </p:nvSpPr>
        <p:spPr>
          <a:xfrm>
            <a:off x="4577199" y="1246275"/>
            <a:ext cx="3853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b="1">
                <a:solidFill>
                  <a:schemeClr val="dk1"/>
                </a:solidFill>
                <a:latin typeface="Archivo Narrow"/>
                <a:ea typeface="Archivo Narrow"/>
                <a:cs typeface="Archivo Narrow"/>
                <a:sym typeface="Archivo Narrow"/>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69" name="Google Shape;69;p13"/>
          <p:cNvSpPr txBox="1">
            <a:spLocks noGrp="1"/>
          </p:cNvSpPr>
          <p:nvPr>
            <p:ph type="subTitle" idx="13"/>
          </p:nvPr>
        </p:nvSpPr>
        <p:spPr>
          <a:xfrm>
            <a:off x="4577199" y="2094695"/>
            <a:ext cx="3853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b="1">
                <a:solidFill>
                  <a:schemeClr val="dk1"/>
                </a:solidFill>
                <a:latin typeface="Archivo Narrow"/>
                <a:ea typeface="Archivo Narrow"/>
                <a:cs typeface="Archivo Narrow"/>
                <a:sym typeface="Archivo Narrow"/>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70" name="Google Shape;70;p13"/>
          <p:cNvSpPr txBox="1">
            <a:spLocks noGrp="1"/>
          </p:cNvSpPr>
          <p:nvPr>
            <p:ph type="subTitle" idx="14"/>
          </p:nvPr>
        </p:nvSpPr>
        <p:spPr>
          <a:xfrm>
            <a:off x="4577199" y="2943115"/>
            <a:ext cx="3853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b="1">
                <a:solidFill>
                  <a:schemeClr val="dk1"/>
                </a:solidFill>
                <a:latin typeface="Archivo Narrow"/>
                <a:ea typeface="Archivo Narrow"/>
                <a:cs typeface="Archivo Narrow"/>
                <a:sym typeface="Archivo Narrow"/>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71" name="Google Shape;71;p13"/>
          <p:cNvSpPr txBox="1">
            <a:spLocks noGrp="1"/>
          </p:cNvSpPr>
          <p:nvPr>
            <p:ph type="subTitle" idx="15"/>
          </p:nvPr>
        </p:nvSpPr>
        <p:spPr>
          <a:xfrm>
            <a:off x="4577199" y="3791535"/>
            <a:ext cx="3853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b="1">
                <a:solidFill>
                  <a:schemeClr val="dk1"/>
                </a:solidFill>
                <a:latin typeface="Archivo Narrow"/>
                <a:ea typeface="Archivo Narrow"/>
                <a:cs typeface="Archivo Narrow"/>
                <a:sym typeface="Archivo Narrow"/>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72" name="Google Shape;72;p13"/>
          <p:cNvGrpSpPr/>
          <p:nvPr/>
        </p:nvGrpSpPr>
        <p:grpSpPr>
          <a:xfrm>
            <a:off x="152396" y="223425"/>
            <a:ext cx="8991612" cy="5145625"/>
            <a:chOff x="152396" y="223425"/>
            <a:chExt cx="8991612" cy="5145625"/>
          </a:xfrm>
        </p:grpSpPr>
        <p:pic>
          <p:nvPicPr>
            <p:cNvPr id="73" name="Google Shape;73;p13"/>
            <p:cNvPicPr preferRelativeResize="0"/>
            <p:nvPr/>
          </p:nvPicPr>
          <p:blipFill>
            <a:blip r:embed="rId2">
              <a:alphaModFix/>
            </a:blip>
            <a:stretch>
              <a:fillRect/>
            </a:stretch>
          </p:blipFill>
          <p:spPr>
            <a:xfrm>
              <a:off x="6056835" y="4715424"/>
              <a:ext cx="3087173" cy="653625"/>
            </a:xfrm>
            <a:prstGeom prst="rect">
              <a:avLst/>
            </a:prstGeom>
            <a:noFill/>
            <a:ln>
              <a:noFill/>
            </a:ln>
          </p:spPr>
        </p:pic>
        <p:pic>
          <p:nvPicPr>
            <p:cNvPr id="74" name="Google Shape;74;p13"/>
            <p:cNvPicPr preferRelativeResize="0"/>
            <p:nvPr/>
          </p:nvPicPr>
          <p:blipFill>
            <a:blip r:embed="rId3">
              <a:alphaModFix/>
            </a:blip>
            <a:stretch>
              <a:fillRect/>
            </a:stretch>
          </p:blipFill>
          <p:spPr>
            <a:xfrm>
              <a:off x="8226566" y="223425"/>
              <a:ext cx="408425" cy="102100"/>
            </a:xfrm>
            <a:prstGeom prst="rect">
              <a:avLst/>
            </a:prstGeom>
            <a:noFill/>
            <a:ln>
              <a:noFill/>
            </a:ln>
          </p:spPr>
        </p:pic>
        <p:pic>
          <p:nvPicPr>
            <p:cNvPr id="75" name="Google Shape;75;p13"/>
            <p:cNvPicPr preferRelativeResize="0"/>
            <p:nvPr/>
          </p:nvPicPr>
          <p:blipFill>
            <a:blip r:embed="rId4">
              <a:alphaModFix/>
            </a:blip>
            <a:stretch>
              <a:fillRect/>
            </a:stretch>
          </p:blipFill>
          <p:spPr>
            <a:xfrm>
              <a:off x="152396" y="3935876"/>
              <a:ext cx="818050" cy="1146325"/>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713225" y="1166423"/>
            <a:ext cx="3519600" cy="1847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6" name="Google Shape;106;p19"/>
          <p:cNvSpPr txBox="1">
            <a:spLocks noGrp="1"/>
          </p:cNvSpPr>
          <p:nvPr>
            <p:ph type="subTitle" idx="1"/>
          </p:nvPr>
        </p:nvSpPr>
        <p:spPr>
          <a:xfrm>
            <a:off x="713225" y="3014063"/>
            <a:ext cx="3519600" cy="963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19"/>
          <p:cNvSpPr>
            <a:spLocks noGrp="1"/>
          </p:cNvSpPr>
          <p:nvPr>
            <p:ph type="pic" idx="2"/>
          </p:nvPr>
        </p:nvSpPr>
        <p:spPr>
          <a:xfrm>
            <a:off x="5079825" y="1166425"/>
            <a:ext cx="3351000" cy="2810700"/>
          </a:xfrm>
          <a:prstGeom prst="rect">
            <a:avLst/>
          </a:prstGeom>
          <a:noFill/>
          <a:ln>
            <a:noFill/>
          </a:ln>
        </p:spPr>
      </p:sp>
      <p:pic>
        <p:nvPicPr>
          <p:cNvPr id="108" name="Google Shape;108;p19"/>
          <p:cNvPicPr preferRelativeResize="0"/>
          <p:nvPr/>
        </p:nvPicPr>
        <p:blipFill>
          <a:blip r:embed="rId2">
            <a:alphaModFix/>
          </a:blip>
          <a:stretch>
            <a:fillRect/>
          </a:stretch>
        </p:blipFill>
        <p:spPr>
          <a:xfrm rot="-5400000">
            <a:off x="650099" y="-242339"/>
            <a:ext cx="707900" cy="1563689"/>
          </a:xfrm>
          <a:prstGeom prst="rect">
            <a:avLst/>
          </a:prstGeom>
          <a:noFill/>
          <a:ln>
            <a:noFill/>
          </a:ln>
        </p:spPr>
      </p:pic>
      <p:pic>
        <p:nvPicPr>
          <p:cNvPr id="109" name="Google Shape;109;p19"/>
          <p:cNvPicPr preferRelativeResize="0"/>
          <p:nvPr/>
        </p:nvPicPr>
        <p:blipFill>
          <a:blip r:embed="rId3">
            <a:alphaModFix/>
          </a:blip>
          <a:stretch>
            <a:fillRect/>
          </a:stretch>
        </p:blipFill>
        <p:spPr>
          <a:xfrm>
            <a:off x="7478435" y="-127000"/>
            <a:ext cx="1904675" cy="19047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25"/>
        <p:cNvGrpSpPr/>
        <p:nvPr/>
      </p:nvGrpSpPr>
      <p:grpSpPr>
        <a:xfrm>
          <a:off x="0" y="0"/>
          <a:ext cx="0" cy="0"/>
          <a:chOff x="0" y="0"/>
          <a:chExt cx="0" cy="0"/>
        </a:xfrm>
      </p:grpSpPr>
      <p:grpSp>
        <p:nvGrpSpPr>
          <p:cNvPr id="126" name="Google Shape;126;p23"/>
          <p:cNvGrpSpPr/>
          <p:nvPr/>
        </p:nvGrpSpPr>
        <p:grpSpPr>
          <a:xfrm>
            <a:off x="-1184678" y="0"/>
            <a:ext cx="11391750" cy="5708650"/>
            <a:chOff x="-1184678" y="0"/>
            <a:chExt cx="11391750" cy="5708650"/>
          </a:xfrm>
        </p:grpSpPr>
        <p:pic>
          <p:nvPicPr>
            <p:cNvPr id="127" name="Google Shape;127;p23"/>
            <p:cNvPicPr preferRelativeResize="0"/>
            <p:nvPr/>
          </p:nvPicPr>
          <p:blipFill>
            <a:blip r:embed="rId2">
              <a:alphaModFix/>
            </a:blip>
            <a:stretch>
              <a:fillRect/>
            </a:stretch>
          </p:blipFill>
          <p:spPr>
            <a:xfrm>
              <a:off x="-1184678" y="3803950"/>
              <a:ext cx="1904675" cy="1904700"/>
            </a:xfrm>
            <a:prstGeom prst="rect">
              <a:avLst/>
            </a:prstGeom>
            <a:noFill/>
            <a:ln>
              <a:noFill/>
            </a:ln>
          </p:spPr>
        </p:pic>
        <p:pic>
          <p:nvPicPr>
            <p:cNvPr id="128" name="Google Shape;128;p23"/>
            <p:cNvPicPr preferRelativeResize="0"/>
            <p:nvPr/>
          </p:nvPicPr>
          <p:blipFill>
            <a:blip r:embed="rId3">
              <a:alphaModFix/>
            </a:blip>
            <a:stretch>
              <a:fillRect/>
            </a:stretch>
          </p:blipFill>
          <p:spPr>
            <a:xfrm>
              <a:off x="223276" y="1831550"/>
              <a:ext cx="247725" cy="1434850"/>
            </a:xfrm>
            <a:prstGeom prst="rect">
              <a:avLst/>
            </a:prstGeom>
            <a:noFill/>
            <a:ln>
              <a:noFill/>
            </a:ln>
          </p:spPr>
        </p:pic>
        <p:pic>
          <p:nvPicPr>
            <p:cNvPr id="129" name="Google Shape;129;p23"/>
            <p:cNvPicPr preferRelativeResize="0"/>
            <p:nvPr/>
          </p:nvPicPr>
          <p:blipFill>
            <a:blip r:embed="rId4">
              <a:alphaModFix/>
            </a:blip>
            <a:stretch>
              <a:fillRect/>
            </a:stretch>
          </p:blipFill>
          <p:spPr>
            <a:xfrm>
              <a:off x="8423997" y="0"/>
              <a:ext cx="1783076" cy="1783100"/>
            </a:xfrm>
            <a:prstGeom prst="rect">
              <a:avLst/>
            </a:prstGeom>
            <a:noFill/>
            <a:ln>
              <a:noFill/>
            </a:ln>
          </p:spPr>
        </p:pic>
        <p:pic>
          <p:nvPicPr>
            <p:cNvPr id="130" name="Google Shape;130;p23"/>
            <p:cNvPicPr preferRelativeResize="0"/>
            <p:nvPr/>
          </p:nvPicPr>
          <p:blipFill>
            <a:blip r:embed="rId5">
              <a:alphaModFix/>
            </a:blip>
            <a:stretch>
              <a:fillRect/>
            </a:stretch>
          </p:blipFill>
          <p:spPr>
            <a:xfrm>
              <a:off x="6857917" y="166637"/>
              <a:ext cx="1389888" cy="166787"/>
            </a:xfrm>
            <a:prstGeom prst="rect">
              <a:avLst/>
            </a:prstGeom>
            <a:noFill/>
            <a:ln>
              <a:noFill/>
            </a:ln>
          </p:spPr>
        </p:pic>
        <p:pic>
          <p:nvPicPr>
            <p:cNvPr id="131" name="Google Shape;131;p23"/>
            <p:cNvPicPr preferRelativeResize="0"/>
            <p:nvPr/>
          </p:nvPicPr>
          <p:blipFill>
            <a:blip r:embed="rId6">
              <a:alphaModFix/>
            </a:blip>
            <a:stretch>
              <a:fillRect/>
            </a:stretch>
          </p:blipFill>
          <p:spPr>
            <a:xfrm rot="5400000">
              <a:off x="7939750" y="2564162"/>
              <a:ext cx="2004699" cy="1022625"/>
            </a:xfrm>
            <a:prstGeom prst="rect">
              <a:avLst/>
            </a:prstGeom>
            <a:noFill/>
            <a:ln>
              <a:noFill/>
            </a:ln>
          </p:spPr>
        </p:pic>
      </p:grpSp>
      <p:sp>
        <p:nvSpPr>
          <p:cNvPr id="132" name="Google Shape;132;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3" name="Google Shape;133;p23"/>
          <p:cNvSpPr txBox="1">
            <a:spLocks noGrp="1"/>
          </p:cNvSpPr>
          <p:nvPr>
            <p:ph type="subTitle" idx="1"/>
          </p:nvPr>
        </p:nvSpPr>
        <p:spPr>
          <a:xfrm>
            <a:off x="5194151" y="2828425"/>
            <a:ext cx="2640000" cy="117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4" name="Google Shape;134;p23"/>
          <p:cNvSpPr txBox="1">
            <a:spLocks noGrp="1"/>
          </p:cNvSpPr>
          <p:nvPr>
            <p:ph type="subTitle" idx="2"/>
          </p:nvPr>
        </p:nvSpPr>
        <p:spPr>
          <a:xfrm>
            <a:off x="1309849" y="2828425"/>
            <a:ext cx="2640000" cy="117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5" name="Google Shape;135;p23"/>
          <p:cNvSpPr txBox="1">
            <a:spLocks noGrp="1"/>
          </p:cNvSpPr>
          <p:nvPr>
            <p:ph type="subTitle" idx="3"/>
          </p:nvPr>
        </p:nvSpPr>
        <p:spPr>
          <a:xfrm>
            <a:off x="1309849" y="2269525"/>
            <a:ext cx="26400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Archivo Narrow"/>
                <a:ea typeface="Archivo Narrow"/>
                <a:cs typeface="Archivo Narrow"/>
                <a:sym typeface="Archivo Narrow"/>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36" name="Google Shape;136;p23"/>
          <p:cNvSpPr txBox="1">
            <a:spLocks noGrp="1"/>
          </p:cNvSpPr>
          <p:nvPr>
            <p:ph type="subTitle" idx="4"/>
          </p:nvPr>
        </p:nvSpPr>
        <p:spPr>
          <a:xfrm>
            <a:off x="5194151" y="2269525"/>
            <a:ext cx="26400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Archivo Narrow"/>
                <a:ea typeface="Archivo Narrow"/>
                <a:cs typeface="Archivo Narrow"/>
                <a:sym typeface="Archivo Narrow"/>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9" name="Google Shape;139;p24"/>
          <p:cNvSpPr txBox="1">
            <a:spLocks noGrp="1"/>
          </p:cNvSpPr>
          <p:nvPr>
            <p:ph type="subTitle" idx="1"/>
          </p:nvPr>
        </p:nvSpPr>
        <p:spPr>
          <a:xfrm>
            <a:off x="4759165" y="1815475"/>
            <a:ext cx="3664800" cy="1782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0" name="Google Shape;140;p24"/>
          <p:cNvSpPr txBox="1">
            <a:spLocks noGrp="1"/>
          </p:cNvSpPr>
          <p:nvPr>
            <p:ph type="subTitle" idx="2"/>
          </p:nvPr>
        </p:nvSpPr>
        <p:spPr>
          <a:xfrm>
            <a:off x="720035" y="1815475"/>
            <a:ext cx="3664800" cy="1782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41" name="Google Shape;141;p24"/>
          <p:cNvGrpSpPr/>
          <p:nvPr/>
        </p:nvGrpSpPr>
        <p:grpSpPr>
          <a:xfrm>
            <a:off x="0" y="96561"/>
            <a:ext cx="9138673" cy="5018752"/>
            <a:chOff x="0" y="96561"/>
            <a:chExt cx="9138673" cy="5018752"/>
          </a:xfrm>
        </p:grpSpPr>
        <p:pic>
          <p:nvPicPr>
            <p:cNvPr id="142" name="Google Shape;142;p24"/>
            <p:cNvPicPr preferRelativeResize="0"/>
            <p:nvPr/>
          </p:nvPicPr>
          <p:blipFill>
            <a:blip r:embed="rId2">
              <a:alphaModFix/>
            </a:blip>
            <a:stretch>
              <a:fillRect/>
            </a:stretch>
          </p:blipFill>
          <p:spPr>
            <a:xfrm>
              <a:off x="8430774" y="96561"/>
              <a:ext cx="707900" cy="1563689"/>
            </a:xfrm>
            <a:prstGeom prst="rect">
              <a:avLst/>
            </a:prstGeom>
            <a:noFill/>
            <a:ln>
              <a:noFill/>
            </a:ln>
          </p:spPr>
        </p:pic>
        <p:pic>
          <p:nvPicPr>
            <p:cNvPr id="143" name="Google Shape;143;p24"/>
            <p:cNvPicPr preferRelativeResize="0"/>
            <p:nvPr/>
          </p:nvPicPr>
          <p:blipFill>
            <a:blip r:embed="rId3">
              <a:alphaModFix/>
            </a:blip>
            <a:stretch>
              <a:fillRect/>
            </a:stretch>
          </p:blipFill>
          <p:spPr>
            <a:xfrm rot="10800000">
              <a:off x="0" y="4092687"/>
              <a:ext cx="2004699" cy="1022625"/>
            </a:xfrm>
            <a:prstGeom prst="rect">
              <a:avLst/>
            </a:prstGeom>
            <a:noFill/>
            <a:ln>
              <a:noFill/>
            </a:ln>
          </p:spPr>
        </p:pic>
        <p:pic>
          <p:nvPicPr>
            <p:cNvPr id="144" name="Google Shape;144;p24"/>
            <p:cNvPicPr preferRelativeResize="0"/>
            <p:nvPr/>
          </p:nvPicPr>
          <p:blipFill>
            <a:blip r:embed="rId4">
              <a:alphaModFix/>
            </a:blip>
            <a:stretch>
              <a:fillRect/>
            </a:stretch>
          </p:blipFill>
          <p:spPr>
            <a:xfrm>
              <a:off x="113916" y="174958"/>
              <a:ext cx="1384646" cy="169234"/>
            </a:xfrm>
            <a:prstGeom prst="rect">
              <a:avLst/>
            </a:prstGeom>
            <a:noFill/>
            <a:ln>
              <a:noFill/>
            </a:ln>
          </p:spPr>
        </p:pic>
        <p:pic>
          <p:nvPicPr>
            <p:cNvPr id="145" name="Google Shape;145;p24"/>
            <p:cNvPicPr preferRelativeResize="0"/>
            <p:nvPr/>
          </p:nvPicPr>
          <p:blipFill>
            <a:blip r:embed="rId5">
              <a:alphaModFix/>
            </a:blip>
            <a:stretch>
              <a:fillRect/>
            </a:stretch>
          </p:blipFill>
          <p:spPr>
            <a:xfrm>
              <a:off x="6410111" y="4604001"/>
              <a:ext cx="2020675" cy="409000"/>
            </a:xfrm>
            <a:prstGeom prst="rect">
              <a:avLst/>
            </a:prstGeom>
            <a:noFill/>
            <a:ln>
              <a:noFill/>
            </a:ln>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60"/>
        <p:cNvGrpSpPr/>
        <p:nvPr/>
      </p:nvGrpSpPr>
      <p:grpSpPr>
        <a:xfrm>
          <a:off x="0" y="0"/>
          <a:ext cx="0" cy="0"/>
          <a:chOff x="0" y="0"/>
          <a:chExt cx="0" cy="0"/>
        </a:xfrm>
      </p:grpSpPr>
      <p:sp>
        <p:nvSpPr>
          <p:cNvPr id="161" name="Google Shape;161;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2" name="Google Shape;162;p26"/>
          <p:cNvSpPr txBox="1">
            <a:spLocks noGrp="1"/>
          </p:cNvSpPr>
          <p:nvPr>
            <p:ph type="subTitle" idx="1"/>
          </p:nvPr>
        </p:nvSpPr>
        <p:spPr>
          <a:xfrm>
            <a:off x="2268961" y="1931352"/>
            <a:ext cx="19782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3" name="Google Shape;163;p26"/>
          <p:cNvSpPr txBox="1">
            <a:spLocks noGrp="1"/>
          </p:cNvSpPr>
          <p:nvPr>
            <p:ph type="subTitle" idx="2"/>
          </p:nvPr>
        </p:nvSpPr>
        <p:spPr>
          <a:xfrm>
            <a:off x="5415514" y="1931352"/>
            <a:ext cx="19782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6"/>
          <p:cNvSpPr txBox="1">
            <a:spLocks noGrp="1"/>
          </p:cNvSpPr>
          <p:nvPr>
            <p:ph type="subTitle" idx="3"/>
          </p:nvPr>
        </p:nvSpPr>
        <p:spPr>
          <a:xfrm>
            <a:off x="2268961" y="3567689"/>
            <a:ext cx="19782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5" name="Google Shape;165;p26"/>
          <p:cNvSpPr txBox="1">
            <a:spLocks noGrp="1"/>
          </p:cNvSpPr>
          <p:nvPr>
            <p:ph type="subTitle" idx="4"/>
          </p:nvPr>
        </p:nvSpPr>
        <p:spPr>
          <a:xfrm>
            <a:off x="5415514" y="3567689"/>
            <a:ext cx="19782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6" name="Google Shape;166;p26"/>
          <p:cNvSpPr txBox="1">
            <a:spLocks noGrp="1"/>
          </p:cNvSpPr>
          <p:nvPr>
            <p:ph type="subTitle" idx="5"/>
          </p:nvPr>
        </p:nvSpPr>
        <p:spPr>
          <a:xfrm>
            <a:off x="2268961" y="1510913"/>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b="1">
                <a:solidFill>
                  <a:schemeClr val="dk1"/>
                </a:solidFill>
                <a:latin typeface="Archivo Narrow"/>
                <a:ea typeface="Archivo Narrow"/>
                <a:cs typeface="Archivo Narrow"/>
                <a:sym typeface="Archivo Narrow"/>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67" name="Google Shape;167;p26"/>
          <p:cNvSpPr txBox="1">
            <a:spLocks noGrp="1"/>
          </p:cNvSpPr>
          <p:nvPr>
            <p:ph type="subTitle" idx="6"/>
          </p:nvPr>
        </p:nvSpPr>
        <p:spPr>
          <a:xfrm>
            <a:off x="2268961" y="3147350"/>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b="1">
                <a:solidFill>
                  <a:schemeClr val="dk1"/>
                </a:solidFill>
                <a:latin typeface="Archivo Narrow"/>
                <a:ea typeface="Archivo Narrow"/>
                <a:cs typeface="Archivo Narrow"/>
                <a:sym typeface="Archivo Narrow"/>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68" name="Google Shape;168;p26"/>
          <p:cNvSpPr txBox="1">
            <a:spLocks noGrp="1"/>
          </p:cNvSpPr>
          <p:nvPr>
            <p:ph type="subTitle" idx="7"/>
          </p:nvPr>
        </p:nvSpPr>
        <p:spPr>
          <a:xfrm>
            <a:off x="5415511" y="1510913"/>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b="1">
                <a:solidFill>
                  <a:schemeClr val="dk1"/>
                </a:solidFill>
                <a:latin typeface="Archivo Narrow"/>
                <a:ea typeface="Archivo Narrow"/>
                <a:cs typeface="Archivo Narrow"/>
                <a:sym typeface="Archivo Narrow"/>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69" name="Google Shape;169;p26"/>
          <p:cNvSpPr txBox="1">
            <a:spLocks noGrp="1"/>
          </p:cNvSpPr>
          <p:nvPr>
            <p:ph type="subTitle" idx="8"/>
          </p:nvPr>
        </p:nvSpPr>
        <p:spPr>
          <a:xfrm>
            <a:off x="5415511" y="3147350"/>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b="1">
                <a:solidFill>
                  <a:schemeClr val="dk1"/>
                </a:solidFill>
                <a:latin typeface="Archivo Narrow"/>
                <a:ea typeface="Archivo Narrow"/>
                <a:cs typeface="Archivo Narrow"/>
                <a:sym typeface="Archivo Narrow"/>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170" name="Google Shape;170;p26"/>
          <p:cNvGrpSpPr/>
          <p:nvPr/>
        </p:nvGrpSpPr>
        <p:grpSpPr>
          <a:xfrm>
            <a:off x="-6" y="193533"/>
            <a:ext cx="10010231" cy="5872742"/>
            <a:chOff x="-6" y="193533"/>
            <a:chExt cx="10010231" cy="5872742"/>
          </a:xfrm>
        </p:grpSpPr>
        <p:pic>
          <p:nvPicPr>
            <p:cNvPr id="171" name="Google Shape;171;p26"/>
            <p:cNvPicPr preferRelativeResize="0"/>
            <p:nvPr/>
          </p:nvPicPr>
          <p:blipFill>
            <a:blip r:embed="rId2">
              <a:alphaModFix/>
            </a:blip>
            <a:stretch>
              <a:fillRect/>
            </a:stretch>
          </p:blipFill>
          <p:spPr>
            <a:xfrm>
              <a:off x="509004" y="4832850"/>
              <a:ext cx="408425" cy="102100"/>
            </a:xfrm>
            <a:prstGeom prst="rect">
              <a:avLst/>
            </a:prstGeom>
            <a:noFill/>
            <a:ln>
              <a:noFill/>
            </a:ln>
          </p:spPr>
        </p:pic>
        <p:pic>
          <p:nvPicPr>
            <p:cNvPr id="172" name="Google Shape;172;p26"/>
            <p:cNvPicPr preferRelativeResize="0"/>
            <p:nvPr/>
          </p:nvPicPr>
          <p:blipFill>
            <a:blip r:embed="rId3">
              <a:alphaModFix/>
            </a:blip>
            <a:stretch>
              <a:fillRect/>
            </a:stretch>
          </p:blipFill>
          <p:spPr>
            <a:xfrm>
              <a:off x="-6" y="1995620"/>
              <a:ext cx="634705" cy="1152260"/>
            </a:xfrm>
            <a:prstGeom prst="rect">
              <a:avLst/>
            </a:prstGeom>
            <a:noFill/>
            <a:ln>
              <a:noFill/>
            </a:ln>
          </p:spPr>
        </p:pic>
        <p:pic>
          <p:nvPicPr>
            <p:cNvPr id="173" name="Google Shape;173;p26"/>
            <p:cNvPicPr preferRelativeResize="0"/>
            <p:nvPr/>
          </p:nvPicPr>
          <p:blipFill>
            <a:blip r:embed="rId4">
              <a:alphaModFix/>
            </a:blip>
            <a:stretch>
              <a:fillRect/>
            </a:stretch>
          </p:blipFill>
          <p:spPr>
            <a:xfrm>
              <a:off x="7644066" y="193533"/>
              <a:ext cx="1384646" cy="169234"/>
            </a:xfrm>
            <a:prstGeom prst="rect">
              <a:avLst/>
            </a:prstGeom>
            <a:noFill/>
            <a:ln>
              <a:noFill/>
            </a:ln>
          </p:spPr>
        </p:pic>
        <p:pic>
          <p:nvPicPr>
            <p:cNvPr id="174" name="Google Shape;174;p26"/>
            <p:cNvPicPr preferRelativeResize="0"/>
            <p:nvPr/>
          </p:nvPicPr>
          <p:blipFill>
            <a:blip r:embed="rId5">
              <a:alphaModFix/>
            </a:blip>
            <a:stretch>
              <a:fillRect/>
            </a:stretch>
          </p:blipFill>
          <p:spPr>
            <a:xfrm>
              <a:off x="8202175" y="4294625"/>
              <a:ext cx="1808051" cy="1771649"/>
            </a:xfrm>
            <a:prstGeom prst="rect">
              <a:avLst/>
            </a:prstGeom>
            <a:noFill/>
            <a:ln>
              <a:noFill/>
            </a:ln>
          </p:spPr>
        </p:pic>
        <p:pic>
          <p:nvPicPr>
            <p:cNvPr id="175" name="Google Shape;175;p26"/>
            <p:cNvPicPr preferRelativeResize="0"/>
            <p:nvPr/>
          </p:nvPicPr>
          <p:blipFill>
            <a:blip r:embed="rId6">
              <a:alphaModFix/>
            </a:blip>
            <a:stretch>
              <a:fillRect/>
            </a:stretch>
          </p:blipFill>
          <p:spPr>
            <a:xfrm>
              <a:off x="8482471" y="646754"/>
              <a:ext cx="1387211" cy="169234"/>
            </a:xfrm>
            <a:prstGeom prst="rect">
              <a:avLst/>
            </a:prstGeom>
            <a:noFill/>
            <a:ln>
              <a:noFill/>
            </a:ln>
          </p:spPr>
        </p:pic>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76"/>
        <p:cNvGrpSpPr/>
        <p:nvPr/>
      </p:nvGrpSpPr>
      <p:grpSpPr>
        <a:xfrm>
          <a:off x="0" y="0"/>
          <a:ext cx="0" cy="0"/>
          <a:chOff x="0" y="0"/>
          <a:chExt cx="0" cy="0"/>
        </a:xfrm>
      </p:grpSpPr>
      <p:sp>
        <p:nvSpPr>
          <p:cNvPr id="177" name="Google Shape;177;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8" name="Google Shape;178;p27"/>
          <p:cNvSpPr txBox="1">
            <a:spLocks noGrp="1"/>
          </p:cNvSpPr>
          <p:nvPr>
            <p:ph type="subTitle" idx="1"/>
          </p:nvPr>
        </p:nvSpPr>
        <p:spPr>
          <a:xfrm>
            <a:off x="1108627" y="1911709"/>
            <a:ext cx="1986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9" name="Google Shape;179;p27"/>
          <p:cNvSpPr txBox="1">
            <a:spLocks noGrp="1"/>
          </p:cNvSpPr>
          <p:nvPr>
            <p:ph type="subTitle" idx="2"/>
          </p:nvPr>
        </p:nvSpPr>
        <p:spPr>
          <a:xfrm>
            <a:off x="3579000" y="1911709"/>
            <a:ext cx="1986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0" name="Google Shape;180;p27"/>
          <p:cNvSpPr txBox="1">
            <a:spLocks noGrp="1"/>
          </p:cNvSpPr>
          <p:nvPr>
            <p:ph type="subTitle" idx="3"/>
          </p:nvPr>
        </p:nvSpPr>
        <p:spPr>
          <a:xfrm>
            <a:off x="1108627" y="3548023"/>
            <a:ext cx="1986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27"/>
          <p:cNvSpPr txBox="1">
            <a:spLocks noGrp="1"/>
          </p:cNvSpPr>
          <p:nvPr>
            <p:ph type="subTitle" idx="4"/>
          </p:nvPr>
        </p:nvSpPr>
        <p:spPr>
          <a:xfrm>
            <a:off x="3579000" y="3548023"/>
            <a:ext cx="1986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2" name="Google Shape;182;p27"/>
          <p:cNvSpPr txBox="1">
            <a:spLocks noGrp="1"/>
          </p:cNvSpPr>
          <p:nvPr>
            <p:ph type="subTitle" idx="5"/>
          </p:nvPr>
        </p:nvSpPr>
        <p:spPr>
          <a:xfrm>
            <a:off x="6049373" y="1911709"/>
            <a:ext cx="1986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3" name="Google Shape;183;p27"/>
          <p:cNvSpPr txBox="1">
            <a:spLocks noGrp="1"/>
          </p:cNvSpPr>
          <p:nvPr>
            <p:ph type="subTitle" idx="6"/>
          </p:nvPr>
        </p:nvSpPr>
        <p:spPr>
          <a:xfrm>
            <a:off x="6049373" y="3548023"/>
            <a:ext cx="1986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4" name="Google Shape;184;p27"/>
          <p:cNvSpPr txBox="1">
            <a:spLocks noGrp="1"/>
          </p:cNvSpPr>
          <p:nvPr>
            <p:ph type="subTitle" idx="7"/>
          </p:nvPr>
        </p:nvSpPr>
        <p:spPr>
          <a:xfrm>
            <a:off x="1109527" y="1495308"/>
            <a:ext cx="1984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b="1">
                <a:solidFill>
                  <a:schemeClr val="dk1"/>
                </a:solidFill>
                <a:latin typeface="Archivo Narrow"/>
                <a:ea typeface="Archivo Narrow"/>
                <a:cs typeface="Archivo Narrow"/>
                <a:sym typeface="Archivo Narrow"/>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85" name="Google Shape;185;p27"/>
          <p:cNvSpPr txBox="1">
            <a:spLocks noGrp="1"/>
          </p:cNvSpPr>
          <p:nvPr>
            <p:ph type="subTitle" idx="8"/>
          </p:nvPr>
        </p:nvSpPr>
        <p:spPr>
          <a:xfrm>
            <a:off x="3579900" y="1495308"/>
            <a:ext cx="1984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b="1">
                <a:solidFill>
                  <a:schemeClr val="dk1"/>
                </a:solidFill>
                <a:latin typeface="Archivo Narrow"/>
                <a:ea typeface="Archivo Narrow"/>
                <a:cs typeface="Archivo Narrow"/>
                <a:sym typeface="Archivo Narrow"/>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86" name="Google Shape;186;p27"/>
          <p:cNvSpPr txBox="1">
            <a:spLocks noGrp="1"/>
          </p:cNvSpPr>
          <p:nvPr>
            <p:ph type="subTitle" idx="9"/>
          </p:nvPr>
        </p:nvSpPr>
        <p:spPr>
          <a:xfrm>
            <a:off x="6050273" y="1495308"/>
            <a:ext cx="1984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b="1">
                <a:solidFill>
                  <a:schemeClr val="dk1"/>
                </a:solidFill>
                <a:latin typeface="Archivo Narrow"/>
                <a:ea typeface="Archivo Narrow"/>
                <a:cs typeface="Archivo Narrow"/>
                <a:sym typeface="Archivo Narrow"/>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87" name="Google Shape;187;p27"/>
          <p:cNvSpPr txBox="1">
            <a:spLocks noGrp="1"/>
          </p:cNvSpPr>
          <p:nvPr>
            <p:ph type="subTitle" idx="13"/>
          </p:nvPr>
        </p:nvSpPr>
        <p:spPr>
          <a:xfrm>
            <a:off x="1109527" y="3131598"/>
            <a:ext cx="1984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b="1">
                <a:solidFill>
                  <a:schemeClr val="dk1"/>
                </a:solidFill>
                <a:latin typeface="Archivo Narrow"/>
                <a:ea typeface="Archivo Narrow"/>
                <a:cs typeface="Archivo Narrow"/>
                <a:sym typeface="Archivo Narrow"/>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88" name="Google Shape;188;p27"/>
          <p:cNvSpPr txBox="1">
            <a:spLocks noGrp="1"/>
          </p:cNvSpPr>
          <p:nvPr>
            <p:ph type="subTitle" idx="14"/>
          </p:nvPr>
        </p:nvSpPr>
        <p:spPr>
          <a:xfrm>
            <a:off x="3579900" y="3131598"/>
            <a:ext cx="1984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b="1">
                <a:solidFill>
                  <a:schemeClr val="dk1"/>
                </a:solidFill>
                <a:latin typeface="Archivo Narrow"/>
                <a:ea typeface="Archivo Narrow"/>
                <a:cs typeface="Archivo Narrow"/>
                <a:sym typeface="Archivo Narrow"/>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89" name="Google Shape;189;p27"/>
          <p:cNvSpPr txBox="1">
            <a:spLocks noGrp="1"/>
          </p:cNvSpPr>
          <p:nvPr>
            <p:ph type="subTitle" idx="15"/>
          </p:nvPr>
        </p:nvSpPr>
        <p:spPr>
          <a:xfrm>
            <a:off x="6050273" y="3131598"/>
            <a:ext cx="1984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b="1">
                <a:solidFill>
                  <a:schemeClr val="dk1"/>
                </a:solidFill>
                <a:latin typeface="Archivo Narrow"/>
                <a:ea typeface="Archivo Narrow"/>
                <a:cs typeface="Archivo Narrow"/>
                <a:sym typeface="Archivo Narrow"/>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190" name="Google Shape;190;p27"/>
          <p:cNvGrpSpPr/>
          <p:nvPr/>
        </p:nvGrpSpPr>
        <p:grpSpPr>
          <a:xfrm>
            <a:off x="-1305498" y="-261629"/>
            <a:ext cx="10589222" cy="3477179"/>
            <a:chOff x="-1305498" y="-261629"/>
            <a:chExt cx="10589222" cy="3477179"/>
          </a:xfrm>
        </p:grpSpPr>
        <p:pic>
          <p:nvPicPr>
            <p:cNvPr id="191" name="Google Shape;191;p27"/>
            <p:cNvPicPr preferRelativeResize="0"/>
            <p:nvPr/>
          </p:nvPicPr>
          <p:blipFill>
            <a:blip r:embed="rId2">
              <a:alphaModFix/>
            </a:blip>
            <a:stretch>
              <a:fillRect/>
            </a:stretch>
          </p:blipFill>
          <p:spPr>
            <a:xfrm rot="5400000">
              <a:off x="7833637" y="1765462"/>
              <a:ext cx="2393424" cy="506750"/>
            </a:xfrm>
            <a:prstGeom prst="rect">
              <a:avLst/>
            </a:prstGeom>
            <a:noFill/>
            <a:ln>
              <a:noFill/>
            </a:ln>
          </p:spPr>
        </p:pic>
        <p:pic>
          <p:nvPicPr>
            <p:cNvPr id="192" name="Google Shape;192;p27"/>
            <p:cNvPicPr preferRelativeResize="0"/>
            <p:nvPr/>
          </p:nvPicPr>
          <p:blipFill>
            <a:blip r:embed="rId3">
              <a:alphaModFix/>
            </a:blip>
            <a:stretch>
              <a:fillRect/>
            </a:stretch>
          </p:blipFill>
          <p:spPr>
            <a:xfrm>
              <a:off x="8216400" y="82411"/>
              <a:ext cx="838128" cy="445025"/>
            </a:xfrm>
            <a:prstGeom prst="rect">
              <a:avLst/>
            </a:prstGeom>
            <a:noFill/>
            <a:ln>
              <a:noFill/>
            </a:ln>
          </p:spPr>
        </p:pic>
        <p:pic>
          <p:nvPicPr>
            <p:cNvPr id="193" name="Google Shape;193;p27"/>
            <p:cNvPicPr preferRelativeResize="0"/>
            <p:nvPr/>
          </p:nvPicPr>
          <p:blipFill>
            <a:blip r:embed="rId4">
              <a:alphaModFix/>
            </a:blip>
            <a:stretch>
              <a:fillRect/>
            </a:stretch>
          </p:blipFill>
          <p:spPr>
            <a:xfrm flipH="1">
              <a:off x="-1062597" y="1127525"/>
              <a:ext cx="1782599" cy="1782625"/>
            </a:xfrm>
            <a:prstGeom prst="rect">
              <a:avLst/>
            </a:prstGeom>
            <a:noFill/>
            <a:ln>
              <a:noFill/>
            </a:ln>
          </p:spPr>
        </p:pic>
        <p:pic>
          <p:nvPicPr>
            <p:cNvPr id="194" name="Google Shape;194;p27"/>
            <p:cNvPicPr preferRelativeResize="0"/>
            <p:nvPr/>
          </p:nvPicPr>
          <p:blipFill>
            <a:blip r:embed="rId5">
              <a:alphaModFix/>
            </a:blip>
            <a:stretch>
              <a:fillRect/>
            </a:stretch>
          </p:blipFill>
          <p:spPr>
            <a:xfrm>
              <a:off x="-1305498" y="-261629"/>
              <a:ext cx="1985998" cy="1986017"/>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flip="none" rotWithShape="1">
          <a:gsLst>
            <a:gs pos="55278">
              <a:srgbClr val="DDC7E0"/>
            </a:gs>
            <a:gs pos="0">
              <a:schemeClr val="accent1">
                <a:lumMod val="5000"/>
                <a:lumOff val="95000"/>
              </a:schemeClr>
            </a:gs>
            <a:gs pos="5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Archivo Narrow"/>
              <a:buNone/>
              <a:defRPr sz="3500" b="1">
                <a:solidFill>
                  <a:schemeClr val="dk1"/>
                </a:solidFill>
                <a:latin typeface="Archivo Narrow"/>
                <a:ea typeface="Archivo Narrow"/>
                <a:cs typeface="Archivo Narrow"/>
                <a:sym typeface="Archivo Narrow"/>
              </a:defRPr>
            </a:lvl1pPr>
            <a:lvl2pPr lvl="1" algn="ctr" rtl="0">
              <a:spcBef>
                <a:spcPts val="0"/>
              </a:spcBef>
              <a:spcAft>
                <a:spcPts val="0"/>
              </a:spcAft>
              <a:buClr>
                <a:schemeClr val="dk1"/>
              </a:buClr>
              <a:buSzPts val="3500"/>
              <a:buFont typeface="Archivo Narrow"/>
              <a:buNone/>
              <a:defRPr sz="3500" b="1">
                <a:solidFill>
                  <a:schemeClr val="dk1"/>
                </a:solidFill>
                <a:latin typeface="Archivo Narrow"/>
                <a:ea typeface="Archivo Narrow"/>
                <a:cs typeface="Archivo Narrow"/>
                <a:sym typeface="Archivo Narrow"/>
              </a:defRPr>
            </a:lvl2pPr>
            <a:lvl3pPr lvl="2" algn="ctr" rtl="0">
              <a:spcBef>
                <a:spcPts val="0"/>
              </a:spcBef>
              <a:spcAft>
                <a:spcPts val="0"/>
              </a:spcAft>
              <a:buClr>
                <a:schemeClr val="dk1"/>
              </a:buClr>
              <a:buSzPts val="3500"/>
              <a:buFont typeface="Archivo Narrow"/>
              <a:buNone/>
              <a:defRPr sz="3500" b="1">
                <a:solidFill>
                  <a:schemeClr val="dk1"/>
                </a:solidFill>
                <a:latin typeface="Archivo Narrow"/>
                <a:ea typeface="Archivo Narrow"/>
                <a:cs typeface="Archivo Narrow"/>
                <a:sym typeface="Archivo Narrow"/>
              </a:defRPr>
            </a:lvl3pPr>
            <a:lvl4pPr lvl="3" algn="ctr" rtl="0">
              <a:spcBef>
                <a:spcPts val="0"/>
              </a:spcBef>
              <a:spcAft>
                <a:spcPts val="0"/>
              </a:spcAft>
              <a:buClr>
                <a:schemeClr val="dk1"/>
              </a:buClr>
              <a:buSzPts val="3500"/>
              <a:buFont typeface="Archivo Narrow"/>
              <a:buNone/>
              <a:defRPr sz="3500" b="1">
                <a:solidFill>
                  <a:schemeClr val="dk1"/>
                </a:solidFill>
                <a:latin typeface="Archivo Narrow"/>
                <a:ea typeface="Archivo Narrow"/>
                <a:cs typeface="Archivo Narrow"/>
                <a:sym typeface="Archivo Narrow"/>
              </a:defRPr>
            </a:lvl4pPr>
            <a:lvl5pPr lvl="4" algn="ctr" rtl="0">
              <a:spcBef>
                <a:spcPts val="0"/>
              </a:spcBef>
              <a:spcAft>
                <a:spcPts val="0"/>
              </a:spcAft>
              <a:buClr>
                <a:schemeClr val="dk1"/>
              </a:buClr>
              <a:buSzPts val="3500"/>
              <a:buFont typeface="Archivo Narrow"/>
              <a:buNone/>
              <a:defRPr sz="3500" b="1">
                <a:solidFill>
                  <a:schemeClr val="dk1"/>
                </a:solidFill>
                <a:latin typeface="Archivo Narrow"/>
                <a:ea typeface="Archivo Narrow"/>
                <a:cs typeface="Archivo Narrow"/>
                <a:sym typeface="Archivo Narrow"/>
              </a:defRPr>
            </a:lvl5pPr>
            <a:lvl6pPr lvl="5" algn="ctr" rtl="0">
              <a:spcBef>
                <a:spcPts val="0"/>
              </a:spcBef>
              <a:spcAft>
                <a:spcPts val="0"/>
              </a:spcAft>
              <a:buClr>
                <a:schemeClr val="dk1"/>
              </a:buClr>
              <a:buSzPts val="3500"/>
              <a:buFont typeface="Archivo Narrow"/>
              <a:buNone/>
              <a:defRPr sz="3500" b="1">
                <a:solidFill>
                  <a:schemeClr val="dk1"/>
                </a:solidFill>
                <a:latin typeface="Archivo Narrow"/>
                <a:ea typeface="Archivo Narrow"/>
                <a:cs typeface="Archivo Narrow"/>
                <a:sym typeface="Archivo Narrow"/>
              </a:defRPr>
            </a:lvl6pPr>
            <a:lvl7pPr lvl="6" algn="ctr" rtl="0">
              <a:spcBef>
                <a:spcPts val="0"/>
              </a:spcBef>
              <a:spcAft>
                <a:spcPts val="0"/>
              </a:spcAft>
              <a:buClr>
                <a:schemeClr val="dk1"/>
              </a:buClr>
              <a:buSzPts val="3500"/>
              <a:buFont typeface="Archivo Narrow"/>
              <a:buNone/>
              <a:defRPr sz="3500" b="1">
                <a:solidFill>
                  <a:schemeClr val="dk1"/>
                </a:solidFill>
                <a:latin typeface="Archivo Narrow"/>
                <a:ea typeface="Archivo Narrow"/>
                <a:cs typeface="Archivo Narrow"/>
                <a:sym typeface="Archivo Narrow"/>
              </a:defRPr>
            </a:lvl7pPr>
            <a:lvl8pPr lvl="7" algn="ctr" rtl="0">
              <a:spcBef>
                <a:spcPts val="0"/>
              </a:spcBef>
              <a:spcAft>
                <a:spcPts val="0"/>
              </a:spcAft>
              <a:buClr>
                <a:schemeClr val="dk1"/>
              </a:buClr>
              <a:buSzPts val="3500"/>
              <a:buFont typeface="Archivo Narrow"/>
              <a:buNone/>
              <a:defRPr sz="3500" b="1">
                <a:solidFill>
                  <a:schemeClr val="dk1"/>
                </a:solidFill>
                <a:latin typeface="Archivo Narrow"/>
                <a:ea typeface="Archivo Narrow"/>
                <a:cs typeface="Archivo Narrow"/>
                <a:sym typeface="Archivo Narrow"/>
              </a:defRPr>
            </a:lvl8pPr>
            <a:lvl9pPr lvl="8" algn="ctr" rtl="0">
              <a:spcBef>
                <a:spcPts val="0"/>
              </a:spcBef>
              <a:spcAft>
                <a:spcPts val="0"/>
              </a:spcAft>
              <a:buClr>
                <a:schemeClr val="dk1"/>
              </a:buClr>
              <a:buSzPts val="3500"/>
              <a:buFont typeface="Archivo Narrow"/>
              <a:buNone/>
              <a:defRPr sz="3500" b="1">
                <a:solidFill>
                  <a:schemeClr val="dk1"/>
                </a:solidFill>
                <a:latin typeface="Archivo Narrow"/>
                <a:ea typeface="Archivo Narrow"/>
                <a:cs typeface="Archivo Narrow"/>
                <a:sym typeface="Archivo Narrow"/>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9" r:id="rId4"/>
    <p:sldLayoutId id="2147483665" r:id="rId5"/>
    <p:sldLayoutId id="2147483669" r:id="rId6"/>
    <p:sldLayoutId id="2147483670" r:id="rId7"/>
    <p:sldLayoutId id="2147483672" r:id="rId8"/>
    <p:sldLayoutId id="2147483673" r:id="rId9"/>
    <p:sldLayoutId id="2147483674" r:id="rId10"/>
    <p:sldLayoutId id="2147483677"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38.jpeg"/><Relationship Id="rId5" Type="http://schemas.openxmlformats.org/officeDocument/2006/relationships/image" Target="../media/image37.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3.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https://tgroup.vn/uploads/images/yen-nhi/rs_dua_tren_su_tuong_dong_tgroup_travel.jp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grpSp>
        <p:nvGrpSpPr>
          <p:cNvPr id="237" name="Google Shape;237;p35"/>
          <p:cNvGrpSpPr/>
          <p:nvPr/>
        </p:nvGrpSpPr>
        <p:grpSpPr>
          <a:xfrm>
            <a:off x="-51525" y="3065400"/>
            <a:ext cx="9750526" cy="3038524"/>
            <a:chOff x="-73125" y="3065400"/>
            <a:chExt cx="9750526" cy="3038524"/>
          </a:xfrm>
        </p:grpSpPr>
        <p:pic>
          <p:nvPicPr>
            <p:cNvPr id="238" name="Google Shape;238;p35"/>
            <p:cNvPicPr preferRelativeResize="0"/>
            <p:nvPr/>
          </p:nvPicPr>
          <p:blipFill>
            <a:blip r:embed="rId3">
              <a:alphaModFix/>
            </a:blip>
            <a:stretch>
              <a:fillRect/>
            </a:stretch>
          </p:blipFill>
          <p:spPr>
            <a:xfrm>
              <a:off x="7717550" y="3065400"/>
              <a:ext cx="1959851" cy="1958001"/>
            </a:xfrm>
            <a:prstGeom prst="rect">
              <a:avLst/>
            </a:prstGeom>
            <a:noFill/>
            <a:ln>
              <a:noFill/>
            </a:ln>
          </p:spPr>
        </p:pic>
        <p:pic>
          <p:nvPicPr>
            <p:cNvPr id="239" name="Google Shape;239;p35"/>
            <p:cNvPicPr preferRelativeResize="0"/>
            <p:nvPr/>
          </p:nvPicPr>
          <p:blipFill>
            <a:blip r:embed="rId4">
              <a:alphaModFix/>
            </a:blip>
            <a:stretch>
              <a:fillRect/>
            </a:stretch>
          </p:blipFill>
          <p:spPr>
            <a:xfrm>
              <a:off x="-73125" y="3581300"/>
              <a:ext cx="9290250" cy="2522625"/>
            </a:xfrm>
            <a:prstGeom prst="rect">
              <a:avLst/>
            </a:prstGeom>
            <a:noFill/>
            <a:ln>
              <a:noFill/>
            </a:ln>
          </p:spPr>
        </p:pic>
      </p:grpSp>
      <p:sp>
        <p:nvSpPr>
          <p:cNvPr id="15" name="Hộp Văn bản 14">
            <a:extLst>
              <a:ext uri="{FF2B5EF4-FFF2-40B4-BE49-F238E27FC236}">
                <a16:creationId xmlns:a16="http://schemas.microsoft.com/office/drawing/2014/main" id="{4E5C32BB-8D59-7E6F-F66F-5B36BF2BBA78}"/>
              </a:ext>
            </a:extLst>
          </p:cNvPr>
          <p:cNvSpPr txBox="1"/>
          <p:nvPr/>
        </p:nvSpPr>
        <p:spPr>
          <a:xfrm>
            <a:off x="1435500" y="310790"/>
            <a:ext cx="6273000" cy="646331"/>
          </a:xfrm>
          <a:prstGeom prst="rect">
            <a:avLst/>
          </a:prstGeom>
          <a:noFill/>
        </p:spPr>
        <p:txBody>
          <a:bodyPr wrap="square">
            <a:spAutoFit/>
          </a:bodyPr>
          <a:lstStyle/>
          <a:p>
            <a:pPr algn="ctr"/>
            <a:r>
              <a:rPr lang="vi-VN" sz="2000" b="1" dirty="0">
                <a:solidFill>
                  <a:schemeClr val="bg1"/>
                </a:solidFill>
                <a:latin typeface="Arial" panose="020B0604020202020204" pitchFamily="34" charset="0"/>
                <a:cs typeface="Arial" panose="020B0604020202020204" pitchFamily="34" charset="0"/>
              </a:rPr>
              <a:t>TRƯỜNG ĐẠI HỌC TRÀ VINH</a:t>
            </a:r>
            <a:br>
              <a:rPr lang="en-US" sz="2500" b="1" dirty="0">
                <a:solidFill>
                  <a:schemeClr val="bg1"/>
                </a:solidFill>
                <a:latin typeface="Arial" panose="020B0604020202020204" pitchFamily="34" charset="0"/>
                <a:cs typeface="Arial" panose="020B0604020202020204" pitchFamily="34" charset="0"/>
              </a:rPr>
            </a:br>
            <a:r>
              <a:rPr lang="vi-VN" sz="1600" dirty="0">
                <a:solidFill>
                  <a:schemeClr val="bg1"/>
                </a:solidFill>
                <a:latin typeface="Arial" panose="020B0604020202020204" pitchFamily="34" charset="0"/>
                <a:cs typeface="Arial" panose="020B0604020202020204" pitchFamily="34" charset="0"/>
              </a:rPr>
              <a:t>KHOA KỸ THUẬT VÀ CÔNG NGHỆ</a:t>
            </a:r>
            <a:endParaRPr lang="en-US" sz="2500" dirty="0">
              <a:solidFill>
                <a:schemeClr val="bg1"/>
              </a:solidFill>
            </a:endParaRPr>
          </a:p>
        </p:txBody>
      </p:sp>
      <p:sp>
        <p:nvSpPr>
          <p:cNvPr id="17" name="Hộp Văn bản 16">
            <a:extLst>
              <a:ext uri="{FF2B5EF4-FFF2-40B4-BE49-F238E27FC236}">
                <a16:creationId xmlns:a16="http://schemas.microsoft.com/office/drawing/2014/main" id="{5FB17CD1-0D5C-C1C1-8635-412482DD62A5}"/>
              </a:ext>
            </a:extLst>
          </p:cNvPr>
          <p:cNvSpPr txBox="1"/>
          <p:nvPr/>
        </p:nvSpPr>
        <p:spPr>
          <a:xfrm>
            <a:off x="2075400" y="1054462"/>
            <a:ext cx="4993200" cy="400110"/>
          </a:xfrm>
          <a:prstGeom prst="rect">
            <a:avLst/>
          </a:prstGeom>
          <a:noFill/>
        </p:spPr>
        <p:txBody>
          <a:bodyPr wrap="square">
            <a:spAutoFit/>
          </a:bodyPr>
          <a:lstStyle/>
          <a:p>
            <a:pPr marL="0" lvl="0" indent="0" algn="ctr">
              <a:buNone/>
            </a:pPr>
            <a:r>
              <a:rPr lang="vi-VN" sz="2000" b="1" dirty="0">
                <a:solidFill>
                  <a:schemeClr val="bg1"/>
                </a:solidFill>
                <a:latin typeface="Arial" panose="020B0604020202020204" pitchFamily="34" charset="0"/>
                <a:cs typeface="Arial" panose="020B0604020202020204" pitchFamily="34" charset="0"/>
              </a:rPr>
              <a:t> BÁO CÁO ĐỒ ÁN CHUYÊN NGÀNH</a:t>
            </a:r>
          </a:p>
        </p:txBody>
      </p:sp>
      <p:sp>
        <p:nvSpPr>
          <p:cNvPr id="19" name="Hộp Văn bản 18">
            <a:extLst>
              <a:ext uri="{FF2B5EF4-FFF2-40B4-BE49-F238E27FC236}">
                <a16:creationId xmlns:a16="http://schemas.microsoft.com/office/drawing/2014/main" id="{4406D176-B14C-EE8D-2FBD-AB930286D623}"/>
              </a:ext>
            </a:extLst>
          </p:cNvPr>
          <p:cNvSpPr txBox="1"/>
          <p:nvPr/>
        </p:nvSpPr>
        <p:spPr>
          <a:xfrm>
            <a:off x="520539" y="1609143"/>
            <a:ext cx="8198536" cy="830997"/>
          </a:xfrm>
          <a:prstGeom prst="rect">
            <a:avLst/>
          </a:prstGeom>
          <a:noFill/>
        </p:spPr>
        <p:txBody>
          <a:bodyPr wrap="square">
            <a:spAutoFit/>
          </a:bodyPr>
          <a:lstStyle/>
          <a:p>
            <a:pPr algn="ctr"/>
            <a:r>
              <a:rPr lang="en-US" sz="2400" b="1" dirty="0">
                <a:solidFill>
                  <a:schemeClr val="bg1"/>
                </a:solidFill>
                <a:latin typeface="Arial" panose="020B0604020202020204" pitchFamily="34" charset="0"/>
                <a:cs typeface="Arial" panose="020B0604020202020204" pitchFamily="34" charset="0"/>
              </a:rPr>
              <a:t>NGHIÊN CỨU THUẬT TOÁN GỢI Ý THEO PHƯƠNG PHÁP LỌC CỘNG TÁC VÀ XÂY ỨNG DỤNG MINH HỌA</a:t>
            </a:r>
            <a:endParaRPr lang="vi-VN" sz="2400" b="1" dirty="0">
              <a:solidFill>
                <a:schemeClr val="bg1"/>
              </a:solidFill>
              <a:latin typeface="Arial" panose="020B0604020202020204" pitchFamily="34" charset="0"/>
              <a:cs typeface="Arial" panose="020B0604020202020204" pitchFamily="34" charset="0"/>
            </a:endParaRPr>
          </a:p>
        </p:txBody>
      </p:sp>
      <p:sp>
        <p:nvSpPr>
          <p:cNvPr id="20" name="Hộp Văn bản 4">
            <a:extLst>
              <a:ext uri="{FF2B5EF4-FFF2-40B4-BE49-F238E27FC236}">
                <a16:creationId xmlns:a16="http://schemas.microsoft.com/office/drawing/2014/main" id="{F75E04F0-22E5-88CF-950D-E0EF97AD0237}"/>
              </a:ext>
            </a:extLst>
          </p:cNvPr>
          <p:cNvSpPr txBox="1"/>
          <p:nvPr/>
        </p:nvSpPr>
        <p:spPr>
          <a:xfrm>
            <a:off x="0" y="4000823"/>
            <a:ext cx="2966400" cy="584775"/>
          </a:xfrm>
          <a:prstGeom prst="rect">
            <a:avLst/>
          </a:prstGeom>
          <a:solidFill>
            <a:schemeClr val="bg1">
              <a:lumMod val="10000"/>
              <a:lumOff val="90000"/>
            </a:schemeClr>
          </a:solidFill>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marL="0" lvl="0" indent="0">
              <a:buNone/>
            </a:pPr>
            <a:r>
              <a:rPr lang="vi-VN" sz="1600" b="1" i="1" dirty="0">
                <a:solidFill>
                  <a:schemeClr val="bg1"/>
                </a:solidFill>
                <a:latin typeface="Arial" panose="020B0604020202020204" pitchFamily="34" charset="0"/>
                <a:cs typeface="Arial" panose="020B0604020202020204" pitchFamily="34" charset="0"/>
              </a:rPr>
              <a:t>Giảng viên hướng dẫn:</a:t>
            </a:r>
          </a:p>
          <a:p>
            <a:pPr marL="0" lvl="0" indent="0">
              <a:buNone/>
            </a:pPr>
            <a:r>
              <a:rPr lang="vi-VN" sz="1600" b="1" dirty="0">
                <a:solidFill>
                  <a:schemeClr val="bg1"/>
                </a:solidFill>
                <a:latin typeface="Arial" panose="020B0604020202020204" pitchFamily="34" charset="0"/>
                <a:cs typeface="Arial" panose="020B0604020202020204" pitchFamily="34" charset="0"/>
              </a:rPr>
              <a:t>Cô Phan Thị Phương Nam</a:t>
            </a:r>
          </a:p>
        </p:txBody>
      </p:sp>
      <p:sp>
        <p:nvSpPr>
          <p:cNvPr id="21" name="Hộp Văn bản 4">
            <a:extLst>
              <a:ext uri="{FF2B5EF4-FFF2-40B4-BE49-F238E27FC236}">
                <a16:creationId xmlns:a16="http://schemas.microsoft.com/office/drawing/2014/main" id="{16D21059-AAEF-FC73-AE88-7CAA3F317A48}"/>
              </a:ext>
            </a:extLst>
          </p:cNvPr>
          <p:cNvSpPr txBox="1"/>
          <p:nvPr/>
        </p:nvSpPr>
        <p:spPr>
          <a:xfrm>
            <a:off x="5593275" y="3959623"/>
            <a:ext cx="3550725" cy="584775"/>
          </a:xfrm>
          <a:prstGeom prst="rect">
            <a:avLst/>
          </a:prstGeom>
          <a:solidFill>
            <a:schemeClr val="bg1">
              <a:lumMod val="10000"/>
              <a:lumOff val="90000"/>
            </a:schemeClr>
          </a:solidFill>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marL="0" lvl="0" indent="0">
              <a:buNone/>
            </a:pPr>
            <a:r>
              <a:rPr lang="vi-VN" sz="1600" b="1" i="1" dirty="0">
                <a:solidFill>
                  <a:schemeClr val="bg1"/>
                </a:solidFill>
                <a:latin typeface="Arial" panose="020B0604020202020204" pitchFamily="34" charset="0"/>
                <a:cs typeface="Arial" panose="020B0604020202020204" pitchFamily="34" charset="0"/>
              </a:rPr>
              <a:t>Sinh viên thực hiện:</a:t>
            </a:r>
          </a:p>
          <a:p>
            <a:pPr marL="0" lvl="0" indent="0">
              <a:buNone/>
            </a:pPr>
            <a:r>
              <a:rPr lang="vi-VN" sz="1600" b="1" dirty="0">
                <a:solidFill>
                  <a:schemeClr val="bg1"/>
                </a:solidFill>
                <a:latin typeface="Arial" panose="020B0604020202020204" pitchFamily="34" charset="0"/>
                <a:cs typeface="Arial" panose="020B0604020202020204" pitchFamily="34" charset="0"/>
              </a:rPr>
              <a:t>Trần Thị Quỳnh Như - 110120109</a:t>
            </a:r>
          </a:p>
        </p:txBody>
      </p:sp>
      <p:pic>
        <p:nvPicPr>
          <p:cNvPr id="3" name="Hình ảnh 2" descr="Ảnh có chứa văn bản, ảnh chụp màn hình, biểu tượng, Phông chữ&#10;&#10;Mô tả được tạo tự động">
            <a:extLst>
              <a:ext uri="{FF2B5EF4-FFF2-40B4-BE49-F238E27FC236}">
                <a16:creationId xmlns:a16="http://schemas.microsoft.com/office/drawing/2014/main" id="{EDB0CAB4-1219-5E17-FBE5-F34EF6237360}"/>
              </a:ext>
            </a:extLst>
          </p:cNvPr>
          <p:cNvPicPr>
            <a:picLocks noChangeAspect="1"/>
          </p:cNvPicPr>
          <p:nvPr/>
        </p:nvPicPr>
        <p:blipFill rotWithShape="1">
          <a:blip r:embed="rId5"/>
          <a:srcRect t="27881" r="74613" b="26535"/>
          <a:stretch/>
        </p:blipFill>
        <p:spPr>
          <a:xfrm>
            <a:off x="2018917" y="226205"/>
            <a:ext cx="656828" cy="66339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9"/>
          <p:cNvSpPr txBox="1">
            <a:spLocks noGrp="1"/>
          </p:cNvSpPr>
          <p:nvPr>
            <p:ph type="title"/>
          </p:nvPr>
        </p:nvSpPr>
        <p:spPr>
          <a:xfrm>
            <a:off x="941825" y="1455400"/>
            <a:ext cx="5608252"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4800" dirty="0">
                <a:solidFill>
                  <a:schemeClr val="bg1"/>
                </a:solidFill>
                <a:latin typeface="+mn-lt"/>
              </a:rPr>
              <a:t>Đánh giá kết quả</a:t>
            </a:r>
            <a:endParaRPr sz="4800" dirty="0">
              <a:solidFill>
                <a:schemeClr val="bg1"/>
              </a:solidFill>
              <a:latin typeface="+mn-lt"/>
            </a:endParaRPr>
          </a:p>
        </p:txBody>
      </p:sp>
      <p:sp>
        <p:nvSpPr>
          <p:cNvPr id="287" name="Google Shape;287;p39"/>
          <p:cNvSpPr txBox="1">
            <a:spLocks noGrp="1"/>
          </p:cNvSpPr>
          <p:nvPr>
            <p:ph type="title" idx="2"/>
          </p:nvPr>
        </p:nvSpPr>
        <p:spPr>
          <a:xfrm>
            <a:off x="941825" y="691900"/>
            <a:ext cx="1652100" cy="76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a:t>
            </a:r>
            <a:r>
              <a:rPr lang="vi-VN" dirty="0"/>
              <a:t>3</a:t>
            </a:r>
            <a:endParaRPr dirty="0"/>
          </a:p>
        </p:txBody>
      </p:sp>
      <p:sp>
        <p:nvSpPr>
          <p:cNvPr id="288" name="Google Shape;288;p39"/>
          <p:cNvSpPr txBox="1">
            <a:spLocks noGrp="1"/>
          </p:cNvSpPr>
          <p:nvPr>
            <p:ph type="subTitle" idx="1"/>
          </p:nvPr>
        </p:nvSpPr>
        <p:spPr>
          <a:xfrm>
            <a:off x="941825" y="2445850"/>
            <a:ext cx="50676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solidFill>
                  <a:schemeClr val="bg1"/>
                </a:solidFill>
                <a:latin typeface="+mn-lt"/>
              </a:rPr>
              <a:t>Tập dữ liệu nguồn,…</a:t>
            </a:r>
          </a:p>
        </p:txBody>
      </p:sp>
      <p:grpSp>
        <p:nvGrpSpPr>
          <p:cNvPr id="289" name="Google Shape;289;p39"/>
          <p:cNvGrpSpPr/>
          <p:nvPr/>
        </p:nvGrpSpPr>
        <p:grpSpPr>
          <a:xfrm>
            <a:off x="-76200" y="-911037"/>
            <a:ext cx="9957508" cy="6229009"/>
            <a:chOff x="-76200" y="-911037"/>
            <a:chExt cx="9957508" cy="6229009"/>
          </a:xfrm>
        </p:grpSpPr>
        <p:pic>
          <p:nvPicPr>
            <p:cNvPr id="290" name="Google Shape;290;p39"/>
            <p:cNvPicPr preferRelativeResize="0"/>
            <p:nvPr/>
          </p:nvPicPr>
          <p:blipFill>
            <a:blip r:embed="rId3">
              <a:alphaModFix/>
            </a:blip>
            <a:stretch>
              <a:fillRect/>
            </a:stretch>
          </p:blipFill>
          <p:spPr>
            <a:xfrm>
              <a:off x="-76200" y="3295521"/>
              <a:ext cx="9286876" cy="2022451"/>
            </a:xfrm>
            <a:prstGeom prst="rect">
              <a:avLst/>
            </a:prstGeom>
            <a:noFill/>
            <a:ln>
              <a:noFill/>
            </a:ln>
          </p:spPr>
        </p:pic>
        <p:pic>
          <p:nvPicPr>
            <p:cNvPr id="291" name="Google Shape;291;p39"/>
            <p:cNvPicPr preferRelativeResize="0"/>
            <p:nvPr/>
          </p:nvPicPr>
          <p:blipFill>
            <a:blip r:embed="rId4">
              <a:alphaModFix/>
            </a:blip>
            <a:stretch>
              <a:fillRect/>
            </a:stretch>
          </p:blipFill>
          <p:spPr>
            <a:xfrm>
              <a:off x="6980242" y="-911037"/>
              <a:ext cx="2901066" cy="2901075"/>
            </a:xfrm>
            <a:prstGeom prst="rect">
              <a:avLst/>
            </a:prstGeom>
            <a:noFill/>
            <a:ln>
              <a:noFill/>
            </a:ln>
          </p:spPr>
        </p:pic>
        <p:pic>
          <p:nvPicPr>
            <p:cNvPr id="292" name="Google Shape;292;p39"/>
            <p:cNvPicPr preferRelativeResize="0"/>
            <p:nvPr/>
          </p:nvPicPr>
          <p:blipFill>
            <a:blip r:embed="rId5">
              <a:alphaModFix/>
            </a:blip>
            <a:stretch>
              <a:fillRect/>
            </a:stretch>
          </p:blipFill>
          <p:spPr>
            <a:xfrm>
              <a:off x="6449257" y="848405"/>
              <a:ext cx="1547235" cy="1547240"/>
            </a:xfrm>
            <a:prstGeom prst="rect">
              <a:avLst/>
            </a:prstGeom>
            <a:noFill/>
            <a:ln>
              <a:noFill/>
            </a:ln>
          </p:spPr>
        </p:pic>
      </p:grpSp>
    </p:spTree>
    <p:extLst>
      <p:ext uri="{BB962C8B-B14F-4D97-AF65-F5344CB8AC3E}">
        <p14:creationId xmlns:p14="http://schemas.microsoft.com/office/powerpoint/2010/main" val="2774310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9" name="Hộp Văn bản 8">
            <a:extLst>
              <a:ext uri="{FF2B5EF4-FFF2-40B4-BE49-F238E27FC236}">
                <a16:creationId xmlns:a16="http://schemas.microsoft.com/office/drawing/2014/main" id="{E4E74E7C-812F-16D9-22D5-D7E0E9B01E0B}"/>
              </a:ext>
            </a:extLst>
          </p:cNvPr>
          <p:cNvSpPr txBox="1"/>
          <p:nvPr/>
        </p:nvSpPr>
        <p:spPr>
          <a:xfrm>
            <a:off x="2313702" y="934465"/>
            <a:ext cx="4690800" cy="584775"/>
          </a:xfrm>
          <a:prstGeom prst="rect">
            <a:avLst/>
          </a:prstGeom>
          <a:noFill/>
        </p:spPr>
        <p:txBody>
          <a:bodyPr wrap="square">
            <a:spAutoFit/>
          </a:bodyPr>
          <a:lstStyle/>
          <a:p>
            <a:r>
              <a:rPr lang="en-US" sz="3200" b="1" dirty="0">
                <a:solidFill>
                  <a:schemeClr val="bg1"/>
                </a:solidFill>
                <a:latin typeface="+mn-lt"/>
              </a:rPr>
              <a:t>3.1 </a:t>
            </a:r>
            <a:r>
              <a:rPr lang="vi-VN" sz="3200" b="1" dirty="0">
                <a:solidFill>
                  <a:schemeClr val="bg1"/>
                </a:solidFill>
                <a:latin typeface="+mn-lt"/>
              </a:rPr>
              <a:t>Tập dữ liệu nguồn</a:t>
            </a:r>
            <a:endParaRPr lang="vi-VN" sz="3200" b="1" dirty="0">
              <a:solidFill>
                <a:schemeClr val="bg1"/>
              </a:solidFill>
            </a:endParaRPr>
          </a:p>
        </p:txBody>
      </p:sp>
      <p:sp>
        <p:nvSpPr>
          <p:cNvPr id="11" name="Hộp Văn bản 10">
            <a:extLst>
              <a:ext uri="{FF2B5EF4-FFF2-40B4-BE49-F238E27FC236}">
                <a16:creationId xmlns:a16="http://schemas.microsoft.com/office/drawing/2014/main" id="{23DAF351-B281-68CA-6479-D3AAAA9FCDDE}"/>
              </a:ext>
            </a:extLst>
          </p:cNvPr>
          <p:cNvSpPr txBox="1"/>
          <p:nvPr/>
        </p:nvSpPr>
        <p:spPr>
          <a:xfrm>
            <a:off x="413209" y="2015874"/>
            <a:ext cx="8892000" cy="1893339"/>
          </a:xfrm>
          <a:prstGeom prst="rect">
            <a:avLst/>
          </a:prstGeom>
          <a:noFill/>
        </p:spPr>
        <p:txBody>
          <a:bodyPr wrap="square">
            <a:spAutoFit/>
          </a:bodyPr>
          <a:lstStyle/>
          <a:p>
            <a:pPr lvl="1">
              <a:lnSpc>
                <a:spcPct val="150000"/>
              </a:lnSpc>
            </a:pPr>
            <a:r>
              <a:rPr lang="vi-VN" sz="1600" dirty="0">
                <a:solidFill>
                  <a:schemeClr val="bg1"/>
                </a:solidFill>
                <a:effectLst/>
                <a:latin typeface="+mn-lt"/>
                <a:ea typeface="Times New Roman" panose="02020603050405020304" pitchFamily="18" charset="0"/>
              </a:rPr>
              <a:t>Dữ liệu nguồn được thu thập từ trang </a:t>
            </a:r>
            <a:r>
              <a:rPr lang="vi-VN" sz="1600" dirty="0" err="1">
                <a:solidFill>
                  <a:schemeClr val="bg1"/>
                </a:solidFill>
                <a:effectLst/>
                <a:latin typeface="+mn-lt"/>
                <a:ea typeface="Times New Roman" panose="02020603050405020304" pitchFamily="18" charset="0"/>
              </a:rPr>
              <a:t>web</a:t>
            </a:r>
            <a:r>
              <a:rPr lang="vi-VN" sz="1600" dirty="0">
                <a:solidFill>
                  <a:schemeClr val="bg1"/>
                </a:solidFill>
                <a:effectLst/>
                <a:latin typeface="+mn-lt"/>
                <a:ea typeface="Times New Roman" panose="02020603050405020304" pitchFamily="18" charset="0"/>
              </a:rPr>
              <a:t> kaggle</a:t>
            </a:r>
            <a:r>
              <a:rPr lang="vi-VN" sz="1600" dirty="0">
                <a:solidFill>
                  <a:schemeClr val="bg1"/>
                </a:solidFill>
                <a:latin typeface="+mn-lt"/>
                <a:ea typeface="Times New Roman" panose="02020603050405020304" pitchFamily="18" charset="0"/>
              </a:rPr>
              <a:t>.com bao gồm những dữ liệu sau:</a:t>
            </a:r>
          </a:p>
          <a:p>
            <a:pPr lvl="1">
              <a:lnSpc>
                <a:spcPct val="150000"/>
              </a:lnSpc>
            </a:pPr>
            <a:r>
              <a:rPr lang="vi-VN" sz="1600" dirty="0">
                <a:solidFill>
                  <a:schemeClr val="bg1"/>
                </a:solidFill>
                <a:latin typeface="+mn-lt"/>
                <a:ea typeface="Times New Roman" panose="02020603050405020304" pitchFamily="18" charset="0"/>
              </a:rPr>
              <a:t>         Một</a:t>
            </a:r>
            <a:r>
              <a:rPr lang="vi-VN" sz="1600" dirty="0">
                <a:solidFill>
                  <a:schemeClr val="bg1"/>
                </a:solidFill>
                <a:effectLst/>
                <a:latin typeface="+mn-lt"/>
                <a:ea typeface="Times New Roman" panose="02020603050405020304" pitchFamily="18" charset="0"/>
              </a:rPr>
              <a:t> tệp văn bản chứa hơn 20 nghìn hàng và 3 cột (ID người dùng, đánh giá sao, ngày đánh giá). </a:t>
            </a:r>
            <a:r>
              <a:rPr lang="vi-VN" sz="1600" dirty="0">
                <a:solidFill>
                  <a:schemeClr val="bg1"/>
                </a:solidFill>
                <a:latin typeface="+mn-lt"/>
              </a:rPr>
              <a:t>Chọn ngẫu nhiên trên 17 nghìn tựa phim. Dữ liệu được thu thập từ tháng 10 năm 1998 đến tháng 12 năm 2005. Xếp hạng là trên một thang đo từ 1 đến 5 sao. Ngày của mỗi đánh giá, tiêu đề và năm phát hành cho mỗi </a:t>
            </a:r>
            <a:r>
              <a:rPr lang="vi-VN" sz="1600" dirty="0" err="1">
                <a:solidFill>
                  <a:schemeClr val="bg1"/>
                </a:solidFill>
                <a:latin typeface="+mn-lt"/>
              </a:rPr>
              <a:t>id</a:t>
            </a:r>
            <a:r>
              <a:rPr lang="vi-VN" sz="1600" dirty="0">
                <a:solidFill>
                  <a:schemeClr val="bg1"/>
                </a:solidFill>
                <a:latin typeface="+mn-lt"/>
              </a:rPr>
              <a:t> phim cũng được cung cấp.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grpSp>
        <p:nvGrpSpPr>
          <p:cNvPr id="457" name="Google Shape;457;p51"/>
          <p:cNvGrpSpPr/>
          <p:nvPr/>
        </p:nvGrpSpPr>
        <p:grpSpPr>
          <a:xfrm>
            <a:off x="-408673" y="948821"/>
            <a:ext cx="3309278" cy="3606088"/>
            <a:chOff x="305005" y="997900"/>
            <a:chExt cx="3309278" cy="3606088"/>
          </a:xfrm>
        </p:grpSpPr>
        <p:pic>
          <p:nvPicPr>
            <p:cNvPr id="458" name="Google Shape;458;p51"/>
            <p:cNvPicPr preferRelativeResize="0"/>
            <p:nvPr/>
          </p:nvPicPr>
          <p:blipFill>
            <a:blip r:embed="rId3">
              <a:alphaModFix/>
            </a:blip>
            <a:stretch>
              <a:fillRect/>
            </a:stretch>
          </p:blipFill>
          <p:spPr>
            <a:xfrm>
              <a:off x="713217" y="997900"/>
              <a:ext cx="2901066" cy="2901075"/>
            </a:xfrm>
            <a:prstGeom prst="rect">
              <a:avLst/>
            </a:prstGeom>
            <a:noFill/>
            <a:ln>
              <a:noFill/>
            </a:ln>
          </p:spPr>
        </p:pic>
        <p:pic>
          <p:nvPicPr>
            <p:cNvPr id="459" name="Google Shape;459;p51"/>
            <p:cNvPicPr preferRelativeResize="0"/>
            <p:nvPr/>
          </p:nvPicPr>
          <p:blipFill>
            <a:blip r:embed="rId4">
              <a:alphaModFix/>
            </a:blip>
            <a:stretch>
              <a:fillRect/>
            </a:stretch>
          </p:blipFill>
          <p:spPr>
            <a:xfrm>
              <a:off x="305005" y="3642013"/>
              <a:ext cx="2480700" cy="961975"/>
            </a:xfrm>
            <a:prstGeom prst="rect">
              <a:avLst/>
            </a:prstGeom>
            <a:noFill/>
            <a:ln>
              <a:noFill/>
            </a:ln>
          </p:spPr>
        </p:pic>
      </p:grpSp>
      <p:sp>
        <p:nvSpPr>
          <p:cNvPr id="14" name="Hộp Văn bản 13">
            <a:extLst>
              <a:ext uri="{FF2B5EF4-FFF2-40B4-BE49-F238E27FC236}">
                <a16:creationId xmlns:a16="http://schemas.microsoft.com/office/drawing/2014/main" id="{67AAE9F0-2818-B3D7-9CB6-484EDE75BD97}"/>
              </a:ext>
            </a:extLst>
          </p:cNvPr>
          <p:cNvSpPr txBox="1"/>
          <p:nvPr/>
        </p:nvSpPr>
        <p:spPr>
          <a:xfrm>
            <a:off x="3031032" y="174647"/>
            <a:ext cx="6032728" cy="523220"/>
          </a:xfrm>
          <a:prstGeom prst="rect">
            <a:avLst/>
          </a:prstGeom>
          <a:noFill/>
        </p:spPr>
        <p:txBody>
          <a:bodyPr wrap="square">
            <a:spAutoFit/>
          </a:bodyPr>
          <a:lstStyle/>
          <a:p>
            <a:r>
              <a:rPr lang="en-US" sz="2800" b="1" dirty="0">
                <a:solidFill>
                  <a:schemeClr val="bg1"/>
                </a:solidFill>
                <a:latin typeface="+mn-lt"/>
              </a:rPr>
              <a:t>3.2 </a:t>
            </a:r>
            <a:r>
              <a:rPr lang="vi-VN" sz="2800" b="1" dirty="0">
                <a:solidFill>
                  <a:schemeClr val="bg1"/>
                </a:solidFill>
                <a:latin typeface="+mn-lt"/>
              </a:rPr>
              <a:t>Ngôn ngữ lập trình </a:t>
            </a:r>
            <a:r>
              <a:rPr lang="vi-VN" sz="2800" b="1" dirty="0" err="1">
                <a:solidFill>
                  <a:schemeClr val="bg1"/>
                </a:solidFill>
                <a:latin typeface="+mn-lt"/>
              </a:rPr>
              <a:t>Python</a:t>
            </a:r>
            <a:endParaRPr lang="vi-VN" sz="2800" b="1" dirty="0">
              <a:solidFill>
                <a:schemeClr val="bg1"/>
              </a:solidFill>
            </a:endParaRPr>
          </a:p>
        </p:txBody>
      </p:sp>
      <p:pic>
        <p:nvPicPr>
          <p:cNvPr id="5122" name="Picture 2" descr="Ngôn ngữ lập trình Python là gì? Kiến thức cần biết về Python">
            <a:extLst>
              <a:ext uri="{FF2B5EF4-FFF2-40B4-BE49-F238E27FC236}">
                <a16:creationId xmlns:a16="http://schemas.microsoft.com/office/drawing/2014/main" id="{FC9A54A6-8A56-2345-186C-BDE0A7F6B0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241" y="1069814"/>
            <a:ext cx="2219662" cy="1246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Hộp Văn bản 15">
            <a:extLst>
              <a:ext uri="{FF2B5EF4-FFF2-40B4-BE49-F238E27FC236}">
                <a16:creationId xmlns:a16="http://schemas.microsoft.com/office/drawing/2014/main" id="{4985625C-E8ED-AF8E-CA6E-394F3D7AEF46}"/>
              </a:ext>
            </a:extLst>
          </p:cNvPr>
          <p:cNvSpPr txBox="1"/>
          <p:nvPr/>
        </p:nvSpPr>
        <p:spPr>
          <a:xfrm>
            <a:off x="3241307" y="933088"/>
            <a:ext cx="5063567" cy="1155829"/>
          </a:xfrm>
          <a:prstGeom prst="rect">
            <a:avLst/>
          </a:prstGeom>
          <a:noFill/>
        </p:spPr>
        <p:txBody>
          <a:bodyPr wrap="square">
            <a:spAutoFit/>
          </a:bodyPr>
          <a:lstStyle/>
          <a:p>
            <a:pPr>
              <a:lnSpc>
                <a:spcPct val="150000"/>
              </a:lnSpc>
            </a:pPr>
            <a:r>
              <a:rPr lang="en-US" sz="1600" dirty="0">
                <a:solidFill>
                  <a:schemeClr val="bg1"/>
                </a:solidFill>
                <a:latin typeface="+mj-lt"/>
                <a:ea typeface="Times New Roman" panose="02020603050405020304" pitchFamily="18" charset="0"/>
              </a:rPr>
              <a:t>        </a:t>
            </a:r>
            <a:r>
              <a:rPr lang="en-US" sz="1600" dirty="0">
                <a:solidFill>
                  <a:schemeClr val="bg1"/>
                </a:solidFill>
                <a:effectLst/>
                <a:latin typeface="+mj-lt"/>
                <a:ea typeface="Times New Roman" panose="02020603050405020304" pitchFamily="18" charset="0"/>
              </a:rPr>
              <a:t>Python </a:t>
            </a:r>
            <a:r>
              <a:rPr lang="en-US" sz="1600" dirty="0" err="1">
                <a:solidFill>
                  <a:schemeClr val="bg1"/>
                </a:solidFill>
                <a:effectLst/>
                <a:latin typeface="+mj-lt"/>
                <a:ea typeface="Times New Roman" panose="02020603050405020304" pitchFamily="18" charset="0"/>
              </a:rPr>
              <a:t>là</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một</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ngôn</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ngữ</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lập</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trình</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được</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sử</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dụng</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rộng</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rãi</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trong</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các</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ứng</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dụng</a:t>
            </a:r>
            <a:r>
              <a:rPr lang="en-US" sz="1600" dirty="0">
                <a:solidFill>
                  <a:schemeClr val="bg1"/>
                </a:solidFill>
                <a:effectLst/>
                <a:latin typeface="+mj-lt"/>
                <a:ea typeface="Times New Roman" panose="02020603050405020304" pitchFamily="18" charset="0"/>
              </a:rPr>
              <a:t> web, </a:t>
            </a:r>
            <a:r>
              <a:rPr lang="en-US" sz="1600" dirty="0" err="1">
                <a:solidFill>
                  <a:schemeClr val="bg1"/>
                </a:solidFill>
                <a:effectLst/>
                <a:latin typeface="+mj-lt"/>
                <a:ea typeface="Times New Roman" panose="02020603050405020304" pitchFamily="18" charset="0"/>
              </a:rPr>
              <a:t>phát</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triển</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phần</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mềm</a:t>
            </a:r>
            <a:r>
              <a:rPr lang="en-US" sz="1600" dirty="0">
                <a:solidFill>
                  <a:schemeClr val="bg1"/>
                </a:solidFill>
                <a:effectLst/>
                <a:latin typeface="+mj-lt"/>
                <a:ea typeface="Times New Roman" panose="02020603050405020304" pitchFamily="18" charset="0"/>
              </a:rPr>
              <a:t>, khoa </a:t>
            </a:r>
            <a:r>
              <a:rPr lang="en-US" sz="1600" dirty="0" err="1">
                <a:solidFill>
                  <a:schemeClr val="bg1"/>
                </a:solidFill>
                <a:effectLst/>
                <a:latin typeface="+mj-lt"/>
                <a:ea typeface="Times New Roman" panose="02020603050405020304" pitchFamily="18" charset="0"/>
              </a:rPr>
              <a:t>học</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dữ</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liệu</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và</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máy</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học</a:t>
            </a:r>
            <a:endParaRPr lang="vi-VN" sz="1600" dirty="0">
              <a:solidFill>
                <a:schemeClr val="bg1"/>
              </a:solidFill>
              <a:latin typeface="+mj-lt"/>
            </a:endParaRPr>
          </a:p>
        </p:txBody>
      </p:sp>
      <p:pic>
        <p:nvPicPr>
          <p:cNvPr id="5123" name="Picture 3" descr="Javascript là gì? Kiến thức tổng quan về Javascript từ A - Z">
            <a:extLst>
              <a:ext uri="{FF2B5EF4-FFF2-40B4-BE49-F238E27FC236}">
                <a16:creationId xmlns:a16="http://schemas.microsoft.com/office/drawing/2014/main" id="{3DBEA016-892E-8640-675F-22C8D4A93E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241" y="2316742"/>
            <a:ext cx="2219662" cy="1216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Hộp Văn bản 17">
            <a:extLst>
              <a:ext uri="{FF2B5EF4-FFF2-40B4-BE49-F238E27FC236}">
                <a16:creationId xmlns:a16="http://schemas.microsoft.com/office/drawing/2014/main" id="{A1BD58C7-4175-A567-00CA-313A1BDE4E2E}"/>
              </a:ext>
            </a:extLst>
          </p:cNvPr>
          <p:cNvSpPr txBox="1"/>
          <p:nvPr/>
        </p:nvSpPr>
        <p:spPr>
          <a:xfrm>
            <a:off x="2880727" y="2324138"/>
            <a:ext cx="6112968" cy="523220"/>
          </a:xfrm>
          <a:prstGeom prst="rect">
            <a:avLst/>
          </a:prstGeom>
          <a:noFill/>
        </p:spPr>
        <p:txBody>
          <a:bodyPr wrap="square">
            <a:spAutoFit/>
          </a:bodyPr>
          <a:lstStyle/>
          <a:p>
            <a:r>
              <a:rPr lang="en-US" sz="2800" b="1" dirty="0">
                <a:solidFill>
                  <a:schemeClr val="bg1"/>
                </a:solidFill>
                <a:latin typeface="+mn-lt"/>
              </a:rPr>
              <a:t>3.3 </a:t>
            </a:r>
            <a:r>
              <a:rPr lang="vi-VN" sz="2800" b="1" dirty="0">
                <a:solidFill>
                  <a:schemeClr val="bg1"/>
                </a:solidFill>
                <a:latin typeface="+mn-lt"/>
              </a:rPr>
              <a:t>Ngôn ngữ lập trình </a:t>
            </a:r>
            <a:r>
              <a:rPr lang="vi-VN" sz="2800" b="1" dirty="0" err="1">
                <a:solidFill>
                  <a:schemeClr val="bg1"/>
                </a:solidFill>
                <a:latin typeface="+mn-lt"/>
              </a:rPr>
              <a:t>JavaScript</a:t>
            </a:r>
            <a:endParaRPr lang="vi-VN" sz="2800" b="1" dirty="0">
              <a:solidFill>
                <a:schemeClr val="bg1"/>
              </a:solidFill>
            </a:endParaRPr>
          </a:p>
        </p:txBody>
      </p:sp>
      <p:sp>
        <p:nvSpPr>
          <p:cNvPr id="22" name="Hộp Văn bản 21">
            <a:extLst>
              <a:ext uri="{FF2B5EF4-FFF2-40B4-BE49-F238E27FC236}">
                <a16:creationId xmlns:a16="http://schemas.microsoft.com/office/drawing/2014/main" id="{85BA9D94-5335-3C55-6A61-D431A2D0EB3D}"/>
              </a:ext>
            </a:extLst>
          </p:cNvPr>
          <p:cNvSpPr txBox="1"/>
          <p:nvPr/>
        </p:nvSpPr>
        <p:spPr>
          <a:xfrm>
            <a:off x="2575803" y="3082579"/>
            <a:ext cx="6487957" cy="785343"/>
          </a:xfrm>
          <a:prstGeom prst="rect">
            <a:avLst/>
          </a:prstGeom>
          <a:noFill/>
        </p:spPr>
        <p:txBody>
          <a:bodyPr wrap="square">
            <a:spAutoFit/>
          </a:bodyPr>
          <a:lstStyle/>
          <a:p>
            <a:pPr>
              <a:lnSpc>
                <a:spcPct val="150000"/>
              </a:lnSpc>
            </a:pPr>
            <a:r>
              <a:rPr lang="vi-VN" sz="1600" dirty="0">
                <a:solidFill>
                  <a:schemeClr val="bg1"/>
                </a:solidFill>
                <a:latin typeface="+mn-lt"/>
                <a:ea typeface="Times New Roman" panose="02020603050405020304" pitchFamily="18" charset="0"/>
              </a:rPr>
              <a:t>        </a:t>
            </a:r>
            <a:r>
              <a:rPr lang="vi-VN" sz="1600" dirty="0" err="1">
                <a:solidFill>
                  <a:schemeClr val="bg1"/>
                </a:solidFill>
                <a:effectLst/>
                <a:latin typeface="+mn-lt"/>
                <a:ea typeface="Times New Roman" panose="02020603050405020304" pitchFamily="18" charset="0"/>
              </a:rPr>
              <a:t>JavaScript</a:t>
            </a:r>
            <a:r>
              <a:rPr lang="vi-VN" sz="1600" dirty="0">
                <a:solidFill>
                  <a:schemeClr val="bg1"/>
                </a:solidFill>
                <a:effectLst/>
                <a:latin typeface="+mn-lt"/>
                <a:ea typeface="Times New Roman" panose="02020603050405020304" pitchFamily="18" charset="0"/>
              </a:rPr>
              <a:t> là ngôn ngữ lập trình được nhà phát triển sử dụng để tạo trang </a:t>
            </a:r>
            <a:r>
              <a:rPr lang="vi-VN" sz="1600" dirty="0" err="1">
                <a:solidFill>
                  <a:schemeClr val="bg1"/>
                </a:solidFill>
                <a:effectLst/>
                <a:latin typeface="+mn-lt"/>
                <a:ea typeface="Times New Roman" panose="02020603050405020304" pitchFamily="18" charset="0"/>
              </a:rPr>
              <a:t>web</a:t>
            </a:r>
            <a:r>
              <a:rPr lang="vi-VN" sz="1600" dirty="0">
                <a:solidFill>
                  <a:schemeClr val="bg1"/>
                </a:solidFill>
                <a:effectLst/>
                <a:latin typeface="+mn-lt"/>
                <a:ea typeface="Times New Roman" panose="02020603050405020304" pitchFamily="18" charset="0"/>
              </a:rPr>
              <a:t> tương tác. </a:t>
            </a:r>
            <a:endParaRPr lang="vi-VN" sz="1600" dirty="0">
              <a:solidFill>
                <a:schemeClr val="bg1"/>
              </a:solidFill>
              <a:latin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Hình ảnh 1">
            <a:extLst>
              <a:ext uri="{FF2B5EF4-FFF2-40B4-BE49-F238E27FC236}">
                <a16:creationId xmlns:a16="http://schemas.microsoft.com/office/drawing/2014/main" id="{82A62249-7CEE-0A00-587A-2990245901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1276" b="64386"/>
          <a:stretch>
            <a:fillRect/>
          </a:stretch>
        </p:blipFill>
        <p:spPr bwMode="auto">
          <a:xfrm>
            <a:off x="858587" y="472668"/>
            <a:ext cx="7546743" cy="1732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Hình ảnh 6">
            <a:extLst>
              <a:ext uri="{FF2B5EF4-FFF2-40B4-BE49-F238E27FC236}">
                <a16:creationId xmlns:a16="http://schemas.microsoft.com/office/drawing/2014/main" id="{F954F526-D336-313A-7367-AE236402842F}"/>
              </a:ext>
            </a:extLst>
          </p:cNvPr>
          <p:cNvPicPr>
            <a:picLocks noChangeAspect="1"/>
          </p:cNvPicPr>
          <p:nvPr/>
        </p:nvPicPr>
        <p:blipFill>
          <a:blip r:embed="rId3"/>
          <a:stretch>
            <a:fillRect/>
          </a:stretch>
        </p:blipFill>
        <p:spPr>
          <a:xfrm>
            <a:off x="524656" y="2751632"/>
            <a:ext cx="8094688" cy="2026191"/>
          </a:xfrm>
          <a:prstGeom prst="rect">
            <a:avLst/>
          </a:prstGeom>
        </p:spPr>
      </p:pic>
      <p:sp>
        <p:nvSpPr>
          <p:cNvPr id="2" name="Hộp Văn bản 1">
            <a:extLst>
              <a:ext uri="{FF2B5EF4-FFF2-40B4-BE49-F238E27FC236}">
                <a16:creationId xmlns:a16="http://schemas.microsoft.com/office/drawing/2014/main" id="{AD7FC37C-600C-F267-7D1F-86EAD39C7E77}"/>
              </a:ext>
            </a:extLst>
          </p:cNvPr>
          <p:cNvSpPr txBox="1"/>
          <p:nvPr/>
        </p:nvSpPr>
        <p:spPr>
          <a:xfrm>
            <a:off x="3686394" y="171707"/>
            <a:ext cx="2012089" cy="338554"/>
          </a:xfrm>
          <a:prstGeom prst="rect">
            <a:avLst/>
          </a:prstGeom>
          <a:solidFill>
            <a:schemeClr val="bg1">
              <a:lumMod val="10000"/>
              <a:lumOff val="90000"/>
            </a:schemeClr>
          </a:solidFill>
        </p:spPr>
        <p:txBody>
          <a:bodyPr wrap="none" rtlCol="0">
            <a:spAutoFit/>
          </a:bodyPr>
          <a:lstStyle/>
          <a:p>
            <a:r>
              <a:rPr lang="en-US" sz="1600" dirty="0"/>
              <a:t>Giao </a:t>
            </a:r>
            <a:r>
              <a:rPr lang="en-US" sz="1600" dirty="0" err="1"/>
              <a:t>điện</a:t>
            </a:r>
            <a:r>
              <a:rPr lang="en-US" sz="1600" dirty="0"/>
              <a:t> </a:t>
            </a:r>
            <a:r>
              <a:rPr lang="en-US" sz="1600" dirty="0" err="1"/>
              <a:t>tìm</a:t>
            </a:r>
            <a:r>
              <a:rPr lang="en-US" sz="1600" dirty="0"/>
              <a:t> </a:t>
            </a:r>
            <a:r>
              <a:rPr lang="en-US" sz="1600" dirty="0" err="1"/>
              <a:t>kiếm</a:t>
            </a:r>
            <a:r>
              <a:rPr lang="en-US" sz="1600" dirty="0"/>
              <a:t> </a:t>
            </a:r>
            <a:endParaRPr lang="vi-VN" sz="1600" dirty="0"/>
          </a:p>
        </p:txBody>
      </p:sp>
      <p:sp>
        <p:nvSpPr>
          <p:cNvPr id="3" name="Hộp Văn bản 2">
            <a:extLst>
              <a:ext uri="{FF2B5EF4-FFF2-40B4-BE49-F238E27FC236}">
                <a16:creationId xmlns:a16="http://schemas.microsoft.com/office/drawing/2014/main" id="{55F60FA0-4558-28E3-0198-3512090D64EF}"/>
              </a:ext>
            </a:extLst>
          </p:cNvPr>
          <p:cNvSpPr txBox="1"/>
          <p:nvPr/>
        </p:nvSpPr>
        <p:spPr>
          <a:xfrm>
            <a:off x="3482813" y="2391530"/>
            <a:ext cx="2419252" cy="338554"/>
          </a:xfrm>
          <a:prstGeom prst="rect">
            <a:avLst/>
          </a:prstGeom>
          <a:solidFill>
            <a:schemeClr val="bg1">
              <a:lumMod val="10000"/>
              <a:lumOff val="90000"/>
            </a:schemeClr>
          </a:solidFill>
        </p:spPr>
        <p:txBody>
          <a:bodyPr wrap="none" rtlCol="0">
            <a:spAutoFit/>
          </a:bodyPr>
          <a:lstStyle/>
          <a:p>
            <a:r>
              <a:rPr lang="en-US" sz="1600" dirty="0"/>
              <a:t>Giao </a:t>
            </a:r>
            <a:r>
              <a:rPr lang="en-US" sz="1600" dirty="0" err="1"/>
              <a:t>điện</a:t>
            </a:r>
            <a:r>
              <a:rPr lang="en-US" sz="1600" dirty="0"/>
              <a:t> </a:t>
            </a:r>
            <a:r>
              <a:rPr lang="en-US" sz="1600" dirty="0" err="1"/>
              <a:t>nhập</a:t>
            </a:r>
            <a:r>
              <a:rPr lang="en-US" sz="1600" dirty="0"/>
              <a:t> </a:t>
            </a:r>
            <a:r>
              <a:rPr lang="en-US" sz="1600" dirty="0" err="1"/>
              <a:t>tên</a:t>
            </a:r>
            <a:r>
              <a:rPr lang="en-US" sz="1600" dirty="0"/>
              <a:t> </a:t>
            </a:r>
            <a:r>
              <a:rPr lang="en-US" sz="1600" dirty="0" err="1"/>
              <a:t>phim</a:t>
            </a:r>
            <a:endParaRPr lang="vi-VN" sz="1600" dirty="0"/>
          </a:p>
        </p:txBody>
      </p:sp>
    </p:spTree>
    <p:extLst>
      <p:ext uri="{BB962C8B-B14F-4D97-AF65-F5344CB8AC3E}">
        <p14:creationId xmlns:p14="http://schemas.microsoft.com/office/powerpoint/2010/main" val="319340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Hình ảnh 2">
            <a:extLst>
              <a:ext uri="{FF2B5EF4-FFF2-40B4-BE49-F238E27FC236}">
                <a16:creationId xmlns:a16="http://schemas.microsoft.com/office/drawing/2014/main" id="{0F74D2ED-840E-6F22-712A-3FA04F07E469}"/>
              </a:ext>
            </a:extLst>
          </p:cNvPr>
          <p:cNvPicPr>
            <a:picLocks noChangeAspect="1"/>
          </p:cNvPicPr>
          <p:nvPr/>
        </p:nvPicPr>
        <p:blipFill>
          <a:blip r:embed="rId2"/>
          <a:stretch>
            <a:fillRect/>
          </a:stretch>
        </p:blipFill>
        <p:spPr>
          <a:xfrm>
            <a:off x="524655" y="1308081"/>
            <a:ext cx="8094689" cy="3365261"/>
          </a:xfrm>
          <a:prstGeom prst="rect">
            <a:avLst/>
          </a:prstGeom>
        </p:spPr>
      </p:pic>
      <p:sp>
        <p:nvSpPr>
          <p:cNvPr id="2" name="Hộp Văn bản 1">
            <a:extLst>
              <a:ext uri="{FF2B5EF4-FFF2-40B4-BE49-F238E27FC236}">
                <a16:creationId xmlns:a16="http://schemas.microsoft.com/office/drawing/2014/main" id="{CEBB9536-EC5C-B934-1CE0-C38440B2F86F}"/>
              </a:ext>
            </a:extLst>
          </p:cNvPr>
          <p:cNvSpPr txBox="1"/>
          <p:nvPr/>
        </p:nvSpPr>
        <p:spPr>
          <a:xfrm>
            <a:off x="3752635" y="969527"/>
            <a:ext cx="1792478" cy="338554"/>
          </a:xfrm>
          <a:prstGeom prst="rect">
            <a:avLst/>
          </a:prstGeom>
          <a:solidFill>
            <a:schemeClr val="bg1">
              <a:lumMod val="10000"/>
              <a:lumOff val="90000"/>
            </a:schemeClr>
          </a:solidFill>
        </p:spPr>
        <p:txBody>
          <a:bodyPr wrap="none" rtlCol="0">
            <a:spAutoFit/>
          </a:bodyPr>
          <a:lstStyle/>
          <a:p>
            <a:r>
              <a:rPr lang="en-US" sz="1600" dirty="0"/>
              <a:t>Giao </a:t>
            </a:r>
            <a:r>
              <a:rPr lang="en-US" sz="1600" dirty="0" err="1"/>
              <a:t>điện</a:t>
            </a:r>
            <a:r>
              <a:rPr lang="en-US" sz="1600" dirty="0"/>
              <a:t> </a:t>
            </a:r>
            <a:r>
              <a:rPr lang="en-US" sz="1600" dirty="0" err="1"/>
              <a:t>kết</a:t>
            </a:r>
            <a:r>
              <a:rPr lang="en-US" sz="1600" dirty="0"/>
              <a:t> </a:t>
            </a:r>
            <a:r>
              <a:rPr lang="en-US" sz="1600" dirty="0" err="1"/>
              <a:t>quả</a:t>
            </a:r>
            <a:endParaRPr lang="vi-VN" sz="1600" dirty="0"/>
          </a:p>
        </p:txBody>
      </p:sp>
    </p:spTree>
    <p:extLst>
      <p:ext uri="{BB962C8B-B14F-4D97-AF65-F5344CB8AC3E}">
        <p14:creationId xmlns:p14="http://schemas.microsoft.com/office/powerpoint/2010/main" val="3227564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9"/>
          <p:cNvSpPr txBox="1">
            <a:spLocks noGrp="1"/>
          </p:cNvSpPr>
          <p:nvPr>
            <p:ph type="title"/>
          </p:nvPr>
        </p:nvSpPr>
        <p:spPr>
          <a:xfrm>
            <a:off x="736927" y="1477224"/>
            <a:ext cx="5608252" cy="154724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4800" dirty="0">
                <a:solidFill>
                  <a:schemeClr val="bg1"/>
                </a:solidFill>
                <a:latin typeface="+mn-lt"/>
              </a:rPr>
              <a:t>Kết luận &amp; </a:t>
            </a:r>
            <a:br>
              <a:rPr lang="vi-VN" sz="4800" dirty="0">
                <a:solidFill>
                  <a:schemeClr val="bg1"/>
                </a:solidFill>
                <a:latin typeface="+mn-lt"/>
              </a:rPr>
            </a:br>
            <a:r>
              <a:rPr lang="vi-VN" sz="4800" dirty="0">
                <a:solidFill>
                  <a:schemeClr val="bg1"/>
                </a:solidFill>
                <a:latin typeface="+mn-lt"/>
              </a:rPr>
              <a:t>Hướng phát triển</a:t>
            </a:r>
            <a:endParaRPr sz="4800" dirty="0">
              <a:solidFill>
                <a:schemeClr val="bg1"/>
              </a:solidFill>
              <a:latin typeface="+mn-lt"/>
            </a:endParaRPr>
          </a:p>
        </p:txBody>
      </p:sp>
      <p:sp>
        <p:nvSpPr>
          <p:cNvPr id="287" name="Google Shape;287;p39"/>
          <p:cNvSpPr txBox="1">
            <a:spLocks noGrp="1"/>
          </p:cNvSpPr>
          <p:nvPr>
            <p:ph type="title" idx="2"/>
          </p:nvPr>
        </p:nvSpPr>
        <p:spPr>
          <a:xfrm>
            <a:off x="941825" y="691900"/>
            <a:ext cx="1652100" cy="76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a:t>
            </a:r>
            <a:r>
              <a:rPr lang="vi-VN" dirty="0"/>
              <a:t>4</a:t>
            </a:r>
            <a:endParaRPr dirty="0"/>
          </a:p>
        </p:txBody>
      </p:sp>
      <p:sp>
        <p:nvSpPr>
          <p:cNvPr id="288" name="Google Shape;288;p39"/>
          <p:cNvSpPr txBox="1">
            <a:spLocks noGrp="1"/>
          </p:cNvSpPr>
          <p:nvPr>
            <p:ph type="subTitle" idx="1"/>
          </p:nvPr>
        </p:nvSpPr>
        <p:spPr>
          <a:xfrm>
            <a:off x="736927" y="2926655"/>
            <a:ext cx="50676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solidFill>
                  <a:schemeClr val="bg1"/>
                </a:solidFill>
                <a:latin typeface="+mn-lt"/>
              </a:rPr>
              <a:t>Kết quả đạt được, hạn chế, hướng phát triển,…</a:t>
            </a:r>
          </a:p>
        </p:txBody>
      </p:sp>
      <p:grpSp>
        <p:nvGrpSpPr>
          <p:cNvPr id="289" name="Google Shape;289;p39"/>
          <p:cNvGrpSpPr/>
          <p:nvPr/>
        </p:nvGrpSpPr>
        <p:grpSpPr>
          <a:xfrm>
            <a:off x="-53898" y="-911037"/>
            <a:ext cx="9957508" cy="6229009"/>
            <a:chOff x="-76200" y="-911037"/>
            <a:chExt cx="9957508" cy="6229009"/>
          </a:xfrm>
        </p:grpSpPr>
        <p:pic>
          <p:nvPicPr>
            <p:cNvPr id="290" name="Google Shape;290;p39"/>
            <p:cNvPicPr preferRelativeResize="0"/>
            <p:nvPr/>
          </p:nvPicPr>
          <p:blipFill>
            <a:blip r:embed="rId3">
              <a:alphaModFix/>
            </a:blip>
            <a:stretch>
              <a:fillRect/>
            </a:stretch>
          </p:blipFill>
          <p:spPr>
            <a:xfrm>
              <a:off x="-76200" y="3295521"/>
              <a:ext cx="9286876" cy="2022451"/>
            </a:xfrm>
            <a:prstGeom prst="rect">
              <a:avLst/>
            </a:prstGeom>
            <a:noFill/>
            <a:ln>
              <a:noFill/>
            </a:ln>
          </p:spPr>
        </p:pic>
        <p:pic>
          <p:nvPicPr>
            <p:cNvPr id="291" name="Google Shape;291;p39"/>
            <p:cNvPicPr preferRelativeResize="0"/>
            <p:nvPr/>
          </p:nvPicPr>
          <p:blipFill>
            <a:blip r:embed="rId4">
              <a:alphaModFix/>
            </a:blip>
            <a:stretch>
              <a:fillRect/>
            </a:stretch>
          </p:blipFill>
          <p:spPr>
            <a:xfrm>
              <a:off x="6980242" y="-911037"/>
              <a:ext cx="2901066" cy="2901075"/>
            </a:xfrm>
            <a:prstGeom prst="rect">
              <a:avLst/>
            </a:prstGeom>
            <a:noFill/>
            <a:ln>
              <a:noFill/>
            </a:ln>
          </p:spPr>
        </p:pic>
        <p:pic>
          <p:nvPicPr>
            <p:cNvPr id="292" name="Google Shape;292;p39"/>
            <p:cNvPicPr preferRelativeResize="0"/>
            <p:nvPr/>
          </p:nvPicPr>
          <p:blipFill>
            <a:blip r:embed="rId5">
              <a:alphaModFix/>
            </a:blip>
            <a:stretch>
              <a:fillRect/>
            </a:stretch>
          </p:blipFill>
          <p:spPr>
            <a:xfrm>
              <a:off x="6449257" y="848405"/>
              <a:ext cx="1547235" cy="1547240"/>
            </a:xfrm>
            <a:prstGeom prst="rect">
              <a:avLst/>
            </a:prstGeom>
            <a:noFill/>
            <a:ln>
              <a:noFill/>
            </a:ln>
          </p:spPr>
        </p:pic>
      </p:grpSp>
    </p:spTree>
    <p:extLst>
      <p:ext uri="{BB962C8B-B14F-4D97-AF65-F5344CB8AC3E}">
        <p14:creationId xmlns:p14="http://schemas.microsoft.com/office/powerpoint/2010/main" val="2757493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ộp Văn bản 2">
            <a:extLst>
              <a:ext uri="{FF2B5EF4-FFF2-40B4-BE49-F238E27FC236}">
                <a16:creationId xmlns:a16="http://schemas.microsoft.com/office/drawing/2014/main" id="{0F339899-53C3-D93E-02B0-918044359B73}"/>
              </a:ext>
            </a:extLst>
          </p:cNvPr>
          <p:cNvSpPr txBox="1"/>
          <p:nvPr/>
        </p:nvSpPr>
        <p:spPr>
          <a:xfrm>
            <a:off x="789258" y="1209466"/>
            <a:ext cx="4594302" cy="584775"/>
          </a:xfrm>
          <a:prstGeom prst="rect">
            <a:avLst/>
          </a:prstGeom>
          <a:noFill/>
        </p:spPr>
        <p:txBody>
          <a:bodyPr wrap="square">
            <a:spAutoFit/>
          </a:bodyPr>
          <a:lstStyle/>
          <a:p>
            <a:r>
              <a:rPr lang="en-US" sz="3200" b="1" dirty="0">
                <a:solidFill>
                  <a:schemeClr val="bg1"/>
                </a:solidFill>
                <a:latin typeface="+mn-lt"/>
              </a:rPr>
              <a:t>4.1 </a:t>
            </a:r>
            <a:r>
              <a:rPr lang="en-US" sz="3200" b="1" dirty="0" err="1">
                <a:solidFill>
                  <a:schemeClr val="bg1"/>
                </a:solidFill>
                <a:latin typeface="+mn-lt"/>
              </a:rPr>
              <a:t>Kết</a:t>
            </a:r>
            <a:r>
              <a:rPr lang="en-US" sz="3200" b="1" dirty="0">
                <a:solidFill>
                  <a:schemeClr val="bg1"/>
                </a:solidFill>
                <a:latin typeface="+mn-lt"/>
              </a:rPr>
              <a:t> </a:t>
            </a:r>
            <a:r>
              <a:rPr lang="en-US" sz="3200" b="1" dirty="0" err="1">
                <a:solidFill>
                  <a:schemeClr val="bg1"/>
                </a:solidFill>
                <a:latin typeface="+mn-lt"/>
              </a:rPr>
              <a:t>quả</a:t>
            </a:r>
            <a:r>
              <a:rPr lang="en-US" sz="3200" b="1" dirty="0">
                <a:solidFill>
                  <a:schemeClr val="bg1"/>
                </a:solidFill>
                <a:latin typeface="+mn-lt"/>
              </a:rPr>
              <a:t> </a:t>
            </a:r>
            <a:r>
              <a:rPr lang="en-US" sz="3200" b="1" dirty="0" err="1">
                <a:solidFill>
                  <a:schemeClr val="bg1"/>
                </a:solidFill>
                <a:latin typeface="+mn-lt"/>
              </a:rPr>
              <a:t>đạt</a:t>
            </a:r>
            <a:r>
              <a:rPr lang="en-US" sz="3200" b="1" dirty="0">
                <a:solidFill>
                  <a:schemeClr val="bg1"/>
                </a:solidFill>
                <a:latin typeface="+mn-lt"/>
              </a:rPr>
              <a:t> </a:t>
            </a:r>
            <a:r>
              <a:rPr lang="en-US" sz="3200" b="1" dirty="0" err="1">
                <a:solidFill>
                  <a:schemeClr val="bg1"/>
                </a:solidFill>
                <a:latin typeface="+mn-lt"/>
              </a:rPr>
              <a:t>được</a:t>
            </a:r>
            <a:endParaRPr lang="vi-VN" sz="3200" b="1" dirty="0">
              <a:solidFill>
                <a:schemeClr val="bg1"/>
              </a:solidFill>
            </a:endParaRPr>
          </a:p>
        </p:txBody>
      </p:sp>
      <p:sp>
        <p:nvSpPr>
          <p:cNvPr id="5" name="Hộp Văn bản 4">
            <a:extLst>
              <a:ext uri="{FF2B5EF4-FFF2-40B4-BE49-F238E27FC236}">
                <a16:creationId xmlns:a16="http://schemas.microsoft.com/office/drawing/2014/main" id="{C51CBB20-A4F4-2FA1-1B61-72F6A0003A12}"/>
              </a:ext>
            </a:extLst>
          </p:cNvPr>
          <p:cNvSpPr txBox="1"/>
          <p:nvPr/>
        </p:nvSpPr>
        <p:spPr>
          <a:xfrm>
            <a:off x="284356" y="1897824"/>
            <a:ext cx="8575288" cy="1524007"/>
          </a:xfrm>
          <a:prstGeom prst="rect">
            <a:avLst/>
          </a:prstGeom>
          <a:noFill/>
        </p:spPr>
        <p:txBody>
          <a:bodyPr wrap="square">
            <a:spAutoFit/>
          </a:bodyPr>
          <a:lstStyle/>
          <a:p>
            <a:pPr marL="0" marR="0" algn="just">
              <a:lnSpc>
                <a:spcPct val="150000"/>
              </a:lnSpc>
              <a:spcBef>
                <a:spcPts val="0"/>
              </a:spcBef>
              <a:spcAft>
                <a:spcPts val="0"/>
              </a:spcAft>
            </a:pPr>
            <a:r>
              <a:rPr lang="vi-VN" sz="1600" spc="-30" dirty="0">
                <a:solidFill>
                  <a:schemeClr val="bg1"/>
                </a:solidFill>
                <a:latin typeface="+mn-lt"/>
                <a:ea typeface="Times New Roman" panose="02020603050405020304" pitchFamily="18" charset="0"/>
              </a:rPr>
              <a:t>         </a:t>
            </a:r>
            <a:r>
              <a:rPr lang="vi-VN" sz="1600" spc="-30" dirty="0">
                <a:solidFill>
                  <a:schemeClr val="bg1"/>
                </a:solidFill>
                <a:effectLst/>
                <a:latin typeface="+mn-lt"/>
                <a:ea typeface="Times New Roman" panose="02020603050405020304" pitchFamily="18" charset="0"/>
              </a:rPr>
              <a:t>Tìm hiểu</a:t>
            </a:r>
            <a:r>
              <a:rPr lang="en-US" sz="1600" spc="-30" dirty="0">
                <a:solidFill>
                  <a:schemeClr val="bg1"/>
                </a:solidFill>
                <a:effectLst/>
                <a:latin typeface="+mn-lt"/>
                <a:ea typeface="Times New Roman" panose="02020603050405020304" pitchFamily="18" charset="0"/>
              </a:rPr>
              <a:t> </a:t>
            </a:r>
            <a:r>
              <a:rPr lang="en-US" sz="1600" spc="-30" dirty="0" err="1">
                <a:solidFill>
                  <a:schemeClr val="bg1"/>
                </a:solidFill>
                <a:effectLst/>
                <a:latin typeface="+mn-lt"/>
                <a:ea typeface="Times New Roman" panose="02020603050405020304" pitchFamily="18" charset="0"/>
              </a:rPr>
              <a:t>về</a:t>
            </a:r>
            <a:r>
              <a:rPr lang="vi-VN" sz="1600" spc="-30" dirty="0">
                <a:solidFill>
                  <a:schemeClr val="bg1"/>
                </a:solidFill>
                <a:effectLst/>
                <a:latin typeface="+mn-lt"/>
                <a:ea typeface="Times New Roman" panose="02020603050405020304" pitchFamily="18" charset="0"/>
              </a:rPr>
              <a:t> các</a:t>
            </a:r>
            <a:r>
              <a:rPr lang="en-US" sz="1600" spc="-30" dirty="0">
                <a:solidFill>
                  <a:schemeClr val="bg1"/>
                </a:solidFill>
                <a:effectLst/>
                <a:latin typeface="+mn-lt"/>
                <a:ea typeface="Times New Roman" panose="02020603050405020304" pitchFamily="18" charset="0"/>
              </a:rPr>
              <a:t> </a:t>
            </a:r>
            <a:r>
              <a:rPr lang="en-US" sz="1600" spc="-30" dirty="0" err="1">
                <a:solidFill>
                  <a:schemeClr val="bg1"/>
                </a:solidFill>
                <a:effectLst/>
                <a:latin typeface="+mn-lt"/>
                <a:ea typeface="Times New Roman" panose="02020603050405020304" pitchFamily="18" charset="0"/>
              </a:rPr>
              <a:t>dạng</a:t>
            </a:r>
            <a:r>
              <a:rPr lang="en-US" sz="1600" spc="-30" dirty="0">
                <a:solidFill>
                  <a:schemeClr val="bg1"/>
                </a:solidFill>
                <a:effectLst/>
                <a:latin typeface="+mn-lt"/>
                <a:ea typeface="Times New Roman" panose="02020603050405020304" pitchFamily="18" charset="0"/>
              </a:rPr>
              <a:t> </a:t>
            </a:r>
            <a:r>
              <a:rPr lang="en-US" sz="1600" spc="-30" dirty="0" err="1">
                <a:solidFill>
                  <a:schemeClr val="bg1"/>
                </a:solidFill>
                <a:effectLst/>
                <a:latin typeface="+mn-lt"/>
                <a:ea typeface="Times New Roman" panose="02020603050405020304" pitchFamily="18" charset="0"/>
              </a:rPr>
              <a:t>phương</a:t>
            </a:r>
            <a:r>
              <a:rPr lang="en-US" sz="1600" spc="-30" dirty="0">
                <a:solidFill>
                  <a:schemeClr val="bg1"/>
                </a:solidFill>
                <a:effectLst/>
                <a:latin typeface="+mn-lt"/>
                <a:ea typeface="Times New Roman" panose="02020603050405020304" pitchFamily="18" charset="0"/>
              </a:rPr>
              <a:t> </a:t>
            </a:r>
            <a:r>
              <a:rPr lang="en-US" sz="1600" spc="-30" dirty="0" err="1">
                <a:solidFill>
                  <a:schemeClr val="bg1"/>
                </a:solidFill>
                <a:effectLst/>
                <a:latin typeface="+mn-lt"/>
                <a:ea typeface="Times New Roman" panose="02020603050405020304" pitchFamily="18" charset="0"/>
              </a:rPr>
              <a:t>pháp</a:t>
            </a:r>
            <a:r>
              <a:rPr lang="en-US" sz="1600" spc="-30" dirty="0">
                <a:solidFill>
                  <a:schemeClr val="bg1"/>
                </a:solidFill>
                <a:effectLst/>
                <a:latin typeface="+mn-lt"/>
                <a:ea typeface="Times New Roman" panose="02020603050405020304" pitchFamily="18" charset="0"/>
              </a:rPr>
              <a:t> </a:t>
            </a:r>
            <a:r>
              <a:rPr lang="en-US" sz="1600" spc="-30" dirty="0" err="1">
                <a:solidFill>
                  <a:schemeClr val="bg1"/>
                </a:solidFill>
                <a:effectLst/>
                <a:latin typeface="+mn-lt"/>
                <a:ea typeface="Times New Roman" panose="02020603050405020304" pitchFamily="18" charset="0"/>
              </a:rPr>
              <a:t>gợi</a:t>
            </a:r>
            <a:r>
              <a:rPr lang="en-US" sz="1600" spc="-30" dirty="0">
                <a:solidFill>
                  <a:schemeClr val="bg1"/>
                </a:solidFill>
                <a:effectLst/>
                <a:latin typeface="+mn-lt"/>
                <a:ea typeface="Times New Roman" panose="02020603050405020304" pitchFamily="18" charset="0"/>
              </a:rPr>
              <a:t> ý </a:t>
            </a:r>
            <a:r>
              <a:rPr lang="en-US" sz="1600" dirty="0" err="1">
                <a:solidFill>
                  <a:schemeClr val="bg1"/>
                </a:solidFill>
                <a:effectLst/>
                <a:latin typeface="+mn-lt"/>
                <a:ea typeface="Times New Roman" panose="02020603050405020304" pitchFamily="18" charset="0"/>
              </a:rPr>
              <a:t>và</a:t>
            </a:r>
            <a:r>
              <a:rPr lang="en-US" sz="1600" dirty="0">
                <a:solidFill>
                  <a:schemeClr val="bg1"/>
                </a:solidFill>
                <a:effectLst/>
                <a:latin typeface="+mn-lt"/>
                <a:ea typeface="Times New Roman" panose="02020603050405020304" pitchFamily="18" charset="0"/>
              </a:rPr>
              <a:t> n</a:t>
            </a:r>
            <a:r>
              <a:rPr lang="vi-VN" sz="1600" dirty="0" err="1">
                <a:solidFill>
                  <a:schemeClr val="bg1"/>
                </a:solidFill>
                <a:effectLst/>
                <a:latin typeface="+mn-lt"/>
                <a:ea typeface="Times New Roman" panose="02020603050405020304" pitchFamily="18" charset="0"/>
              </a:rPr>
              <a:t>ghiên</a:t>
            </a:r>
            <a:r>
              <a:rPr lang="vi-VN" sz="1600" dirty="0">
                <a:solidFill>
                  <a:schemeClr val="bg1"/>
                </a:solidFill>
                <a:effectLst/>
                <a:latin typeface="+mn-lt"/>
                <a:ea typeface="Times New Roman" panose="02020603050405020304" pitchFamily="18" charset="0"/>
              </a:rPr>
              <a:t> cứu thuật toán gợi ý dựa trên phương pháp lọc cộng tác </a:t>
            </a:r>
            <a:r>
              <a:rPr lang="en-US" sz="1600" dirty="0" err="1">
                <a:solidFill>
                  <a:schemeClr val="bg1"/>
                </a:solidFill>
                <a:effectLst/>
                <a:latin typeface="+mn-lt"/>
                <a:ea typeface="Times New Roman" panose="02020603050405020304" pitchFamily="18" charset="0"/>
              </a:rPr>
              <a:t>để</a:t>
            </a:r>
            <a:r>
              <a:rPr lang="en-US" sz="1600" dirty="0">
                <a:solidFill>
                  <a:schemeClr val="bg1"/>
                </a:solidFill>
                <a:effectLst/>
                <a:latin typeface="+mn-lt"/>
                <a:ea typeface="Times New Roman" panose="02020603050405020304" pitchFamily="18" charset="0"/>
              </a:rPr>
              <a:t> </a:t>
            </a:r>
            <a:r>
              <a:rPr lang="en-US" sz="1600" dirty="0" err="1">
                <a:solidFill>
                  <a:schemeClr val="bg1"/>
                </a:solidFill>
                <a:effectLst/>
                <a:latin typeface="+mn-lt"/>
                <a:ea typeface="Times New Roman" panose="02020603050405020304" pitchFamily="18" charset="0"/>
              </a:rPr>
              <a:t>xây</a:t>
            </a:r>
            <a:r>
              <a:rPr lang="en-US" sz="1600" dirty="0">
                <a:solidFill>
                  <a:schemeClr val="bg1"/>
                </a:solidFill>
                <a:effectLst/>
                <a:latin typeface="+mn-lt"/>
                <a:ea typeface="Times New Roman" panose="02020603050405020304" pitchFamily="18" charset="0"/>
              </a:rPr>
              <a:t> </a:t>
            </a:r>
            <a:r>
              <a:rPr lang="en-US" sz="1600" dirty="0" err="1">
                <a:solidFill>
                  <a:schemeClr val="bg1"/>
                </a:solidFill>
                <a:effectLst/>
                <a:latin typeface="+mn-lt"/>
                <a:ea typeface="Times New Roman" panose="02020603050405020304" pitchFamily="18" charset="0"/>
              </a:rPr>
              <a:t>dựng</a:t>
            </a:r>
            <a:r>
              <a:rPr lang="en-US" sz="1600" dirty="0">
                <a:solidFill>
                  <a:schemeClr val="bg1"/>
                </a:solidFill>
                <a:effectLst/>
                <a:latin typeface="+mn-lt"/>
                <a:ea typeface="Times New Roman" panose="02020603050405020304" pitchFamily="18" charset="0"/>
              </a:rPr>
              <a:t> </a:t>
            </a:r>
            <a:r>
              <a:rPr lang="en-US" sz="1600" dirty="0" err="1">
                <a:solidFill>
                  <a:schemeClr val="bg1"/>
                </a:solidFill>
                <a:effectLst/>
                <a:latin typeface="+mn-lt"/>
                <a:ea typeface="Times New Roman" panose="02020603050405020304" pitchFamily="18" charset="0"/>
              </a:rPr>
              <a:t>ứng</a:t>
            </a:r>
            <a:r>
              <a:rPr lang="en-US" sz="1600" dirty="0">
                <a:solidFill>
                  <a:schemeClr val="bg1"/>
                </a:solidFill>
                <a:effectLst/>
                <a:latin typeface="+mn-lt"/>
                <a:ea typeface="Times New Roman" panose="02020603050405020304" pitchFamily="18" charset="0"/>
              </a:rPr>
              <a:t> </a:t>
            </a:r>
            <a:r>
              <a:rPr lang="en-US" sz="1600" dirty="0" err="1">
                <a:solidFill>
                  <a:schemeClr val="bg1"/>
                </a:solidFill>
                <a:effectLst/>
                <a:latin typeface="+mn-lt"/>
                <a:ea typeface="Times New Roman" panose="02020603050405020304" pitchFamily="18" charset="0"/>
              </a:rPr>
              <a:t>dụng</a:t>
            </a:r>
            <a:r>
              <a:rPr lang="en-US" sz="1600" dirty="0">
                <a:solidFill>
                  <a:schemeClr val="bg1"/>
                </a:solidFill>
                <a:effectLst/>
                <a:latin typeface="+mn-lt"/>
                <a:ea typeface="Times New Roman" panose="02020603050405020304" pitchFamily="18" charset="0"/>
              </a:rPr>
              <a:t> </a:t>
            </a:r>
            <a:r>
              <a:rPr lang="en-US" sz="1600" dirty="0" err="1">
                <a:solidFill>
                  <a:schemeClr val="bg1"/>
                </a:solidFill>
                <a:effectLst/>
                <a:latin typeface="+mn-lt"/>
                <a:ea typeface="Times New Roman" panose="02020603050405020304" pitchFamily="18" charset="0"/>
              </a:rPr>
              <a:t>cho</a:t>
            </a:r>
            <a:r>
              <a:rPr lang="en-US" sz="1600" dirty="0">
                <a:solidFill>
                  <a:schemeClr val="bg1"/>
                </a:solidFill>
                <a:effectLst/>
                <a:latin typeface="+mn-lt"/>
                <a:ea typeface="Times New Roman" panose="02020603050405020304" pitchFamily="18" charset="0"/>
              </a:rPr>
              <a:t> </a:t>
            </a:r>
            <a:r>
              <a:rPr lang="en-US" sz="1600" dirty="0" err="1">
                <a:solidFill>
                  <a:schemeClr val="bg1"/>
                </a:solidFill>
                <a:effectLst/>
                <a:latin typeface="+mn-lt"/>
                <a:ea typeface="Times New Roman" panose="02020603050405020304" pitchFamily="18" charset="0"/>
              </a:rPr>
              <a:t>đề</a:t>
            </a:r>
            <a:r>
              <a:rPr lang="en-US" sz="1600" dirty="0">
                <a:solidFill>
                  <a:schemeClr val="bg1"/>
                </a:solidFill>
                <a:effectLst/>
                <a:latin typeface="+mn-lt"/>
                <a:ea typeface="Times New Roman" panose="02020603050405020304" pitchFamily="18" charset="0"/>
              </a:rPr>
              <a:t> </a:t>
            </a:r>
            <a:r>
              <a:rPr lang="en-US" sz="1600" dirty="0" err="1">
                <a:solidFill>
                  <a:schemeClr val="bg1"/>
                </a:solidFill>
                <a:effectLst/>
                <a:latin typeface="+mn-lt"/>
                <a:ea typeface="Times New Roman" panose="02020603050405020304" pitchFamily="18" charset="0"/>
              </a:rPr>
              <a:t>tài</a:t>
            </a:r>
            <a:r>
              <a:rPr lang="en-US" sz="1600" dirty="0">
                <a:solidFill>
                  <a:schemeClr val="bg1"/>
                </a:solidFill>
                <a:effectLst/>
                <a:latin typeface="+mn-lt"/>
                <a:ea typeface="Times New Roman" panose="02020603050405020304" pitchFamily="18" charset="0"/>
              </a:rPr>
              <a:t> </a:t>
            </a:r>
            <a:r>
              <a:rPr lang="en-US" sz="1600" dirty="0" err="1">
                <a:solidFill>
                  <a:schemeClr val="bg1"/>
                </a:solidFill>
                <a:effectLst/>
                <a:latin typeface="+mn-lt"/>
                <a:ea typeface="Times New Roman" panose="02020603050405020304" pitchFamily="18" charset="0"/>
              </a:rPr>
              <a:t>thực</a:t>
            </a:r>
            <a:r>
              <a:rPr lang="en-US" sz="1600" dirty="0">
                <a:solidFill>
                  <a:schemeClr val="bg1"/>
                </a:solidFill>
                <a:effectLst/>
                <a:latin typeface="+mn-lt"/>
                <a:ea typeface="Times New Roman" panose="02020603050405020304" pitchFamily="18" charset="0"/>
              </a:rPr>
              <a:t> </a:t>
            </a:r>
            <a:r>
              <a:rPr lang="en-US" sz="1600" dirty="0" err="1">
                <a:solidFill>
                  <a:schemeClr val="bg1"/>
                </a:solidFill>
                <a:effectLst/>
                <a:latin typeface="+mn-lt"/>
                <a:ea typeface="Times New Roman" panose="02020603050405020304" pitchFamily="18" charset="0"/>
              </a:rPr>
              <a:t>tập</a:t>
            </a:r>
            <a:r>
              <a:rPr lang="en-US" sz="1600" dirty="0">
                <a:solidFill>
                  <a:schemeClr val="bg1"/>
                </a:solidFill>
                <a:effectLst/>
                <a:latin typeface="+mn-lt"/>
                <a:ea typeface="Times New Roman" panose="02020603050405020304" pitchFamily="18" charset="0"/>
              </a:rPr>
              <a:t> </a:t>
            </a:r>
            <a:r>
              <a:rPr lang="en-US" sz="1600" dirty="0" err="1">
                <a:solidFill>
                  <a:schemeClr val="bg1"/>
                </a:solidFill>
                <a:effectLst/>
                <a:latin typeface="+mn-lt"/>
                <a:ea typeface="Times New Roman" panose="02020603050405020304" pitchFamily="18" charset="0"/>
              </a:rPr>
              <a:t>đồ</a:t>
            </a:r>
            <a:r>
              <a:rPr lang="en-US" sz="1600" dirty="0">
                <a:solidFill>
                  <a:schemeClr val="bg1"/>
                </a:solidFill>
                <a:effectLst/>
                <a:latin typeface="+mn-lt"/>
                <a:ea typeface="Times New Roman" panose="02020603050405020304" pitchFamily="18" charset="0"/>
              </a:rPr>
              <a:t> </a:t>
            </a:r>
            <a:r>
              <a:rPr lang="en-US" sz="1600" dirty="0" err="1">
                <a:solidFill>
                  <a:schemeClr val="bg1"/>
                </a:solidFill>
                <a:effectLst/>
                <a:latin typeface="+mn-lt"/>
                <a:ea typeface="Times New Roman" panose="02020603050405020304" pitchFamily="18" charset="0"/>
              </a:rPr>
              <a:t>án</a:t>
            </a:r>
            <a:r>
              <a:rPr lang="en-US" sz="1600" dirty="0">
                <a:solidFill>
                  <a:schemeClr val="bg1"/>
                </a:solidFill>
                <a:effectLst/>
                <a:latin typeface="+mn-lt"/>
                <a:ea typeface="Times New Roman" panose="02020603050405020304" pitchFamily="18" charset="0"/>
              </a:rPr>
              <a:t> </a:t>
            </a:r>
            <a:r>
              <a:rPr lang="en-US" sz="1600" dirty="0" err="1">
                <a:solidFill>
                  <a:schemeClr val="bg1"/>
                </a:solidFill>
                <a:effectLst/>
                <a:latin typeface="+mn-lt"/>
                <a:ea typeface="Times New Roman" panose="02020603050405020304" pitchFamily="18" charset="0"/>
              </a:rPr>
              <a:t>chuyện</a:t>
            </a:r>
            <a:r>
              <a:rPr lang="en-US" sz="1600" dirty="0">
                <a:solidFill>
                  <a:schemeClr val="bg1"/>
                </a:solidFill>
                <a:effectLst/>
                <a:latin typeface="+mn-lt"/>
                <a:ea typeface="Times New Roman" panose="02020603050405020304" pitchFamily="18" charset="0"/>
              </a:rPr>
              <a:t> </a:t>
            </a:r>
            <a:r>
              <a:rPr lang="en-US" sz="1600" dirty="0" err="1">
                <a:solidFill>
                  <a:schemeClr val="bg1"/>
                </a:solidFill>
                <a:effectLst/>
                <a:latin typeface="+mn-lt"/>
                <a:ea typeface="Times New Roman" panose="02020603050405020304" pitchFamily="18" charset="0"/>
              </a:rPr>
              <a:t>ngành</a:t>
            </a:r>
            <a:r>
              <a:rPr lang="en-US" sz="1600" dirty="0">
                <a:solidFill>
                  <a:schemeClr val="bg1"/>
                </a:solidFill>
                <a:effectLst/>
                <a:latin typeface="+mn-lt"/>
                <a:ea typeface="Times New Roman" panose="02020603050405020304" pitchFamily="18" charset="0"/>
              </a:rPr>
              <a:t> </a:t>
            </a:r>
            <a:r>
              <a:rPr lang="en-US" sz="1600" spc="-30" dirty="0">
                <a:solidFill>
                  <a:schemeClr val="bg1"/>
                </a:solidFill>
                <a:effectLst/>
                <a:latin typeface="+mn-lt"/>
                <a:ea typeface="Times New Roman" panose="02020603050405020304" pitchFamily="18" charset="0"/>
              </a:rPr>
              <a:t>"</a:t>
            </a:r>
            <a:r>
              <a:rPr lang="vi-VN" sz="1600" dirty="0">
                <a:solidFill>
                  <a:schemeClr val="bg1"/>
                </a:solidFill>
                <a:effectLst/>
                <a:latin typeface="+mn-lt"/>
                <a:ea typeface="Times New Roman" panose="02020603050405020304" pitchFamily="18" charset="0"/>
              </a:rPr>
              <a:t>Nghiên cứu thuật toán gợi ý dựa trên phương pháp lọc cộng tác và xây dựng ứng dụng minh họa</a:t>
            </a:r>
            <a:r>
              <a:rPr lang="en-US" sz="1600" spc="-30" dirty="0">
                <a:solidFill>
                  <a:schemeClr val="bg1"/>
                </a:solidFill>
                <a:effectLst/>
                <a:latin typeface="+mn-lt"/>
                <a:ea typeface="Times New Roman" panose="02020603050405020304" pitchFamily="18" charset="0"/>
              </a:rPr>
              <a:t>". </a:t>
            </a:r>
            <a:r>
              <a:rPr lang="en-US" sz="1600" spc="-30" dirty="0" err="1">
                <a:solidFill>
                  <a:schemeClr val="bg1"/>
                </a:solidFill>
                <a:effectLst/>
                <a:latin typeface="+mn-lt"/>
                <a:ea typeface="Times New Roman" panose="02020603050405020304" pitchFamily="18" charset="0"/>
              </a:rPr>
              <a:t>Nó</a:t>
            </a:r>
            <a:r>
              <a:rPr lang="en-US" sz="1600" spc="-30" dirty="0">
                <a:solidFill>
                  <a:schemeClr val="bg1"/>
                </a:solidFill>
                <a:effectLst/>
                <a:latin typeface="+mn-lt"/>
                <a:ea typeface="Times New Roman" panose="02020603050405020304" pitchFamily="18" charset="0"/>
              </a:rPr>
              <a:t> </a:t>
            </a:r>
            <a:r>
              <a:rPr lang="en-US" sz="1600" spc="-30" dirty="0" err="1">
                <a:solidFill>
                  <a:schemeClr val="bg1"/>
                </a:solidFill>
                <a:effectLst/>
                <a:latin typeface="+mn-lt"/>
                <a:ea typeface="Times New Roman" panose="02020603050405020304" pitchFamily="18" charset="0"/>
              </a:rPr>
              <a:t>có</a:t>
            </a:r>
            <a:r>
              <a:rPr lang="en-US" sz="1600" spc="-30" dirty="0">
                <a:solidFill>
                  <a:schemeClr val="bg1"/>
                </a:solidFill>
                <a:effectLst/>
                <a:latin typeface="+mn-lt"/>
                <a:ea typeface="Times New Roman" panose="02020603050405020304" pitchFamily="18" charset="0"/>
              </a:rPr>
              <a:t> </a:t>
            </a:r>
            <a:r>
              <a:rPr lang="en-US" sz="1600" spc="-30" dirty="0" err="1">
                <a:solidFill>
                  <a:schemeClr val="bg1"/>
                </a:solidFill>
                <a:effectLst/>
                <a:latin typeface="+mn-lt"/>
                <a:ea typeface="Times New Roman" panose="02020603050405020304" pitchFamily="18" charset="0"/>
              </a:rPr>
              <a:t>thể</a:t>
            </a:r>
            <a:r>
              <a:rPr lang="en-US" sz="1600" spc="-30" dirty="0">
                <a:solidFill>
                  <a:schemeClr val="bg1"/>
                </a:solidFill>
                <a:effectLst/>
                <a:latin typeface="+mn-lt"/>
                <a:ea typeface="Times New Roman" panose="02020603050405020304" pitchFamily="18" charset="0"/>
              </a:rPr>
              <a:t> </a:t>
            </a:r>
            <a:r>
              <a:rPr lang="en-US" sz="1600" spc="-30" dirty="0" err="1">
                <a:solidFill>
                  <a:schemeClr val="bg1"/>
                </a:solidFill>
                <a:effectLst/>
                <a:latin typeface="+mn-lt"/>
                <a:ea typeface="Times New Roman" panose="02020603050405020304" pitchFamily="18" charset="0"/>
              </a:rPr>
              <a:t>giúp</a:t>
            </a:r>
            <a:r>
              <a:rPr lang="en-US" sz="1600" spc="-30" dirty="0">
                <a:solidFill>
                  <a:schemeClr val="bg1"/>
                </a:solidFill>
                <a:effectLst/>
                <a:latin typeface="+mn-lt"/>
                <a:ea typeface="Times New Roman" panose="02020603050405020304" pitchFamily="18" charset="0"/>
              </a:rPr>
              <a:t> </a:t>
            </a:r>
            <a:r>
              <a:rPr lang="vi-VN" sz="1600" dirty="0">
                <a:solidFill>
                  <a:schemeClr val="bg1"/>
                </a:solidFill>
                <a:effectLst/>
                <a:latin typeface="+mn-lt"/>
                <a:ea typeface="Times New Roman" panose="02020603050405020304" pitchFamily="18" charset="0"/>
              </a:rPr>
              <a:t>gợi ý sản phẩm cho người dùng</a:t>
            </a:r>
            <a:r>
              <a:rPr lang="en-US" sz="1600" dirty="0">
                <a:solidFill>
                  <a:schemeClr val="bg1"/>
                </a:solidFill>
                <a:effectLst/>
                <a:latin typeface="+mn-lt"/>
                <a:ea typeface="Times New Roman" panose="02020603050405020304" pitchFamily="18" charset="0"/>
              </a:rPr>
              <a:t> </a:t>
            </a:r>
            <a:r>
              <a:rPr lang="en-US" sz="1600" dirty="0" err="1">
                <a:solidFill>
                  <a:schemeClr val="bg1"/>
                </a:solidFill>
                <a:effectLst/>
                <a:latin typeface="+mn-lt"/>
                <a:ea typeface="Times New Roman" panose="02020603050405020304" pitchFamily="18" charset="0"/>
              </a:rPr>
              <a:t>về</a:t>
            </a:r>
            <a:r>
              <a:rPr lang="en-US" sz="1600" dirty="0">
                <a:solidFill>
                  <a:schemeClr val="bg1"/>
                </a:solidFill>
                <a:effectLst/>
                <a:latin typeface="+mn-lt"/>
                <a:ea typeface="Times New Roman" panose="02020603050405020304" pitchFamily="18" charset="0"/>
              </a:rPr>
              <a:t> </a:t>
            </a:r>
            <a:r>
              <a:rPr lang="en-US" sz="1600" dirty="0" err="1">
                <a:solidFill>
                  <a:schemeClr val="bg1"/>
                </a:solidFill>
                <a:effectLst/>
                <a:latin typeface="+mn-lt"/>
                <a:ea typeface="Times New Roman" panose="02020603050405020304" pitchFamily="18" charset="0"/>
              </a:rPr>
              <a:t>bộ</a:t>
            </a:r>
            <a:r>
              <a:rPr lang="en-US" sz="1600" dirty="0">
                <a:solidFill>
                  <a:schemeClr val="bg1"/>
                </a:solidFill>
                <a:effectLst/>
                <a:latin typeface="+mn-lt"/>
                <a:ea typeface="Times New Roman" panose="02020603050405020304" pitchFamily="18" charset="0"/>
              </a:rPr>
              <a:t> </a:t>
            </a:r>
            <a:r>
              <a:rPr lang="en-US" sz="1600" dirty="0" err="1">
                <a:solidFill>
                  <a:schemeClr val="bg1"/>
                </a:solidFill>
                <a:effectLst/>
                <a:latin typeface="+mn-lt"/>
                <a:ea typeface="Times New Roman" panose="02020603050405020304" pitchFamily="18" charset="0"/>
              </a:rPr>
              <a:t>phim</a:t>
            </a:r>
            <a:r>
              <a:rPr lang="en-US" sz="1600" dirty="0">
                <a:solidFill>
                  <a:schemeClr val="bg1"/>
                </a:solidFill>
                <a:effectLst/>
                <a:latin typeface="+mn-lt"/>
                <a:ea typeface="Times New Roman" panose="02020603050405020304" pitchFamily="18" charset="0"/>
              </a:rPr>
              <a:t> </a:t>
            </a:r>
            <a:r>
              <a:rPr lang="en-US" sz="1600" dirty="0" err="1">
                <a:solidFill>
                  <a:schemeClr val="bg1"/>
                </a:solidFill>
                <a:effectLst/>
                <a:latin typeface="+mn-lt"/>
                <a:ea typeface="Times New Roman" panose="02020603050405020304" pitchFamily="18" charset="0"/>
              </a:rPr>
              <a:t>được</a:t>
            </a:r>
            <a:r>
              <a:rPr lang="en-US" sz="1600" dirty="0">
                <a:solidFill>
                  <a:schemeClr val="bg1"/>
                </a:solidFill>
                <a:effectLst/>
                <a:latin typeface="+mn-lt"/>
                <a:ea typeface="Times New Roman" panose="02020603050405020304" pitchFamily="18" charset="0"/>
              </a:rPr>
              <a:t> </a:t>
            </a:r>
            <a:r>
              <a:rPr lang="en-US" sz="1600" dirty="0" err="1">
                <a:solidFill>
                  <a:schemeClr val="bg1"/>
                </a:solidFill>
                <a:effectLst/>
                <a:latin typeface="+mn-lt"/>
                <a:ea typeface="Times New Roman" panose="02020603050405020304" pitchFamily="18" charset="0"/>
              </a:rPr>
              <a:t>đánh</a:t>
            </a:r>
            <a:r>
              <a:rPr lang="en-US" sz="1600" dirty="0">
                <a:solidFill>
                  <a:schemeClr val="bg1"/>
                </a:solidFill>
                <a:effectLst/>
                <a:latin typeface="+mn-lt"/>
                <a:ea typeface="Times New Roman" panose="02020603050405020304" pitchFamily="18" charset="0"/>
              </a:rPr>
              <a:t> </a:t>
            </a:r>
            <a:r>
              <a:rPr lang="en-US" sz="1600" dirty="0" err="1">
                <a:solidFill>
                  <a:schemeClr val="bg1"/>
                </a:solidFill>
                <a:effectLst/>
                <a:latin typeface="+mn-lt"/>
                <a:ea typeface="Times New Roman" panose="02020603050405020304" pitchFamily="18" charset="0"/>
              </a:rPr>
              <a:t>giá</a:t>
            </a:r>
            <a:r>
              <a:rPr lang="en-US" sz="1600" dirty="0">
                <a:solidFill>
                  <a:schemeClr val="bg1"/>
                </a:solidFill>
                <a:effectLst/>
                <a:latin typeface="+mn-lt"/>
                <a:ea typeface="Times New Roman" panose="02020603050405020304" pitchFamily="18" charset="0"/>
              </a:rPr>
              <a:t> </a:t>
            </a:r>
            <a:r>
              <a:rPr lang="en-US" sz="1600" dirty="0" err="1">
                <a:solidFill>
                  <a:schemeClr val="bg1"/>
                </a:solidFill>
                <a:effectLst/>
                <a:latin typeface="+mn-lt"/>
                <a:ea typeface="Times New Roman" panose="02020603050405020304" pitchFamily="18" charset="0"/>
              </a:rPr>
              <a:t>cao</a:t>
            </a:r>
            <a:r>
              <a:rPr lang="en-US" sz="1600" dirty="0">
                <a:solidFill>
                  <a:schemeClr val="bg1"/>
                </a:solidFill>
                <a:effectLst/>
                <a:latin typeface="+mn-lt"/>
                <a:ea typeface="Times New Roman" panose="02020603050405020304" pitchFamily="18" charset="0"/>
              </a:rPr>
              <a:t>.</a:t>
            </a:r>
            <a:endParaRPr lang="vi-VN" sz="1600" dirty="0">
              <a:solidFill>
                <a:schemeClr val="bg1"/>
              </a:solidFill>
              <a:effectLst/>
              <a:latin typeface="+mn-lt"/>
              <a:ea typeface="Times New Roman" panose="02020603050405020304" pitchFamily="18" charset="0"/>
            </a:endParaRPr>
          </a:p>
        </p:txBody>
      </p:sp>
    </p:spTree>
    <p:extLst>
      <p:ext uri="{BB962C8B-B14F-4D97-AF65-F5344CB8AC3E}">
        <p14:creationId xmlns:p14="http://schemas.microsoft.com/office/powerpoint/2010/main" val="745537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55278">
              <a:srgbClr val="DDC7E0"/>
            </a:gs>
            <a:gs pos="0">
              <a:schemeClr val="accent1">
                <a:lumMod val="5000"/>
                <a:lumOff val="95000"/>
              </a:schemeClr>
            </a:gs>
            <a:gs pos="73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5" name="Hộp Văn bản 14">
            <a:extLst>
              <a:ext uri="{FF2B5EF4-FFF2-40B4-BE49-F238E27FC236}">
                <a16:creationId xmlns:a16="http://schemas.microsoft.com/office/drawing/2014/main" id="{9F1D3D67-A300-A54A-94CE-CC92C0B6FB25}"/>
              </a:ext>
            </a:extLst>
          </p:cNvPr>
          <p:cNvSpPr txBox="1"/>
          <p:nvPr/>
        </p:nvSpPr>
        <p:spPr>
          <a:xfrm>
            <a:off x="770362" y="666773"/>
            <a:ext cx="3143406" cy="584775"/>
          </a:xfrm>
          <a:prstGeom prst="rect">
            <a:avLst/>
          </a:prstGeom>
          <a:noFill/>
        </p:spPr>
        <p:txBody>
          <a:bodyPr wrap="square">
            <a:spAutoFit/>
          </a:bodyPr>
          <a:lstStyle/>
          <a:p>
            <a:r>
              <a:rPr lang="en-US" sz="3200" b="1" dirty="0">
                <a:solidFill>
                  <a:schemeClr val="bg1"/>
                </a:solidFill>
                <a:latin typeface="+mn-lt"/>
              </a:rPr>
              <a:t>4.2 </a:t>
            </a:r>
            <a:r>
              <a:rPr lang="en-US" sz="3200" b="1" dirty="0" err="1">
                <a:solidFill>
                  <a:schemeClr val="bg1"/>
                </a:solidFill>
                <a:latin typeface="+mn-lt"/>
              </a:rPr>
              <a:t>Hạn</a:t>
            </a:r>
            <a:r>
              <a:rPr lang="en-US" sz="3200" b="1" dirty="0">
                <a:solidFill>
                  <a:schemeClr val="bg1"/>
                </a:solidFill>
                <a:latin typeface="+mn-lt"/>
              </a:rPr>
              <a:t> </a:t>
            </a:r>
            <a:r>
              <a:rPr lang="en-US" sz="3200" b="1" dirty="0" err="1">
                <a:solidFill>
                  <a:schemeClr val="bg1"/>
                </a:solidFill>
                <a:latin typeface="+mn-lt"/>
              </a:rPr>
              <a:t>chế</a:t>
            </a:r>
            <a:endParaRPr lang="vi-VN" sz="3200" b="1" dirty="0">
              <a:solidFill>
                <a:schemeClr val="bg1"/>
              </a:solidFill>
            </a:endParaRPr>
          </a:p>
        </p:txBody>
      </p:sp>
      <p:sp>
        <p:nvSpPr>
          <p:cNvPr id="17" name="Hộp Văn bản 16">
            <a:extLst>
              <a:ext uri="{FF2B5EF4-FFF2-40B4-BE49-F238E27FC236}">
                <a16:creationId xmlns:a16="http://schemas.microsoft.com/office/drawing/2014/main" id="{6ABF6241-AE8B-8C68-F292-572A5C27232A}"/>
              </a:ext>
            </a:extLst>
          </p:cNvPr>
          <p:cNvSpPr txBox="1"/>
          <p:nvPr/>
        </p:nvSpPr>
        <p:spPr>
          <a:xfrm>
            <a:off x="881875" y="1343238"/>
            <a:ext cx="7380249" cy="1155829"/>
          </a:xfrm>
          <a:prstGeom prst="rect">
            <a:avLst/>
          </a:prstGeom>
          <a:noFill/>
        </p:spPr>
        <p:txBody>
          <a:bodyPr wrap="square">
            <a:spAutoFit/>
          </a:bodyPr>
          <a:lstStyle/>
          <a:p>
            <a:pPr marL="0" marR="0" indent="457200" algn="just">
              <a:lnSpc>
                <a:spcPct val="150000"/>
              </a:lnSpc>
              <a:spcBef>
                <a:spcPts val="0"/>
              </a:spcBef>
              <a:spcAft>
                <a:spcPts val="0"/>
              </a:spcAft>
            </a:pPr>
            <a:r>
              <a:rPr lang="en-US" sz="1600" dirty="0" err="1">
                <a:solidFill>
                  <a:schemeClr val="bg1"/>
                </a:solidFill>
                <a:effectLst/>
                <a:latin typeface="+mj-lt"/>
                <a:ea typeface="Times New Roman" panose="02020603050405020304" pitchFamily="18" charset="0"/>
              </a:rPr>
              <a:t>Với</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ứng</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dụng</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minh</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họa</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này</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chỉ</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phục</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vụ</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cho</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việc</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để</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đo</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lường</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mối</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tương</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quan</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tuyến</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tính</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giữa</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điểm</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đánh</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giá</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của</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tất</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cả</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các</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cặp</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phim</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cung</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cấp</a:t>
            </a:r>
            <a:r>
              <a:rPr lang="en-US" sz="1600" dirty="0">
                <a:solidFill>
                  <a:schemeClr val="bg1"/>
                </a:solidFill>
                <a:effectLst/>
                <a:latin typeface="+mj-lt"/>
                <a:ea typeface="Times New Roman" panose="02020603050405020304" pitchFamily="18" charset="0"/>
              </a:rPr>
              <a:t> 10 </a:t>
            </a:r>
            <a:r>
              <a:rPr lang="en-US" sz="1600" dirty="0" err="1">
                <a:solidFill>
                  <a:schemeClr val="bg1"/>
                </a:solidFill>
                <a:effectLst/>
                <a:latin typeface="+mj-lt"/>
                <a:ea typeface="Times New Roman" panose="02020603050405020304" pitchFamily="18" charset="0"/>
              </a:rPr>
              <a:t>phim</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hàng</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đầu</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có</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tương</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quan</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cao</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nhất</a:t>
            </a:r>
            <a:r>
              <a:rPr lang="en-US" sz="1600" dirty="0">
                <a:solidFill>
                  <a:schemeClr val="bg1"/>
                </a:solidFill>
                <a:effectLst/>
                <a:latin typeface="+mj-lt"/>
                <a:ea typeface="Times New Roman" panose="02020603050405020304" pitchFamily="18" charset="0"/>
              </a:rPr>
              <a:t>.</a:t>
            </a:r>
            <a:endParaRPr lang="vi-VN" sz="1600" dirty="0">
              <a:solidFill>
                <a:schemeClr val="bg1"/>
              </a:solidFill>
              <a:effectLst/>
              <a:latin typeface="+mj-lt"/>
              <a:ea typeface="Times New Roman" panose="02020603050405020304" pitchFamily="18" charset="0"/>
            </a:endParaRPr>
          </a:p>
        </p:txBody>
      </p:sp>
      <p:pic>
        <p:nvPicPr>
          <p:cNvPr id="7170" name="Picture 2" descr="Hạn chế&quot; – 476.425 Ảnh, vector, đối tượng 3D và hình chụp có sẵn |  Shutterstock">
            <a:extLst>
              <a:ext uri="{FF2B5EF4-FFF2-40B4-BE49-F238E27FC236}">
                <a16:creationId xmlns:a16="http://schemas.microsoft.com/office/drawing/2014/main" id="{E89ADC0A-3433-9A5A-B048-39873A0AC28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1648"/>
          <a:stretch/>
        </p:blipFill>
        <p:spPr bwMode="auto">
          <a:xfrm>
            <a:off x="4701554" y="2571750"/>
            <a:ext cx="2211821" cy="187387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742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55278">
              <a:srgbClr val="DDC7E0"/>
            </a:gs>
            <a:gs pos="0">
              <a:schemeClr val="accent1">
                <a:lumMod val="5000"/>
                <a:lumOff val="95000"/>
              </a:schemeClr>
            </a:gs>
            <a:gs pos="69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Shape 313"/>
        <p:cNvGrpSpPr/>
        <p:nvPr/>
      </p:nvGrpSpPr>
      <p:grpSpPr>
        <a:xfrm>
          <a:off x="0" y="0"/>
          <a:ext cx="0" cy="0"/>
          <a:chOff x="0" y="0"/>
          <a:chExt cx="0" cy="0"/>
        </a:xfrm>
      </p:grpSpPr>
      <p:sp>
        <p:nvSpPr>
          <p:cNvPr id="2" name="Tiêu đề 1">
            <a:extLst>
              <a:ext uri="{FF2B5EF4-FFF2-40B4-BE49-F238E27FC236}">
                <a16:creationId xmlns:a16="http://schemas.microsoft.com/office/drawing/2014/main" id="{34384109-2311-4317-8DE9-9606CEF73857}"/>
              </a:ext>
            </a:extLst>
          </p:cNvPr>
          <p:cNvSpPr>
            <a:spLocks noGrp="1"/>
          </p:cNvSpPr>
          <p:nvPr>
            <p:ph type="title"/>
          </p:nvPr>
        </p:nvSpPr>
        <p:spPr>
          <a:xfrm>
            <a:off x="382904" y="245690"/>
            <a:ext cx="4075024" cy="572700"/>
          </a:xfrm>
        </p:spPr>
        <p:txBody>
          <a:bodyPr/>
          <a:lstStyle/>
          <a:p>
            <a:r>
              <a:rPr lang="en-US" sz="2800" b="1" dirty="0">
                <a:solidFill>
                  <a:schemeClr val="bg1"/>
                </a:solidFill>
                <a:latin typeface="+mn-lt"/>
              </a:rPr>
              <a:t>4.3 </a:t>
            </a:r>
            <a:r>
              <a:rPr lang="en-US" sz="2800" b="1" dirty="0" err="1">
                <a:solidFill>
                  <a:schemeClr val="bg1"/>
                </a:solidFill>
                <a:latin typeface="+mn-lt"/>
              </a:rPr>
              <a:t>Hướng</a:t>
            </a:r>
            <a:r>
              <a:rPr lang="en-US" sz="2800" b="1" dirty="0">
                <a:solidFill>
                  <a:schemeClr val="bg1"/>
                </a:solidFill>
                <a:latin typeface="+mn-lt"/>
              </a:rPr>
              <a:t> </a:t>
            </a:r>
            <a:r>
              <a:rPr lang="en-US" sz="2800" b="1" dirty="0" err="1">
                <a:solidFill>
                  <a:schemeClr val="bg1"/>
                </a:solidFill>
                <a:latin typeface="+mn-lt"/>
              </a:rPr>
              <a:t>phát</a:t>
            </a:r>
            <a:r>
              <a:rPr lang="en-US" sz="2800" b="1" dirty="0">
                <a:solidFill>
                  <a:schemeClr val="bg1"/>
                </a:solidFill>
                <a:latin typeface="+mn-lt"/>
              </a:rPr>
              <a:t> </a:t>
            </a:r>
            <a:r>
              <a:rPr lang="en-US" sz="2800" b="1" dirty="0" err="1">
                <a:solidFill>
                  <a:schemeClr val="bg1"/>
                </a:solidFill>
                <a:latin typeface="+mn-lt"/>
              </a:rPr>
              <a:t>triển</a:t>
            </a:r>
            <a:endParaRPr lang="vi-VN" sz="2800" dirty="0">
              <a:solidFill>
                <a:schemeClr val="bg1"/>
              </a:solidFill>
            </a:endParaRPr>
          </a:p>
        </p:txBody>
      </p:sp>
      <p:sp>
        <p:nvSpPr>
          <p:cNvPr id="4" name="Hộp Văn bản 3">
            <a:extLst>
              <a:ext uri="{FF2B5EF4-FFF2-40B4-BE49-F238E27FC236}">
                <a16:creationId xmlns:a16="http://schemas.microsoft.com/office/drawing/2014/main" id="{2E90C127-EAB4-76D8-7183-668B0E8FD1C5}"/>
              </a:ext>
            </a:extLst>
          </p:cNvPr>
          <p:cNvSpPr txBox="1"/>
          <p:nvPr/>
        </p:nvSpPr>
        <p:spPr>
          <a:xfrm>
            <a:off x="709961" y="1082451"/>
            <a:ext cx="7724077" cy="1893339"/>
          </a:xfrm>
          <a:prstGeom prst="rect">
            <a:avLst/>
          </a:prstGeom>
          <a:noFill/>
        </p:spPr>
        <p:txBody>
          <a:bodyPr wrap="square">
            <a:spAutoFit/>
          </a:bodyPr>
          <a:lstStyle/>
          <a:p>
            <a:pPr marL="285750" marR="0" indent="-285750" algn="just">
              <a:lnSpc>
                <a:spcPct val="150000"/>
              </a:lnSpc>
              <a:spcBef>
                <a:spcPts val="0"/>
              </a:spcBef>
              <a:spcAft>
                <a:spcPts val="0"/>
              </a:spcAft>
              <a:buFont typeface="Arial" panose="020B0604020202020204" pitchFamily="34" charset="0"/>
              <a:buChar char="•"/>
            </a:pPr>
            <a:r>
              <a:rPr lang="en-US" sz="1600" dirty="0" err="1">
                <a:solidFill>
                  <a:schemeClr val="bg1"/>
                </a:solidFill>
                <a:effectLst/>
                <a:latin typeface="+mj-lt"/>
                <a:ea typeface="Times New Roman" panose="02020603050405020304" pitchFamily="18" charset="0"/>
              </a:rPr>
              <a:t>Nghiên</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cứu</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và</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áp</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dụng</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các</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phương</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pháp</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tối</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ưu</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hóa</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để</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cải</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thiện</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hiệu</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suất</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của</a:t>
            </a:r>
            <a:r>
              <a:rPr lang="en-US" sz="1600" dirty="0">
                <a:solidFill>
                  <a:schemeClr val="bg1"/>
                </a:solidFill>
                <a:effectLst/>
                <a:latin typeface="+mj-lt"/>
                <a:ea typeface="Times New Roman" panose="02020603050405020304" pitchFamily="18" charset="0"/>
              </a:rPr>
              <a:t> </a:t>
            </a:r>
          </a:p>
          <a:p>
            <a:pPr marR="0" algn="just">
              <a:lnSpc>
                <a:spcPct val="150000"/>
              </a:lnSpc>
              <a:spcBef>
                <a:spcPts val="0"/>
              </a:spcBef>
              <a:spcAft>
                <a:spcPts val="0"/>
              </a:spcAft>
            </a:pPr>
            <a:r>
              <a:rPr lang="en-US" sz="1600" dirty="0" err="1">
                <a:solidFill>
                  <a:schemeClr val="bg1"/>
                </a:solidFill>
                <a:effectLst/>
                <a:latin typeface="+mj-lt"/>
                <a:ea typeface="Times New Roman" panose="02020603050405020304" pitchFamily="18" charset="0"/>
              </a:rPr>
              <a:t>thuật</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toán</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gợi</a:t>
            </a:r>
            <a:r>
              <a:rPr lang="en-US" sz="1600" dirty="0">
                <a:solidFill>
                  <a:schemeClr val="bg1"/>
                </a:solidFill>
                <a:effectLst/>
                <a:latin typeface="+mj-lt"/>
                <a:ea typeface="Times New Roman" panose="02020603050405020304" pitchFamily="18" charset="0"/>
              </a:rPr>
              <a:t> ý, </a:t>
            </a:r>
            <a:r>
              <a:rPr lang="en-US" sz="1600" dirty="0" err="1">
                <a:solidFill>
                  <a:schemeClr val="bg1"/>
                </a:solidFill>
                <a:effectLst/>
                <a:latin typeface="+mj-lt"/>
                <a:ea typeface="Times New Roman" panose="02020603050405020304" pitchFamily="18" charset="0"/>
              </a:rPr>
              <a:t>đặc</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biệt</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là</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đối</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với</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tập</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dữ</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liệu</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lớn</a:t>
            </a:r>
            <a:endParaRPr lang="en-US" sz="1600" dirty="0">
              <a:solidFill>
                <a:schemeClr val="bg1"/>
              </a:solidFill>
              <a:latin typeface="+mj-lt"/>
              <a:ea typeface="Times New Roman" panose="02020603050405020304" pitchFamily="18" charset="0"/>
            </a:endParaRPr>
          </a:p>
          <a:p>
            <a:pPr marL="285750" marR="0" indent="-285750" algn="just">
              <a:lnSpc>
                <a:spcPct val="150000"/>
              </a:lnSpc>
              <a:spcBef>
                <a:spcPts val="0"/>
              </a:spcBef>
              <a:spcAft>
                <a:spcPts val="0"/>
              </a:spcAft>
              <a:buFont typeface="Arial" panose="020B0604020202020204" pitchFamily="34" charset="0"/>
              <a:buChar char="•"/>
            </a:pPr>
            <a:r>
              <a:rPr lang="en-US" sz="1600" dirty="0" err="1">
                <a:solidFill>
                  <a:schemeClr val="bg1"/>
                </a:solidFill>
                <a:effectLst/>
                <a:latin typeface="+mj-lt"/>
                <a:ea typeface="Times New Roman" panose="02020603050405020304" pitchFamily="18" charset="0"/>
              </a:rPr>
              <a:t>Nghiên</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cứu</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cách</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xử</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lý</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dữ</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liệu</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cấu</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trúc</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như</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đánh</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giá</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người</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dùng</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thể</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hiện</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như</a:t>
            </a:r>
            <a:r>
              <a:rPr lang="en-US" sz="1600" dirty="0">
                <a:solidFill>
                  <a:schemeClr val="bg1"/>
                </a:solidFill>
                <a:effectLst/>
                <a:latin typeface="+mj-lt"/>
                <a:ea typeface="Times New Roman" panose="02020603050405020304" pitchFamily="18" charset="0"/>
              </a:rPr>
              <a:t>:</a:t>
            </a:r>
          </a:p>
          <a:p>
            <a:pPr marR="0" algn="just">
              <a:lnSpc>
                <a:spcPct val="150000"/>
              </a:lnSpc>
              <a:spcBef>
                <a:spcPts val="0"/>
              </a:spcBef>
              <a:spcAft>
                <a:spcPts val="0"/>
              </a:spcAft>
            </a:pPr>
            <a:r>
              <a:rPr lang="en-US" sz="1600" dirty="0" err="1">
                <a:solidFill>
                  <a:schemeClr val="bg1"/>
                </a:solidFill>
                <a:effectLst/>
                <a:latin typeface="+mj-lt"/>
                <a:ea typeface="Times New Roman" panose="02020603050405020304" pitchFamily="18" charset="0"/>
              </a:rPr>
              <a:t>văn</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bản</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hình</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ảnh</a:t>
            </a:r>
            <a:r>
              <a:rPr lang="en-US" sz="1600" dirty="0">
                <a:solidFill>
                  <a:schemeClr val="bg1"/>
                </a:solidFill>
                <a:effectLst/>
                <a:latin typeface="+mj-lt"/>
                <a:ea typeface="Times New Roman" panose="02020603050405020304" pitchFamily="18" charset="0"/>
              </a:rPr>
              <a:t>... </a:t>
            </a:r>
          </a:p>
          <a:p>
            <a:pPr marL="285750" marR="0" indent="-285750" algn="just">
              <a:lnSpc>
                <a:spcPct val="150000"/>
              </a:lnSpc>
              <a:spcBef>
                <a:spcPts val="0"/>
              </a:spcBef>
              <a:spcAft>
                <a:spcPts val="0"/>
              </a:spcAft>
              <a:buFont typeface="Arial" panose="020B0604020202020204" pitchFamily="34" charset="0"/>
              <a:buChar char="•"/>
            </a:pPr>
            <a:r>
              <a:rPr lang="en-US" sz="1600" dirty="0" err="1">
                <a:solidFill>
                  <a:schemeClr val="bg1"/>
                </a:solidFill>
                <a:effectLst/>
                <a:latin typeface="+mj-lt"/>
                <a:ea typeface="Times New Roman" panose="02020603050405020304" pitchFamily="18" charset="0"/>
              </a:rPr>
              <a:t>Tạo</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ra</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một</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giao</a:t>
            </a:r>
            <a:r>
              <a:rPr lang="en-US" sz="1600" dirty="0">
                <a:solidFill>
                  <a:schemeClr val="bg1"/>
                </a:solidFill>
                <a:effectLst/>
                <a:latin typeface="+mj-lt"/>
                <a:ea typeface="Times New Roman" panose="02020603050405020304" pitchFamily="18" charset="0"/>
              </a:rPr>
              <a:t> </a:t>
            </a:r>
            <a:r>
              <a:rPr lang="en-US" sz="1600" dirty="0" err="1">
                <a:solidFill>
                  <a:schemeClr val="bg1"/>
                </a:solidFill>
                <a:effectLst/>
                <a:latin typeface="+mj-lt"/>
                <a:ea typeface="Times New Roman" panose="02020603050405020304" pitchFamily="18" charset="0"/>
              </a:rPr>
              <a:t>diện</a:t>
            </a:r>
            <a:r>
              <a:rPr lang="en-US" sz="1600" dirty="0">
                <a:solidFill>
                  <a:schemeClr val="bg1"/>
                </a:solidFill>
                <a:effectLst/>
                <a:latin typeface="+mj-lt"/>
                <a:ea typeface="Times New Roman" panose="02020603050405020304" pitchFamily="18" charset="0"/>
              </a:rPr>
              <a:t> </a:t>
            </a:r>
            <a:r>
              <a:rPr lang="vi-VN" sz="1600" dirty="0">
                <a:solidFill>
                  <a:schemeClr val="bg1"/>
                </a:solidFill>
                <a:effectLst/>
                <a:latin typeface="+mn-lt"/>
                <a:ea typeface="Times New Roman" panose="02020603050405020304" pitchFamily="18" charset="0"/>
              </a:rPr>
              <a:t>trực quan và thân thiện với người dùng</a:t>
            </a:r>
            <a:r>
              <a:rPr lang="en-US" sz="1600" dirty="0">
                <a:solidFill>
                  <a:schemeClr val="bg1"/>
                </a:solidFill>
                <a:effectLst/>
                <a:latin typeface="+mn-lt"/>
                <a:ea typeface="Times New Roman" panose="02020603050405020304" pitchFamily="18" charset="0"/>
              </a:rPr>
              <a:t>.</a:t>
            </a:r>
            <a:endParaRPr lang="vi-VN" sz="1600" dirty="0">
              <a:solidFill>
                <a:schemeClr val="bg1"/>
              </a:solidFill>
              <a:effectLst/>
              <a:latin typeface="+mn-lt"/>
              <a:ea typeface="Times New Roman" panose="02020603050405020304" pitchFamily="18" charset="0"/>
            </a:endParaRPr>
          </a:p>
        </p:txBody>
      </p:sp>
      <p:pic>
        <p:nvPicPr>
          <p:cNvPr id="6146" name="Picture 2" descr="Định hướng phát triển Công ty Điện Máy Phát Mạnh">
            <a:extLst>
              <a:ext uri="{FF2B5EF4-FFF2-40B4-BE49-F238E27FC236}">
                <a16:creationId xmlns:a16="http://schemas.microsoft.com/office/drawing/2014/main" id="{EC84AC6A-A08E-B06E-67D4-FADF6812C7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7116" y="3375614"/>
            <a:ext cx="3846706" cy="1522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6811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25000"/>
            <a:lumOff val="75000"/>
          </a:schemeClr>
        </a:solidFill>
        <a:effectLst/>
      </p:bgPr>
    </p:bg>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D1E08134-09FB-647E-E2A1-7237CC9C7CA0}"/>
              </a:ext>
            </a:extLst>
          </p:cNvPr>
          <p:cNvSpPr txBox="1"/>
          <p:nvPr/>
        </p:nvSpPr>
        <p:spPr>
          <a:xfrm>
            <a:off x="514769" y="1746355"/>
            <a:ext cx="8315097" cy="1200329"/>
          </a:xfrm>
          <a:prstGeom prst="rect">
            <a:avLst/>
          </a:prstGeom>
          <a:noFill/>
        </p:spPr>
        <p:txBody>
          <a:bodyPr wrap="none" rtlCol="0">
            <a:spAutoFit/>
          </a:bodyPr>
          <a:lstStyle/>
          <a:p>
            <a:pPr algn="ctr"/>
            <a:r>
              <a:rPr lang="vi-VN" sz="3600" b="1" i="1" dirty="0">
                <a:solidFill>
                  <a:schemeClr val="bg1"/>
                </a:solidFill>
              </a:rPr>
              <a:t>CẢM ƠN THẦY CÔ VÀ CÁC BẠN</a:t>
            </a:r>
          </a:p>
          <a:p>
            <a:pPr algn="ctr"/>
            <a:r>
              <a:rPr lang="vi-VN" sz="3600" b="1" i="1" dirty="0">
                <a:solidFill>
                  <a:schemeClr val="bg1"/>
                </a:solidFill>
              </a:rPr>
              <a:t>ĐÃ LẮNG NGHE BÀI THUYẾT TRÌNH </a:t>
            </a:r>
          </a:p>
        </p:txBody>
      </p:sp>
    </p:spTree>
    <p:extLst>
      <p:ext uri="{BB962C8B-B14F-4D97-AF65-F5344CB8AC3E}">
        <p14:creationId xmlns:p14="http://schemas.microsoft.com/office/powerpoint/2010/main" val="136279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4" name="Google Shape;254;p37"/>
          <p:cNvSpPr txBox="1">
            <a:spLocks noGrp="1"/>
          </p:cNvSpPr>
          <p:nvPr>
            <p:ph type="subTitle" idx="3"/>
          </p:nvPr>
        </p:nvSpPr>
        <p:spPr>
          <a:xfrm>
            <a:off x="4490799" y="3105579"/>
            <a:ext cx="3853500" cy="40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solidFill>
                  <a:schemeClr val="bg1"/>
                </a:solidFill>
                <a:latin typeface="+mn-lt"/>
              </a:rPr>
              <a:t>Tập dữ liệu nguồn,…</a:t>
            </a:r>
            <a:endParaRPr dirty="0">
              <a:solidFill>
                <a:schemeClr val="bg1"/>
              </a:solidFill>
              <a:latin typeface="+mn-lt"/>
            </a:endParaRPr>
          </a:p>
        </p:txBody>
      </p:sp>
      <p:sp>
        <p:nvSpPr>
          <p:cNvPr id="255" name="Google Shape;255;p37"/>
          <p:cNvSpPr txBox="1">
            <a:spLocks noGrp="1"/>
          </p:cNvSpPr>
          <p:nvPr>
            <p:ph type="title" idx="6"/>
          </p:nvPr>
        </p:nvSpPr>
        <p:spPr>
          <a:xfrm>
            <a:off x="3697975" y="2773504"/>
            <a:ext cx="734700" cy="7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a:t>
            </a:r>
            <a:r>
              <a:rPr lang="vi-VN" dirty="0"/>
              <a:t>3</a:t>
            </a:r>
            <a:endParaRPr dirty="0"/>
          </a:p>
        </p:txBody>
      </p:sp>
      <p:sp>
        <p:nvSpPr>
          <p:cNvPr id="256" name="Google Shape;256;p37"/>
          <p:cNvSpPr txBox="1">
            <a:spLocks noGrp="1"/>
          </p:cNvSpPr>
          <p:nvPr>
            <p:ph type="subTitle" idx="14"/>
          </p:nvPr>
        </p:nvSpPr>
        <p:spPr>
          <a:xfrm>
            <a:off x="4490799" y="2773277"/>
            <a:ext cx="3853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solidFill>
                  <a:schemeClr val="bg1"/>
                </a:solidFill>
                <a:latin typeface="+mn-lt"/>
              </a:rPr>
              <a:t>Đánh giá kết quả</a:t>
            </a:r>
            <a:endParaRPr dirty="0">
              <a:solidFill>
                <a:schemeClr val="bg1"/>
              </a:solidFill>
              <a:latin typeface="+mn-lt"/>
            </a:endParaRPr>
          </a:p>
        </p:txBody>
      </p:sp>
      <p:sp>
        <p:nvSpPr>
          <p:cNvPr id="257" name="Google Shape;257;p37"/>
          <p:cNvSpPr txBox="1">
            <a:spLocks noGrp="1"/>
          </p:cNvSpPr>
          <p:nvPr>
            <p:ph type="subTitle" idx="1"/>
          </p:nvPr>
        </p:nvSpPr>
        <p:spPr>
          <a:xfrm>
            <a:off x="4490798" y="1563827"/>
            <a:ext cx="4338204" cy="40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solidFill>
                  <a:schemeClr val="bg1"/>
                </a:solidFill>
                <a:latin typeface="+mn-lt"/>
              </a:rPr>
              <a:t>Lý do chọn đề tài, tổng quan phương pháp gợi ý,…</a:t>
            </a:r>
            <a:endParaRPr dirty="0">
              <a:solidFill>
                <a:schemeClr val="bg1"/>
              </a:solidFill>
              <a:latin typeface="+mn-lt"/>
            </a:endParaRPr>
          </a:p>
        </p:txBody>
      </p:sp>
      <p:sp>
        <p:nvSpPr>
          <p:cNvPr id="259" name="Google Shape;259;p37"/>
          <p:cNvSpPr txBox="1">
            <a:spLocks noGrp="1"/>
          </p:cNvSpPr>
          <p:nvPr>
            <p:ph type="title" idx="5"/>
          </p:nvPr>
        </p:nvSpPr>
        <p:spPr>
          <a:xfrm>
            <a:off x="3697975" y="1231880"/>
            <a:ext cx="734700" cy="7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261" name="Google Shape;261;p37"/>
          <p:cNvSpPr txBox="1">
            <a:spLocks noGrp="1"/>
          </p:cNvSpPr>
          <p:nvPr>
            <p:ph type="subTitle" idx="9"/>
          </p:nvPr>
        </p:nvSpPr>
        <p:spPr>
          <a:xfrm>
            <a:off x="4490799" y="1231875"/>
            <a:ext cx="3853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solidFill>
                  <a:schemeClr val="bg1"/>
                </a:solidFill>
                <a:latin typeface="+mn-lt"/>
              </a:rPr>
              <a:t>Tổng quan</a:t>
            </a:r>
            <a:endParaRPr dirty="0">
              <a:solidFill>
                <a:schemeClr val="bg1"/>
              </a:solidFill>
              <a:latin typeface="+mn-lt"/>
            </a:endParaRPr>
          </a:p>
        </p:txBody>
      </p:sp>
      <p:sp>
        <p:nvSpPr>
          <p:cNvPr id="263" name="Google Shape;263;p37"/>
          <p:cNvSpPr txBox="1">
            <a:spLocks noGrp="1"/>
          </p:cNvSpPr>
          <p:nvPr>
            <p:ph type="subTitle" idx="4"/>
          </p:nvPr>
        </p:nvSpPr>
        <p:spPr>
          <a:xfrm>
            <a:off x="4490798" y="3954174"/>
            <a:ext cx="4221201" cy="40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solidFill>
                  <a:schemeClr val="bg1"/>
                </a:solidFill>
                <a:latin typeface="+mn-lt"/>
              </a:rPr>
              <a:t>Kết quả đạt được, hướng phát triển,…</a:t>
            </a:r>
            <a:endParaRPr dirty="0">
              <a:solidFill>
                <a:schemeClr val="bg1"/>
              </a:solidFill>
              <a:latin typeface="+mn-lt"/>
            </a:endParaRPr>
          </a:p>
        </p:txBody>
      </p:sp>
      <p:sp>
        <p:nvSpPr>
          <p:cNvPr id="264" name="Google Shape;264;p37"/>
          <p:cNvSpPr txBox="1">
            <a:spLocks noGrp="1"/>
          </p:cNvSpPr>
          <p:nvPr>
            <p:ph type="title" idx="8"/>
          </p:nvPr>
        </p:nvSpPr>
        <p:spPr>
          <a:xfrm>
            <a:off x="3697975" y="3622034"/>
            <a:ext cx="734700" cy="7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a:t>
            </a:r>
            <a:r>
              <a:rPr lang="vi-VN" dirty="0"/>
              <a:t>4</a:t>
            </a:r>
            <a:endParaRPr dirty="0"/>
          </a:p>
        </p:txBody>
      </p:sp>
      <p:sp>
        <p:nvSpPr>
          <p:cNvPr id="265" name="Google Shape;265;p37"/>
          <p:cNvSpPr txBox="1">
            <a:spLocks noGrp="1"/>
          </p:cNvSpPr>
          <p:nvPr>
            <p:ph type="subTitle" idx="15"/>
          </p:nvPr>
        </p:nvSpPr>
        <p:spPr>
          <a:xfrm>
            <a:off x="4490798" y="3621697"/>
            <a:ext cx="4422801"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solidFill>
                  <a:schemeClr val="bg1"/>
                </a:solidFill>
                <a:latin typeface="+mn-lt"/>
              </a:rPr>
              <a:t>Kết luận &amp; Hướng phát triển</a:t>
            </a:r>
            <a:endParaRPr dirty="0">
              <a:solidFill>
                <a:schemeClr val="bg1"/>
              </a:solidFill>
              <a:latin typeface="+mn-lt"/>
            </a:endParaRPr>
          </a:p>
        </p:txBody>
      </p:sp>
      <p:grpSp>
        <p:nvGrpSpPr>
          <p:cNvPr id="266" name="Google Shape;266;p37"/>
          <p:cNvGrpSpPr/>
          <p:nvPr/>
        </p:nvGrpSpPr>
        <p:grpSpPr>
          <a:xfrm>
            <a:off x="228598" y="139328"/>
            <a:ext cx="2993540" cy="4181164"/>
            <a:chOff x="228598" y="139328"/>
            <a:chExt cx="2993540" cy="4181164"/>
          </a:xfrm>
        </p:grpSpPr>
        <p:pic>
          <p:nvPicPr>
            <p:cNvPr id="267" name="Google Shape;267;p37"/>
            <p:cNvPicPr preferRelativeResize="0"/>
            <p:nvPr/>
          </p:nvPicPr>
          <p:blipFill>
            <a:blip r:embed="rId3">
              <a:alphaModFix/>
            </a:blip>
            <a:stretch>
              <a:fillRect/>
            </a:stretch>
          </p:blipFill>
          <p:spPr>
            <a:xfrm>
              <a:off x="228598" y="139328"/>
              <a:ext cx="1959155" cy="1957354"/>
            </a:xfrm>
            <a:prstGeom prst="rect">
              <a:avLst/>
            </a:prstGeom>
            <a:noFill/>
            <a:ln>
              <a:noFill/>
            </a:ln>
          </p:spPr>
        </p:pic>
        <p:pic>
          <p:nvPicPr>
            <p:cNvPr id="268" name="Google Shape;268;p37"/>
            <p:cNvPicPr preferRelativeResize="0"/>
            <p:nvPr/>
          </p:nvPicPr>
          <p:blipFill>
            <a:blip r:embed="rId4">
              <a:alphaModFix/>
            </a:blip>
            <a:stretch>
              <a:fillRect/>
            </a:stretch>
          </p:blipFill>
          <p:spPr>
            <a:xfrm>
              <a:off x="605675" y="1477001"/>
              <a:ext cx="1853327" cy="1799300"/>
            </a:xfrm>
            <a:prstGeom prst="rect">
              <a:avLst/>
            </a:prstGeom>
            <a:noFill/>
            <a:ln>
              <a:noFill/>
            </a:ln>
          </p:spPr>
        </p:pic>
        <p:pic>
          <p:nvPicPr>
            <p:cNvPr id="269" name="Google Shape;269;p37"/>
            <p:cNvPicPr preferRelativeResize="0"/>
            <p:nvPr/>
          </p:nvPicPr>
          <p:blipFill>
            <a:blip r:embed="rId5">
              <a:alphaModFix/>
            </a:blip>
            <a:stretch>
              <a:fillRect/>
            </a:stretch>
          </p:blipFill>
          <p:spPr>
            <a:xfrm>
              <a:off x="1837491" y="4151258"/>
              <a:ext cx="1384646" cy="169234"/>
            </a:xfrm>
            <a:prstGeom prst="rect">
              <a:avLst/>
            </a:prstGeom>
            <a:noFill/>
            <a:ln>
              <a:noFill/>
            </a:ln>
          </p:spPr>
        </p:pic>
        <p:pic>
          <p:nvPicPr>
            <p:cNvPr id="270" name="Google Shape;270;p37"/>
            <p:cNvPicPr preferRelativeResize="0"/>
            <p:nvPr/>
          </p:nvPicPr>
          <p:blipFill>
            <a:blip r:embed="rId6">
              <a:alphaModFix/>
            </a:blip>
            <a:stretch>
              <a:fillRect/>
            </a:stretch>
          </p:blipFill>
          <p:spPr>
            <a:xfrm>
              <a:off x="1224196" y="3698479"/>
              <a:ext cx="1387211" cy="169234"/>
            </a:xfrm>
            <a:prstGeom prst="rect">
              <a:avLst/>
            </a:prstGeom>
            <a:noFill/>
            <a:ln>
              <a:noFill/>
            </a:ln>
          </p:spPr>
        </p:pic>
      </p:grpSp>
      <p:sp>
        <p:nvSpPr>
          <p:cNvPr id="3" name="Tiêu đề 2">
            <a:extLst>
              <a:ext uri="{FF2B5EF4-FFF2-40B4-BE49-F238E27FC236}">
                <a16:creationId xmlns:a16="http://schemas.microsoft.com/office/drawing/2014/main" id="{1711A25A-2785-C6D9-D4E5-6D658149EC2F}"/>
              </a:ext>
            </a:extLst>
          </p:cNvPr>
          <p:cNvSpPr>
            <a:spLocks noGrp="1"/>
          </p:cNvSpPr>
          <p:nvPr>
            <p:ph type="title"/>
          </p:nvPr>
        </p:nvSpPr>
        <p:spPr>
          <a:xfrm>
            <a:off x="3697975" y="430625"/>
            <a:ext cx="4646400" cy="572700"/>
          </a:xfrm>
        </p:spPr>
        <p:txBody>
          <a:bodyPr/>
          <a:lstStyle/>
          <a:p>
            <a:r>
              <a:rPr lang="vi-VN" sz="3200" dirty="0">
                <a:solidFill>
                  <a:schemeClr val="bg1"/>
                </a:solidFill>
                <a:latin typeface="+mn-lt"/>
              </a:rPr>
              <a:t>TÓM TẮT NỘI DUNG</a:t>
            </a:r>
          </a:p>
        </p:txBody>
      </p:sp>
      <p:sp>
        <p:nvSpPr>
          <p:cNvPr id="34" name="Google Shape;254;p37">
            <a:extLst>
              <a:ext uri="{FF2B5EF4-FFF2-40B4-BE49-F238E27FC236}">
                <a16:creationId xmlns:a16="http://schemas.microsoft.com/office/drawing/2014/main" id="{426C4097-7E5B-2EEA-7274-1B2BE34754C8}"/>
              </a:ext>
            </a:extLst>
          </p:cNvPr>
          <p:cNvSpPr txBox="1">
            <a:spLocks/>
          </p:cNvSpPr>
          <p:nvPr/>
        </p:nvSpPr>
        <p:spPr>
          <a:xfrm>
            <a:off x="4490798" y="2334289"/>
            <a:ext cx="4566801" cy="403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lvl="0" indent="0" algn="l" rtl="0">
              <a:spcBef>
                <a:spcPts val="0"/>
              </a:spcBef>
              <a:spcAft>
                <a:spcPts val="0"/>
              </a:spcAft>
              <a:buNone/>
            </a:pPr>
            <a:r>
              <a:rPr lang="vi-VN" dirty="0">
                <a:solidFill>
                  <a:schemeClr val="bg1"/>
                </a:solidFill>
                <a:latin typeface="+mn-lt"/>
              </a:rPr>
              <a:t>Thuật toán lọc cộng tác, </a:t>
            </a:r>
            <a:r>
              <a:rPr lang="vi-VN" dirty="0" err="1">
                <a:solidFill>
                  <a:schemeClr val="bg1"/>
                </a:solidFill>
                <a:latin typeface="+mn-lt"/>
              </a:rPr>
              <a:t>Pearson</a:t>
            </a:r>
            <a:r>
              <a:rPr lang="vi-VN" dirty="0">
                <a:solidFill>
                  <a:schemeClr val="bg1"/>
                </a:solidFill>
                <a:latin typeface="+mn-lt"/>
              </a:rPr>
              <a:t> </a:t>
            </a:r>
            <a:r>
              <a:rPr lang="vi-VN" dirty="0" err="1">
                <a:solidFill>
                  <a:schemeClr val="bg1"/>
                </a:solidFill>
                <a:latin typeface="+mn-lt"/>
              </a:rPr>
              <a:t>Correlation</a:t>
            </a:r>
            <a:r>
              <a:rPr lang="vi-VN" dirty="0">
                <a:solidFill>
                  <a:schemeClr val="bg1"/>
                </a:solidFill>
                <a:latin typeface="+mn-lt"/>
              </a:rPr>
              <a:t>, SVD,..</a:t>
            </a:r>
          </a:p>
        </p:txBody>
      </p:sp>
      <p:sp>
        <p:nvSpPr>
          <p:cNvPr id="35" name="Google Shape;255;p37">
            <a:extLst>
              <a:ext uri="{FF2B5EF4-FFF2-40B4-BE49-F238E27FC236}">
                <a16:creationId xmlns:a16="http://schemas.microsoft.com/office/drawing/2014/main" id="{A7880288-5D3E-494C-3746-AF7D88901F09}"/>
              </a:ext>
            </a:extLst>
          </p:cNvPr>
          <p:cNvSpPr txBox="1">
            <a:spLocks/>
          </p:cNvSpPr>
          <p:nvPr/>
        </p:nvSpPr>
        <p:spPr>
          <a:xfrm>
            <a:off x="3697975" y="2002214"/>
            <a:ext cx="734700" cy="73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rchivo Narrow"/>
              <a:buNone/>
              <a:defRPr sz="3000" b="1" i="0" u="none" strike="noStrike" cap="none">
                <a:solidFill>
                  <a:schemeClr val="accent3"/>
                </a:solidFill>
                <a:latin typeface="Archivo Narrow"/>
                <a:ea typeface="Archivo Narrow"/>
                <a:cs typeface="Archivo Narrow"/>
                <a:sym typeface="Archivo Narrow"/>
              </a:defRPr>
            </a:lvl1pPr>
            <a:lvl2pPr marR="0" lvl="1" algn="ctr" rtl="0">
              <a:lnSpc>
                <a:spcPct val="100000"/>
              </a:lnSpc>
              <a:spcBef>
                <a:spcPts val="0"/>
              </a:spcBef>
              <a:spcAft>
                <a:spcPts val="0"/>
              </a:spcAft>
              <a:buClr>
                <a:schemeClr val="dk1"/>
              </a:buClr>
              <a:buSzPts val="3000"/>
              <a:buFont typeface="Archivo Narrow"/>
              <a:buNone/>
              <a:defRPr sz="3000" b="1" i="0" u="none" strike="noStrike" cap="none">
                <a:solidFill>
                  <a:schemeClr val="dk1"/>
                </a:solidFill>
                <a:latin typeface="Archivo Narrow"/>
                <a:ea typeface="Archivo Narrow"/>
                <a:cs typeface="Archivo Narrow"/>
                <a:sym typeface="Archivo Narrow"/>
              </a:defRPr>
            </a:lvl2pPr>
            <a:lvl3pPr marR="0" lvl="2" algn="ctr" rtl="0">
              <a:lnSpc>
                <a:spcPct val="100000"/>
              </a:lnSpc>
              <a:spcBef>
                <a:spcPts val="0"/>
              </a:spcBef>
              <a:spcAft>
                <a:spcPts val="0"/>
              </a:spcAft>
              <a:buClr>
                <a:schemeClr val="dk1"/>
              </a:buClr>
              <a:buSzPts val="3000"/>
              <a:buFont typeface="Archivo Narrow"/>
              <a:buNone/>
              <a:defRPr sz="3000" b="1" i="0" u="none" strike="noStrike" cap="none">
                <a:solidFill>
                  <a:schemeClr val="dk1"/>
                </a:solidFill>
                <a:latin typeface="Archivo Narrow"/>
                <a:ea typeface="Archivo Narrow"/>
                <a:cs typeface="Archivo Narrow"/>
                <a:sym typeface="Archivo Narrow"/>
              </a:defRPr>
            </a:lvl3pPr>
            <a:lvl4pPr marR="0" lvl="3" algn="ctr" rtl="0">
              <a:lnSpc>
                <a:spcPct val="100000"/>
              </a:lnSpc>
              <a:spcBef>
                <a:spcPts val="0"/>
              </a:spcBef>
              <a:spcAft>
                <a:spcPts val="0"/>
              </a:spcAft>
              <a:buClr>
                <a:schemeClr val="dk1"/>
              </a:buClr>
              <a:buSzPts val="3000"/>
              <a:buFont typeface="Archivo Narrow"/>
              <a:buNone/>
              <a:defRPr sz="3000" b="1" i="0" u="none" strike="noStrike" cap="none">
                <a:solidFill>
                  <a:schemeClr val="dk1"/>
                </a:solidFill>
                <a:latin typeface="Archivo Narrow"/>
                <a:ea typeface="Archivo Narrow"/>
                <a:cs typeface="Archivo Narrow"/>
                <a:sym typeface="Archivo Narrow"/>
              </a:defRPr>
            </a:lvl4pPr>
            <a:lvl5pPr marR="0" lvl="4" algn="ctr" rtl="0">
              <a:lnSpc>
                <a:spcPct val="100000"/>
              </a:lnSpc>
              <a:spcBef>
                <a:spcPts val="0"/>
              </a:spcBef>
              <a:spcAft>
                <a:spcPts val="0"/>
              </a:spcAft>
              <a:buClr>
                <a:schemeClr val="dk1"/>
              </a:buClr>
              <a:buSzPts val="3000"/>
              <a:buFont typeface="Archivo Narrow"/>
              <a:buNone/>
              <a:defRPr sz="3000" b="1" i="0" u="none" strike="noStrike" cap="none">
                <a:solidFill>
                  <a:schemeClr val="dk1"/>
                </a:solidFill>
                <a:latin typeface="Archivo Narrow"/>
                <a:ea typeface="Archivo Narrow"/>
                <a:cs typeface="Archivo Narrow"/>
                <a:sym typeface="Archivo Narrow"/>
              </a:defRPr>
            </a:lvl5pPr>
            <a:lvl6pPr marR="0" lvl="5" algn="ctr" rtl="0">
              <a:lnSpc>
                <a:spcPct val="100000"/>
              </a:lnSpc>
              <a:spcBef>
                <a:spcPts val="0"/>
              </a:spcBef>
              <a:spcAft>
                <a:spcPts val="0"/>
              </a:spcAft>
              <a:buClr>
                <a:schemeClr val="dk1"/>
              </a:buClr>
              <a:buSzPts val="3000"/>
              <a:buFont typeface="Archivo Narrow"/>
              <a:buNone/>
              <a:defRPr sz="3000" b="1" i="0" u="none" strike="noStrike" cap="none">
                <a:solidFill>
                  <a:schemeClr val="dk1"/>
                </a:solidFill>
                <a:latin typeface="Archivo Narrow"/>
                <a:ea typeface="Archivo Narrow"/>
                <a:cs typeface="Archivo Narrow"/>
                <a:sym typeface="Archivo Narrow"/>
              </a:defRPr>
            </a:lvl6pPr>
            <a:lvl7pPr marR="0" lvl="6" algn="ctr" rtl="0">
              <a:lnSpc>
                <a:spcPct val="100000"/>
              </a:lnSpc>
              <a:spcBef>
                <a:spcPts val="0"/>
              </a:spcBef>
              <a:spcAft>
                <a:spcPts val="0"/>
              </a:spcAft>
              <a:buClr>
                <a:schemeClr val="dk1"/>
              </a:buClr>
              <a:buSzPts val="3000"/>
              <a:buFont typeface="Archivo Narrow"/>
              <a:buNone/>
              <a:defRPr sz="3000" b="1" i="0" u="none" strike="noStrike" cap="none">
                <a:solidFill>
                  <a:schemeClr val="dk1"/>
                </a:solidFill>
                <a:latin typeface="Archivo Narrow"/>
                <a:ea typeface="Archivo Narrow"/>
                <a:cs typeface="Archivo Narrow"/>
                <a:sym typeface="Archivo Narrow"/>
              </a:defRPr>
            </a:lvl7pPr>
            <a:lvl8pPr marR="0" lvl="7" algn="ctr" rtl="0">
              <a:lnSpc>
                <a:spcPct val="100000"/>
              </a:lnSpc>
              <a:spcBef>
                <a:spcPts val="0"/>
              </a:spcBef>
              <a:spcAft>
                <a:spcPts val="0"/>
              </a:spcAft>
              <a:buClr>
                <a:schemeClr val="dk1"/>
              </a:buClr>
              <a:buSzPts val="3000"/>
              <a:buFont typeface="Archivo Narrow"/>
              <a:buNone/>
              <a:defRPr sz="3000" b="1" i="0" u="none" strike="noStrike" cap="none">
                <a:solidFill>
                  <a:schemeClr val="dk1"/>
                </a:solidFill>
                <a:latin typeface="Archivo Narrow"/>
                <a:ea typeface="Archivo Narrow"/>
                <a:cs typeface="Archivo Narrow"/>
                <a:sym typeface="Archivo Narrow"/>
              </a:defRPr>
            </a:lvl8pPr>
            <a:lvl9pPr marR="0" lvl="8" algn="ctr" rtl="0">
              <a:lnSpc>
                <a:spcPct val="100000"/>
              </a:lnSpc>
              <a:spcBef>
                <a:spcPts val="0"/>
              </a:spcBef>
              <a:spcAft>
                <a:spcPts val="0"/>
              </a:spcAft>
              <a:buClr>
                <a:schemeClr val="dk1"/>
              </a:buClr>
              <a:buSzPts val="3000"/>
              <a:buFont typeface="Archivo Narrow"/>
              <a:buNone/>
              <a:defRPr sz="3000" b="1" i="0" u="none" strike="noStrike" cap="none">
                <a:solidFill>
                  <a:schemeClr val="dk1"/>
                </a:solidFill>
                <a:latin typeface="Archivo Narrow"/>
                <a:ea typeface="Archivo Narrow"/>
                <a:cs typeface="Archivo Narrow"/>
                <a:sym typeface="Archivo Narrow"/>
              </a:defRPr>
            </a:lvl9pPr>
          </a:lstStyle>
          <a:p>
            <a:r>
              <a:rPr lang="en" dirty="0"/>
              <a:t>02</a:t>
            </a:r>
          </a:p>
        </p:txBody>
      </p:sp>
      <p:sp>
        <p:nvSpPr>
          <p:cNvPr id="36" name="Google Shape;256;p37">
            <a:extLst>
              <a:ext uri="{FF2B5EF4-FFF2-40B4-BE49-F238E27FC236}">
                <a16:creationId xmlns:a16="http://schemas.microsoft.com/office/drawing/2014/main" id="{F808AE38-2E2A-15DA-5FA9-8D4246E47355}"/>
              </a:ext>
            </a:extLst>
          </p:cNvPr>
          <p:cNvSpPr txBox="1">
            <a:spLocks/>
          </p:cNvSpPr>
          <p:nvPr/>
        </p:nvSpPr>
        <p:spPr>
          <a:xfrm>
            <a:off x="4490799" y="2001987"/>
            <a:ext cx="3853500"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Archivo Narrow"/>
                <a:ea typeface="Archivo Narrow"/>
                <a:cs typeface="Archivo Narrow"/>
                <a:sym typeface="Archivo Narrow"/>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r>
              <a:rPr lang="vi-VN" dirty="0">
                <a:solidFill>
                  <a:schemeClr val="bg1"/>
                </a:solidFill>
                <a:latin typeface="+mn-lt"/>
              </a:rPr>
              <a:t>Nghiên cứu lý thuyết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9"/>
          <p:cNvSpPr txBox="1">
            <a:spLocks noGrp="1"/>
          </p:cNvSpPr>
          <p:nvPr>
            <p:ph type="title"/>
          </p:nvPr>
        </p:nvSpPr>
        <p:spPr>
          <a:xfrm>
            <a:off x="941825" y="1455400"/>
            <a:ext cx="50676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6000" dirty="0">
                <a:solidFill>
                  <a:schemeClr val="bg1"/>
                </a:solidFill>
                <a:latin typeface="+mn-lt"/>
              </a:rPr>
              <a:t>Tổng quan </a:t>
            </a:r>
            <a:endParaRPr sz="6000" dirty="0">
              <a:solidFill>
                <a:schemeClr val="bg1"/>
              </a:solidFill>
              <a:latin typeface="+mn-lt"/>
            </a:endParaRPr>
          </a:p>
        </p:txBody>
      </p:sp>
      <p:sp>
        <p:nvSpPr>
          <p:cNvPr id="287" name="Google Shape;287;p39"/>
          <p:cNvSpPr txBox="1">
            <a:spLocks noGrp="1"/>
          </p:cNvSpPr>
          <p:nvPr>
            <p:ph type="title" idx="2"/>
          </p:nvPr>
        </p:nvSpPr>
        <p:spPr>
          <a:xfrm>
            <a:off x="941825" y="691900"/>
            <a:ext cx="1652100" cy="76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288" name="Google Shape;288;p39"/>
          <p:cNvSpPr txBox="1">
            <a:spLocks noGrp="1"/>
          </p:cNvSpPr>
          <p:nvPr>
            <p:ph type="subTitle" idx="1"/>
          </p:nvPr>
        </p:nvSpPr>
        <p:spPr>
          <a:xfrm>
            <a:off x="941825" y="2445850"/>
            <a:ext cx="50676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solidFill>
                  <a:schemeClr val="bg1"/>
                </a:solidFill>
                <a:latin typeface="+mn-lt"/>
              </a:rPr>
              <a:t>Lý do chọn đề tài, tổng quan phương pháp gợi ý,…</a:t>
            </a:r>
          </a:p>
        </p:txBody>
      </p:sp>
      <p:grpSp>
        <p:nvGrpSpPr>
          <p:cNvPr id="289" name="Google Shape;289;p39"/>
          <p:cNvGrpSpPr/>
          <p:nvPr/>
        </p:nvGrpSpPr>
        <p:grpSpPr>
          <a:xfrm>
            <a:off x="-27425" y="-926027"/>
            <a:ext cx="9957508" cy="6229009"/>
            <a:chOff x="-76200" y="-911037"/>
            <a:chExt cx="9957508" cy="6229009"/>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grpSpPr>
        <p:pic>
          <p:nvPicPr>
            <p:cNvPr id="290" name="Google Shape;290;p39"/>
            <p:cNvPicPr preferRelativeResize="0"/>
            <p:nvPr/>
          </p:nvPicPr>
          <p:blipFill>
            <a:blip r:embed="rId3">
              <a:alphaModFix/>
            </a:blip>
            <a:stretch>
              <a:fillRect/>
            </a:stretch>
          </p:blipFill>
          <p:spPr>
            <a:xfrm>
              <a:off x="-76200" y="3295521"/>
              <a:ext cx="9286876" cy="2022451"/>
            </a:xfrm>
            <a:prstGeom prst="rect">
              <a:avLst/>
            </a:prstGeom>
            <a:grpFill/>
            <a:ln>
              <a:noFill/>
            </a:ln>
          </p:spPr>
        </p:pic>
        <p:pic>
          <p:nvPicPr>
            <p:cNvPr id="291" name="Google Shape;291;p39"/>
            <p:cNvPicPr preferRelativeResize="0"/>
            <p:nvPr/>
          </p:nvPicPr>
          <p:blipFill>
            <a:blip r:embed="rId4">
              <a:alphaModFix/>
            </a:blip>
            <a:stretch>
              <a:fillRect/>
            </a:stretch>
          </p:blipFill>
          <p:spPr>
            <a:xfrm>
              <a:off x="6980242" y="-911037"/>
              <a:ext cx="2901066" cy="2901075"/>
            </a:xfrm>
            <a:prstGeom prst="rect">
              <a:avLst/>
            </a:prstGeom>
            <a:grpFill/>
            <a:ln>
              <a:noFill/>
            </a:ln>
          </p:spPr>
        </p:pic>
        <p:pic>
          <p:nvPicPr>
            <p:cNvPr id="292" name="Google Shape;292;p39"/>
            <p:cNvPicPr preferRelativeResize="0"/>
            <p:nvPr/>
          </p:nvPicPr>
          <p:blipFill>
            <a:blip r:embed="rId5">
              <a:alphaModFix/>
            </a:blip>
            <a:stretch>
              <a:fillRect/>
            </a:stretch>
          </p:blipFill>
          <p:spPr>
            <a:xfrm>
              <a:off x="6449257" y="848405"/>
              <a:ext cx="1547235" cy="1547240"/>
            </a:xfrm>
            <a:prstGeom prst="rect">
              <a:avLst/>
            </a:prstGeom>
            <a:grp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0"/>
          <p:cNvSpPr txBox="1">
            <a:spLocks noGrp="1"/>
          </p:cNvSpPr>
          <p:nvPr>
            <p:ph type="title"/>
          </p:nvPr>
        </p:nvSpPr>
        <p:spPr>
          <a:xfrm>
            <a:off x="720000" y="68839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solidFill>
                  <a:schemeClr val="bg1"/>
                </a:solidFill>
                <a:latin typeface="+mn-lt"/>
              </a:rPr>
              <a:t>1.1 Lý do chọn đề tài</a:t>
            </a:r>
            <a:endParaRPr dirty="0">
              <a:solidFill>
                <a:schemeClr val="bg1"/>
              </a:solidFill>
              <a:latin typeface="+mn-lt"/>
            </a:endParaRPr>
          </a:p>
        </p:txBody>
      </p:sp>
      <p:sp>
        <p:nvSpPr>
          <p:cNvPr id="298" name="Google Shape;298;p40"/>
          <p:cNvSpPr txBox="1">
            <a:spLocks noGrp="1"/>
          </p:cNvSpPr>
          <p:nvPr>
            <p:ph type="subTitle" idx="1"/>
          </p:nvPr>
        </p:nvSpPr>
        <p:spPr>
          <a:xfrm>
            <a:off x="453600" y="1740687"/>
            <a:ext cx="8546400" cy="1662125"/>
          </a:xfrm>
          <a:prstGeom prst="rect">
            <a:avLst/>
          </a:prstGeom>
        </p:spPr>
        <p:txBody>
          <a:bodyPr spcFirstLastPara="1" wrap="square" lIns="91425" tIns="91425" rIns="91425" bIns="91425" anchor="t" anchorCtr="0">
            <a:noAutofit/>
          </a:bodyPr>
          <a:lstStyle/>
          <a:p>
            <a:pPr marL="0" indent="0">
              <a:lnSpc>
                <a:spcPct val="150000"/>
              </a:lnSpc>
            </a:pPr>
            <a:r>
              <a:rPr lang="vi-VN" sz="1600" dirty="0">
                <a:solidFill>
                  <a:schemeClr val="bg1"/>
                </a:solidFill>
                <a:effectLst/>
                <a:latin typeface="+mn-lt"/>
                <a:ea typeface="Times New Roman" panose="02020603050405020304" pitchFamily="18" charset="0"/>
              </a:rPr>
              <a:t>         Em lựa chọn đề tài “Nghiên cứu thuật toán gợi ý dựa trên phương pháp lọc cộng tác và xây dựng ứng dụng minh họa” nhằm hiểu sâu hơn về thuật toán và thực hiện cài đặt ứng dụng lọc cộng tác về gợi ý sản phẩm cho người dùng và tăng cường khả năng tương tác thông minh trong môi trường số ngày càng phát triển như hiện nay.</a:t>
            </a:r>
          </a:p>
          <a:p>
            <a:pPr marL="0" lvl="0" indent="0" algn="l" rtl="0">
              <a:spcBef>
                <a:spcPts val="0"/>
              </a:spcBef>
              <a:spcAft>
                <a:spcPts val="0"/>
              </a:spcAft>
              <a:buNone/>
            </a:pPr>
            <a:endParaRPr sz="1200" dirty="0">
              <a:solidFill>
                <a:schemeClr val="bg1"/>
              </a:solidFill>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2"/>
          <p:cNvSpPr txBox="1">
            <a:spLocks noGrp="1"/>
          </p:cNvSpPr>
          <p:nvPr>
            <p:ph type="title"/>
          </p:nvPr>
        </p:nvSpPr>
        <p:spPr>
          <a:xfrm>
            <a:off x="720000" y="3154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solidFill>
                  <a:schemeClr val="bg1"/>
                </a:solidFill>
                <a:latin typeface="+mn-lt"/>
              </a:rPr>
              <a:t>1.2 Phương pháp gợi ý</a:t>
            </a:r>
            <a:endParaRPr dirty="0">
              <a:solidFill>
                <a:schemeClr val="bg1"/>
              </a:solidFill>
            </a:endParaRPr>
          </a:p>
        </p:txBody>
      </p:sp>
      <p:pic>
        <p:nvPicPr>
          <p:cNvPr id="1026" name="Picture 2" descr="Phân loại hệ thống gợi ý Recommender System | TGROUP - Smart Tourism">
            <a:extLst>
              <a:ext uri="{FF2B5EF4-FFF2-40B4-BE49-F238E27FC236}">
                <a16:creationId xmlns:a16="http://schemas.microsoft.com/office/drawing/2014/main" id="{E56180F8-B92A-27E6-6838-E19B21822AD8}"/>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l="4105" t="15686" b="12636"/>
          <a:stretch>
            <a:fillRect/>
          </a:stretch>
        </p:blipFill>
        <p:spPr bwMode="auto">
          <a:xfrm>
            <a:off x="5153756" y="1864023"/>
            <a:ext cx="3990244" cy="1703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Hộp Văn bản 12">
            <a:extLst>
              <a:ext uri="{FF2B5EF4-FFF2-40B4-BE49-F238E27FC236}">
                <a16:creationId xmlns:a16="http://schemas.microsoft.com/office/drawing/2014/main" id="{891B8B97-68FB-C6A2-8823-FCE1895C0868}"/>
              </a:ext>
            </a:extLst>
          </p:cNvPr>
          <p:cNvSpPr txBox="1"/>
          <p:nvPr/>
        </p:nvSpPr>
        <p:spPr>
          <a:xfrm>
            <a:off x="948600" y="1498950"/>
            <a:ext cx="3875400" cy="2262671"/>
          </a:xfrm>
          <a:prstGeom prst="rect">
            <a:avLst/>
          </a:prstGeom>
          <a:noFill/>
        </p:spPr>
        <p:txBody>
          <a:bodyPr wrap="square">
            <a:spAutoFit/>
          </a:bodyPr>
          <a:lstStyle/>
          <a:p>
            <a:pPr>
              <a:lnSpc>
                <a:spcPct val="150000"/>
              </a:lnSpc>
            </a:pPr>
            <a:r>
              <a:rPr lang="vi-VN" sz="1600" dirty="0">
                <a:solidFill>
                  <a:schemeClr val="bg1"/>
                </a:solidFill>
              </a:rPr>
              <a:t>        Phương pháp gợi ý là một lĩnh vực quan trọng trong lĩnh vực trí tuệ nhân tạo và học máy chịu trách nhiệm đề xuất hoặc dự đoán các mục mà người dùng có thể quan tâm dựa trên thông tin về lịch sử </a:t>
            </a:r>
            <a:r>
              <a:rPr lang="vi-VN" sz="1600" dirty="0" err="1">
                <a:solidFill>
                  <a:schemeClr val="bg1"/>
                </a:solidFill>
              </a:rPr>
              <a:t>sử</a:t>
            </a:r>
            <a:r>
              <a:rPr lang="vi-VN" sz="1600" dirty="0">
                <a:solidFill>
                  <a:schemeClr val="bg1"/>
                </a:solidFill>
              </a:rPr>
              <a:t> dụng hoặc hành vi của họ.</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9"/>
          <p:cNvSpPr txBox="1">
            <a:spLocks noGrp="1"/>
          </p:cNvSpPr>
          <p:nvPr>
            <p:ph type="title"/>
          </p:nvPr>
        </p:nvSpPr>
        <p:spPr>
          <a:xfrm>
            <a:off x="839102" y="1452120"/>
            <a:ext cx="5754175"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4400" dirty="0">
                <a:solidFill>
                  <a:schemeClr val="bg1"/>
                </a:solidFill>
                <a:latin typeface="+mn-lt"/>
              </a:rPr>
              <a:t>Nghiên cứu lý thuyết</a:t>
            </a:r>
            <a:endParaRPr sz="4400" dirty="0">
              <a:solidFill>
                <a:schemeClr val="bg1"/>
              </a:solidFill>
              <a:latin typeface="+mn-lt"/>
            </a:endParaRPr>
          </a:p>
        </p:txBody>
      </p:sp>
      <p:sp>
        <p:nvSpPr>
          <p:cNvPr id="287" name="Google Shape;287;p39"/>
          <p:cNvSpPr txBox="1">
            <a:spLocks noGrp="1"/>
          </p:cNvSpPr>
          <p:nvPr>
            <p:ph type="title" idx="2"/>
          </p:nvPr>
        </p:nvSpPr>
        <p:spPr>
          <a:xfrm>
            <a:off x="941825" y="691900"/>
            <a:ext cx="1652100" cy="76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a:t>
            </a:r>
            <a:r>
              <a:rPr lang="vi-VN" dirty="0"/>
              <a:t>2</a:t>
            </a:r>
            <a:endParaRPr dirty="0"/>
          </a:p>
        </p:txBody>
      </p:sp>
      <p:sp>
        <p:nvSpPr>
          <p:cNvPr id="288" name="Google Shape;288;p39"/>
          <p:cNvSpPr txBox="1">
            <a:spLocks noGrp="1"/>
          </p:cNvSpPr>
          <p:nvPr>
            <p:ph type="subTitle" idx="1"/>
          </p:nvPr>
        </p:nvSpPr>
        <p:spPr>
          <a:xfrm>
            <a:off x="941825" y="2445850"/>
            <a:ext cx="50676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solidFill>
                  <a:schemeClr val="bg1"/>
                </a:solidFill>
                <a:latin typeface="+mn-lt"/>
              </a:rPr>
              <a:t>Thuật toán lọc cộng tác, </a:t>
            </a:r>
            <a:r>
              <a:rPr lang="vi-VN" dirty="0" err="1">
                <a:solidFill>
                  <a:schemeClr val="bg1"/>
                </a:solidFill>
                <a:latin typeface="+mn-lt"/>
              </a:rPr>
              <a:t>Pearson</a:t>
            </a:r>
            <a:r>
              <a:rPr lang="vi-VN" dirty="0">
                <a:solidFill>
                  <a:schemeClr val="bg1"/>
                </a:solidFill>
                <a:latin typeface="+mn-lt"/>
              </a:rPr>
              <a:t> </a:t>
            </a:r>
            <a:r>
              <a:rPr lang="vi-VN" dirty="0" err="1">
                <a:solidFill>
                  <a:schemeClr val="bg1"/>
                </a:solidFill>
                <a:latin typeface="+mn-lt"/>
              </a:rPr>
              <a:t>Correlation</a:t>
            </a:r>
            <a:r>
              <a:rPr lang="vi-VN" dirty="0">
                <a:solidFill>
                  <a:schemeClr val="bg1"/>
                </a:solidFill>
                <a:latin typeface="+mn-lt"/>
              </a:rPr>
              <a:t>, SVD,..</a:t>
            </a:r>
          </a:p>
        </p:txBody>
      </p:sp>
      <p:grpSp>
        <p:nvGrpSpPr>
          <p:cNvPr id="289" name="Google Shape;289;p39"/>
          <p:cNvGrpSpPr/>
          <p:nvPr/>
        </p:nvGrpSpPr>
        <p:grpSpPr>
          <a:xfrm>
            <a:off x="-76200" y="-911037"/>
            <a:ext cx="9957508" cy="6229009"/>
            <a:chOff x="-76200" y="-911037"/>
            <a:chExt cx="9957508" cy="6229009"/>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grpSpPr>
        <p:pic>
          <p:nvPicPr>
            <p:cNvPr id="290" name="Google Shape;290;p39"/>
            <p:cNvPicPr preferRelativeResize="0"/>
            <p:nvPr/>
          </p:nvPicPr>
          <p:blipFill>
            <a:blip r:embed="rId3">
              <a:alphaModFix/>
            </a:blip>
            <a:stretch>
              <a:fillRect/>
            </a:stretch>
          </p:blipFill>
          <p:spPr>
            <a:xfrm>
              <a:off x="-76200" y="3295521"/>
              <a:ext cx="9286876" cy="2022451"/>
            </a:xfrm>
            <a:prstGeom prst="rect">
              <a:avLst/>
            </a:prstGeom>
            <a:grpFill/>
            <a:ln>
              <a:noFill/>
            </a:ln>
          </p:spPr>
        </p:pic>
        <p:pic>
          <p:nvPicPr>
            <p:cNvPr id="291" name="Google Shape;291;p39"/>
            <p:cNvPicPr preferRelativeResize="0"/>
            <p:nvPr/>
          </p:nvPicPr>
          <p:blipFill>
            <a:blip r:embed="rId4">
              <a:alphaModFix/>
            </a:blip>
            <a:stretch>
              <a:fillRect/>
            </a:stretch>
          </p:blipFill>
          <p:spPr>
            <a:xfrm>
              <a:off x="6980242" y="-911037"/>
              <a:ext cx="2901066" cy="2901075"/>
            </a:xfrm>
            <a:prstGeom prst="rect">
              <a:avLst/>
            </a:prstGeom>
            <a:grpFill/>
            <a:ln>
              <a:noFill/>
            </a:ln>
          </p:spPr>
        </p:pic>
        <p:pic>
          <p:nvPicPr>
            <p:cNvPr id="292" name="Google Shape;292;p39"/>
            <p:cNvPicPr preferRelativeResize="0"/>
            <p:nvPr/>
          </p:nvPicPr>
          <p:blipFill>
            <a:blip r:embed="rId5">
              <a:alphaModFix/>
            </a:blip>
            <a:stretch>
              <a:fillRect/>
            </a:stretch>
          </p:blipFill>
          <p:spPr>
            <a:xfrm>
              <a:off x="6654940" y="691900"/>
              <a:ext cx="1547235" cy="1547240"/>
            </a:xfrm>
            <a:prstGeom prst="rect">
              <a:avLst/>
            </a:prstGeom>
            <a:grpFill/>
            <a:ln>
              <a:noFill/>
            </a:ln>
          </p:spPr>
        </p:pic>
      </p:grpSp>
    </p:spTree>
    <p:extLst>
      <p:ext uri="{BB962C8B-B14F-4D97-AF65-F5344CB8AC3E}">
        <p14:creationId xmlns:p14="http://schemas.microsoft.com/office/powerpoint/2010/main" val="2946161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grpSp>
        <p:nvGrpSpPr>
          <p:cNvPr id="306" name="Google Shape;306;p41"/>
          <p:cNvGrpSpPr/>
          <p:nvPr/>
        </p:nvGrpSpPr>
        <p:grpSpPr>
          <a:xfrm>
            <a:off x="5667025" y="539503"/>
            <a:ext cx="2975426" cy="4319672"/>
            <a:chOff x="5667025" y="539503"/>
            <a:chExt cx="2975426" cy="4319672"/>
          </a:xfrm>
          <a:gradFill>
            <a:gsLst>
              <a:gs pos="55278">
                <a:srgbClr val="DDC7E0"/>
              </a:gs>
              <a:gs pos="0">
                <a:schemeClr val="accent1">
                  <a:lumMod val="5000"/>
                  <a:lumOff val="95000"/>
                </a:schemeClr>
              </a:gs>
              <a:gs pos="5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grpSpPr>
        <p:pic>
          <p:nvPicPr>
            <p:cNvPr id="308" name="Google Shape;308;p41"/>
            <p:cNvPicPr preferRelativeResize="0"/>
            <p:nvPr/>
          </p:nvPicPr>
          <p:blipFill>
            <a:blip r:embed="rId3">
              <a:alphaModFix/>
            </a:blip>
            <a:stretch>
              <a:fillRect/>
            </a:stretch>
          </p:blipFill>
          <p:spPr>
            <a:xfrm>
              <a:off x="5667025" y="2409300"/>
              <a:ext cx="2975426" cy="2449875"/>
            </a:xfrm>
            <a:prstGeom prst="rect">
              <a:avLst/>
            </a:prstGeom>
            <a:grpFill/>
            <a:ln>
              <a:noFill/>
            </a:ln>
          </p:spPr>
        </p:pic>
        <p:pic>
          <p:nvPicPr>
            <p:cNvPr id="309" name="Google Shape;309;p41"/>
            <p:cNvPicPr preferRelativeResize="0"/>
            <p:nvPr/>
          </p:nvPicPr>
          <p:blipFill>
            <a:blip r:embed="rId4">
              <a:alphaModFix/>
            </a:blip>
            <a:stretch>
              <a:fillRect/>
            </a:stretch>
          </p:blipFill>
          <p:spPr>
            <a:xfrm>
              <a:off x="7377475" y="539503"/>
              <a:ext cx="1053299" cy="678075"/>
            </a:xfrm>
            <a:prstGeom prst="rect">
              <a:avLst/>
            </a:prstGeom>
            <a:grpFill/>
            <a:ln>
              <a:noFill/>
            </a:ln>
          </p:spPr>
        </p:pic>
      </p:grpSp>
      <p:pic>
        <p:nvPicPr>
          <p:cNvPr id="2050" name="Picture 2" descr="Phương pháp lọc cộng tác trong thương mại điện tử là gì?">
            <a:extLst>
              <a:ext uri="{FF2B5EF4-FFF2-40B4-BE49-F238E27FC236}">
                <a16:creationId xmlns:a16="http://schemas.microsoft.com/office/drawing/2014/main" id="{A68F027F-72F1-64AF-FB49-CB595D4707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09523" y="1570907"/>
            <a:ext cx="2111136" cy="2586544"/>
          </a:xfrm>
          <a:prstGeom prst="rect">
            <a:avLst/>
          </a:prstGeom>
          <a:solidFill>
            <a:schemeClr val="bg1">
              <a:lumMod val="25000"/>
              <a:lumOff val="75000"/>
            </a:schemeClr>
          </a:solidFill>
          <a:ln>
            <a:noFill/>
          </a:ln>
        </p:spPr>
      </p:pic>
      <p:sp>
        <p:nvSpPr>
          <p:cNvPr id="3" name="Hộp Văn bản 2">
            <a:extLst>
              <a:ext uri="{FF2B5EF4-FFF2-40B4-BE49-F238E27FC236}">
                <a16:creationId xmlns:a16="http://schemas.microsoft.com/office/drawing/2014/main" id="{C44E2D4A-8573-FFBF-570B-19EDC5C8EAFD}"/>
              </a:ext>
            </a:extLst>
          </p:cNvPr>
          <p:cNvSpPr txBox="1"/>
          <p:nvPr/>
        </p:nvSpPr>
        <p:spPr>
          <a:xfrm>
            <a:off x="292903" y="517080"/>
            <a:ext cx="5875667" cy="584775"/>
          </a:xfrm>
          <a:prstGeom prst="rect">
            <a:avLst/>
          </a:prstGeom>
          <a:noFill/>
        </p:spPr>
        <p:txBody>
          <a:bodyPr wrap="square">
            <a:spAutoFit/>
          </a:bodyPr>
          <a:lstStyle/>
          <a:p>
            <a:r>
              <a:rPr lang="vi-VN" sz="3200" b="1" dirty="0">
                <a:solidFill>
                  <a:schemeClr val="bg1"/>
                </a:solidFill>
                <a:latin typeface="+mn-lt"/>
              </a:rPr>
              <a:t>2.1 Thuật toán lọc cộng tác</a:t>
            </a:r>
            <a:endParaRPr lang="vi-VN" sz="3200" b="1" dirty="0"/>
          </a:p>
        </p:txBody>
      </p:sp>
      <p:sp>
        <p:nvSpPr>
          <p:cNvPr id="7" name="Hộp Văn bản 6">
            <a:extLst>
              <a:ext uri="{FF2B5EF4-FFF2-40B4-BE49-F238E27FC236}">
                <a16:creationId xmlns:a16="http://schemas.microsoft.com/office/drawing/2014/main" id="{8D1B9C78-9983-5892-1A3D-A704C579333E}"/>
              </a:ext>
            </a:extLst>
          </p:cNvPr>
          <p:cNvSpPr txBox="1"/>
          <p:nvPr/>
        </p:nvSpPr>
        <p:spPr>
          <a:xfrm>
            <a:off x="234961" y="1809746"/>
            <a:ext cx="5653313" cy="1524007"/>
          </a:xfrm>
          <a:prstGeom prst="rect">
            <a:avLst/>
          </a:prstGeom>
          <a:noFill/>
        </p:spPr>
        <p:txBody>
          <a:bodyPr wrap="square">
            <a:spAutoFit/>
          </a:bodyPr>
          <a:lstStyle/>
          <a:p>
            <a:pPr marL="0" lvl="0" indent="0" algn="l" rtl="0">
              <a:lnSpc>
                <a:spcPct val="150000"/>
              </a:lnSpc>
              <a:spcBef>
                <a:spcPts val="0"/>
              </a:spcBef>
              <a:spcAft>
                <a:spcPts val="0"/>
              </a:spcAft>
              <a:buClr>
                <a:schemeClr val="dk1"/>
              </a:buClr>
              <a:buSzPts val="1100"/>
              <a:buFont typeface="Arial"/>
              <a:buNone/>
            </a:pPr>
            <a:r>
              <a:rPr lang="vi-VN" sz="1600" dirty="0">
                <a:solidFill>
                  <a:schemeClr val="bg1"/>
                </a:solidFill>
                <a:latin typeface="+mn-lt"/>
                <a:ea typeface="Times New Roman" panose="02020603050405020304" pitchFamily="18" charset="0"/>
              </a:rPr>
              <a:t> </a:t>
            </a:r>
            <a:r>
              <a:rPr lang="vi-VN" sz="1600" dirty="0">
                <a:solidFill>
                  <a:schemeClr val="bg1"/>
                </a:solidFill>
                <a:effectLst/>
                <a:latin typeface="+mn-lt"/>
                <a:ea typeface="Times New Roman" panose="02020603050405020304" pitchFamily="18" charset="0"/>
              </a:rPr>
              <a:t>Lọc cộng tác là một phương pháp trong hệ thống gợi ý để dự đoán sở thích hoặc ước lượng đánh giá của một người dùng cho một sản phẩm dựa trên thông tin từ nhóm người dùng khác hoặc các sản phẩm tương tự.</a:t>
            </a:r>
            <a:endParaRPr lang="vi-VN" sz="1600" dirty="0">
              <a:solidFill>
                <a:schemeClr val="bg1"/>
              </a:solidFill>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21" name="Hộp Văn bản 20">
            <a:extLst>
              <a:ext uri="{FF2B5EF4-FFF2-40B4-BE49-F238E27FC236}">
                <a16:creationId xmlns:a16="http://schemas.microsoft.com/office/drawing/2014/main" id="{68984B1C-EB87-F297-4A10-A34082D38055}"/>
              </a:ext>
            </a:extLst>
          </p:cNvPr>
          <p:cNvSpPr txBox="1"/>
          <p:nvPr/>
        </p:nvSpPr>
        <p:spPr>
          <a:xfrm>
            <a:off x="400248" y="857599"/>
            <a:ext cx="8650800" cy="954107"/>
          </a:xfrm>
          <a:prstGeom prst="rect">
            <a:avLst/>
          </a:prstGeom>
          <a:noFill/>
        </p:spPr>
        <p:txBody>
          <a:bodyPr wrap="square">
            <a:spAutoFit/>
          </a:bodyPr>
          <a:lstStyle/>
          <a:p>
            <a:pPr algn="ctr"/>
            <a:r>
              <a:rPr lang="vi-VN" sz="2800" b="1" dirty="0">
                <a:solidFill>
                  <a:schemeClr val="bg1"/>
                </a:solidFill>
                <a:latin typeface="+mn-lt"/>
              </a:rPr>
              <a:t>2.2 </a:t>
            </a:r>
            <a:r>
              <a:rPr lang="en-US" sz="2800" b="1" dirty="0" err="1">
                <a:solidFill>
                  <a:schemeClr val="bg1"/>
                </a:solidFill>
                <a:effectLst/>
                <a:latin typeface="+mn-lt"/>
                <a:ea typeface="Times New Roman" panose="02020603050405020304" pitchFamily="18" charset="0"/>
              </a:rPr>
              <a:t>Phương</a:t>
            </a:r>
            <a:r>
              <a:rPr lang="en-US" sz="2800" b="1" dirty="0">
                <a:solidFill>
                  <a:schemeClr val="bg1"/>
                </a:solidFill>
                <a:effectLst/>
                <a:latin typeface="+mn-lt"/>
                <a:ea typeface="Times New Roman" panose="02020603050405020304" pitchFamily="18" charset="0"/>
              </a:rPr>
              <a:t> </a:t>
            </a:r>
            <a:r>
              <a:rPr lang="en-US" sz="2800" b="1" dirty="0" err="1">
                <a:solidFill>
                  <a:schemeClr val="bg1"/>
                </a:solidFill>
                <a:effectLst/>
                <a:latin typeface="+mn-lt"/>
                <a:ea typeface="Times New Roman" panose="02020603050405020304" pitchFamily="18" charset="0"/>
              </a:rPr>
              <a:t>pháp</a:t>
            </a:r>
            <a:r>
              <a:rPr lang="en-US" sz="2800" b="1" dirty="0">
                <a:solidFill>
                  <a:schemeClr val="bg1"/>
                </a:solidFill>
                <a:effectLst/>
                <a:latin typeface="+mn-lt"/>
                <a:ea typeface="Times New Roman" panose="02020603050405020304" pitchFamily="18" charset="0"/>
              </a:rPr>
              <a:t> </a:t>
            </a:r>
            <a:r>
              <a:rPr lang="en-US" sz="2800" b="1" dirty="0" err="1">
                <a:solidFill>
                  <a:schemeClr val="bg1"/>
                </a:solidFill>
                <a:effectLst/>
                <a:latin typeface="+mn-lt"/>
                <a:ea typeface="Times New Roman" panose="02020603050405020304" pitchFamily="18" charset="0"/>
              </a:rPr>
              <a:t>tương</a:t>
            </a:r>
            <a:r>
              <a:rPr lang="en-US" sz="2800" b="1" dirty="0">
                <a:solidFill>
                  <a:schemeClr val="bg1"/>
                </a:solidFill>
                <a:effectLst/>
                <a:latin typeface="+mn-lt"/>
                <a:ea typeface="Times New Roman" panose="02020603050405020304" pitchFamily="18" charset="0"/>
              </a:rPr>
              <a:t> </a:t>
            </a:r>
            <a:r>
              <a:rPr lang="en-US" sz="2800" b="1" dirty="0" err="1">
                <a:solidFill>
                  <a:schemeClr val="bg1"/>
                </a:solidFill>
                <a:effectLst/>
                <a:latin typeface="+mn-lt"/>
                <a:ea typeface="Times New Roman" panose="02020603050405020304" pitchFamily="18" charset="0"/>
              </a:rPr>
              <a:t>quan</a:t>
            </a:r>
            <a:r>
              <a:rPr lang="en-US" sz="2800" b="1" dirty="0">
                <a:solidFill>
                  <a:schemeClr val="bg1"/>
                </a:solidFill>
                <a:effectLst/>
                <a:latin typeface="+mn-lt"/>
                <a:ea typeface="Times New Roman" panose="02020603050405020304" pitchFamily="18" charset="0"/>
              </a:rPr>
              <a:t> Pearson Correlation</a:t>
            </a:r>
          </a:p>
        </p:txBody>
      </p:sp>
      <p:sp>
        <p:nvSpPr>
          <p:cNvPr id="48" name="Rectangle 25">
            <a:extLst>
              <a:ext uri="{FF2B5EF4-FFF2-40B4-BE49-F238E27FC236}">
                <a16:creationId xmlns:a16="http://schemas.microsoft.com/office/drawing/2014/main" id="{F4F3AC79-0CFC-721D-9FD6-265F976AF23D}"/>
              </a:ext>
            </a:extLst>
          </p:cNvPr>
          <p:cNvSpPr>
            <a:spLocks noChangeArrowheads="1"/>
          </p:cNvSpPr>
          <p:nvPr/>
        </p:nvSpPr>
        <p:spPr bwMode="auto">
          <a:xfrm>
            <a:off x="468000" y="549822"/>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solidFill>
                <a:schemeClr val="bg1"/>
              </a:solidFill>
            </a:endParaRPr>
          </a:p>
        </p:txBody>
      </p:sp>
      <p:sp>
        <p:nvSpPr>
          <p:cNvPr id="3" name="Hộp Văn bản 2">
            <a:extLst>
              <a:ext uri="{FF2B5EF4-FFF2-40B4-BE49-F238E27FC236}">
                <a16:creationId xmlns:a16="http://schemas.microsoft.com/office/drawing/2014/main" id="{4B3B896E-8D93-980B-9368-622B2821935B}"/>
              </a:ext>
            </a:extLst>
          </p:cNvPr>
          <p:cNvSpPr txBox="1"/>
          <p:nvPr/>
        </p:nvSpPr>
        <p:spPr>
          <a:xfrm>
            <a:off x="974360" y="2015060"/>
            <a:ext cx="7502577" cy="1524007"/>
          </a:xfrm>
          <a:prstGeom prst="rect">
            <a:avLst/>
          </a:prstGeom>
          <a:noFill/>
        </p:spPr>
        <p:txBody>
          <a:bodyPr wrap="square">
            <a:spAutoFit/>
          </a:bodyPr>
          <a:lstStyle/>
          <a:p>
            <a:pPr>
              <a:lnSpc>
                <a:spcPct val="150000"/>
              </a:lnSpc>
            </a:pPr>
            <a:r>
              <a:rPr lang="vi-VN" sz="1600" dirty="0">
                <a:effectLst/>
                <a:latin typeface="+mn-lt"/>
                <a:ea typeface="Times New Roman" panose="02020603050405020304" pitchFamily="18" charset="0"/>
              </a:rPr>
              <a:t>         Phương pháp </a:t>
            </a:r>
            <a:r>
              <a:rPr lang="vi-VN" sz="1600" dirty="0" err="1">
                <a:effectLst/>
                <a:latin typeface="+mn-lt"/>
                <a:ea typeface="Times New Roman" panose="02020603050405020304" pitchFamily="18" charset="0"/>
              </a:rPr>
              <a:t>Pearson</a:t>
            </a:r>
            <a:r>
              <a:rPr lang="vi-VN" sz="1600" dirty="0">
                <a:effectLst/>
                <a:latin typeface="+mn-lt"/>
                <a:ea typeface="Times New Roman" panose="02020603050405020304" pitchFamily="18" charset="0"/>
              </a:rPr>
              <a:t> </a:t>
            </a:r>
            <a:r>
              <a:rPr lang="vi-VN" sz="1600" dirty="0" err="1">
                <a:effectLst/>
                <a:latin typeface="+mn-lt"/>
                <a:ea typeface="Times New Roman" panose="02020603050405020304" pitchFamily="18" charset="0"/>
              </a:rPr>
              <a:t>Correlation</a:t>
            </a:r>
            <a:r>
              <a:rPr lang="vi-VN" sz="1600" dirty="0">
                <a:effectLst/>
                <a:latin typeface="+mn-lt"/>
                <a:ea typeface="Times New Roman" panose="02020603050405020304" pitchFamily="18" charset="0"/>
              </a:rPr>
              <a:t> được sử dụng trong lọc cộng tác để đo đạc mức độ tương đồng giữa các người dùng hoặc sản phẩm dựa trên đánh giá của họ. </a:t>
            </a:r>
            <a:r>
              <a:rPr lang="vi-VN" sz="1600" dirty="0" err="1">
                <a:effectLst/>
                <a:latin typeface="+mn-lt"/>
                <a:ea typeface="Times New Roman" panose="02020603050405020304" pitchFamily="18" charset="0"/>
              </a:rPr>
              <a:t>Pearson</a:t>
            </a:r>
            <a:r>
              <a:rPr lang="vi-VN" sz="1600" dirty="0">
                <a:effectLst/>
                <a:latin typeface="+mn-lt"/>
                <a:ea typeface="Times New Roman" panose="02020603050405020304" pitchFamily="18" charset="0"/>
              </a:rPr>
              <a:t> </a:t>
            </a:r>
            <a:r>
              <a:rPr lang="vi-VN" sz="1600" dirty="0" err="1">
                <a:effectLst/>
                <a:latin typeface="+mn-lt"/>
                <a:ea typeface="Times New Roman" panose="02020603050405020304" pitchFamily="18" charset="0"/>
              </a:rPr>
              <a:t>Correlation</a:t>
            </a:r>
            <a:r>
              <a:rPr lang="vi-VN" sz="1600" dirty="0">
                <a:effectLst/>
                <a:latin typeface="+mn-lt"/>
                <a:ea typeface="Times New Roman" panose="02020603050405020304" pitchFamily="18" charset="0"/>
              </a:rPr>
              <a:t> đo lường mối quan hệ tuyến tính giữa hai biến ngẫu nhiên.  </a:t>
            </a:r>
            <a:endParaRPr lang="vi-VN" sz="1600" dirty="0">
              <a:latin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5" name="Hộp Văn bản 54">
            <a:extLst>
              <a:ext uri="{FF2B5EF4-FFF2-40B4-BE49-F238E27FC236}">
                <a16:creationId xmlns:a16="http://schemas.microsoft.com/office/drawing/2014/main" id="{46BA5616-7031-E35D-6DF7-C4AC8D96B68E}"/>
              </a:ext>
            </a:extLst>
          </p:cNvPr>
          <p:cNvSpPr txBox="1"/>
          <p:nvPr/>
        </p:nvSpPr>
        <p:spPr>
          <a:xfrm>
            <a:off x="1015200" y="245712"/>
            <a:ext cx="7380000" cy="954107"/>
          </a:xfrm>
          <a:prstGeom prst="rect">
            <a:avLst/>
          </a:prstGeom>
          <a:noFill/>
        </p:spPr>
        <p:txBody>
          <a:bodyPr wrap="square">
            <a:spAutoFit/>
          </a:bodyPr>
          <a:lstStyle/>
          <a:p>
            <a:pPr algn="ctr"/>
            <a:r>
              <a:rPr lang="vi-VN" sz="2800" b="1" dirty="0">
                <a:solidFill>
                  <a:schemeClr val="bg1"/>
                </a:solidFill>
              </a:rPr>
              <a:t>2.3 </a:t>
            </a:r>
            <a:r>
              <a:rPr lang="en-US" sz="2800" b="1" dirty="0" err="1">
                <a:solidFill>
                  <a:schemeClr val="bg1"/>
                </a:solidFill>
              </a:rPr>
              <a:t>Phương</a:t>
            </a:r>
            <a:r>
              <a:rPr lang="en-US" sz="2800" b="1" dirty="0">
                <a:solidFill>
                  <a:schemeClr val="bg1"/>
                </a:solidFill>
              </a:rPr>
              <a:t> </a:t>
            </a:r>
            <a:r>
              <a:rPr lang="en-US" sz="2800" b="1" dirty="0" err="1">
                <a:solidFill>
                  <a:schemeClr val="bg1"/>
                </a:solidFill>
              </a:rPr>
              <a:t>pháp</a:t>
            </a:r>
            <a:r>
              <a:rPr lang="en-US" sz="2800" b="1" dirty="0">
                <a:solidFill>
                  <a:schemeClr val="bg1"/>
                </a:solidFill>
              </a:rPr>
              <a:t> Singular Value Decomposition (SVD)</a:t>
            </a:r>
            <a:endParaRPr lang="vi-VN" sz="2800" b="1" dirty="0">
              <a:solidFill>
                <a:schemeClr val="bg1"/>
              </a:solidFill>
            </a:endParaRPr>
          </a:p>
        </p:txBody>
      </p:sp>
      <p:sp>
        <p:nvSpPr>
          <p:cNvPr id="56" name="Hộp Văn bản 55">
            <a:extLst>
              <a:ext uri="{FF2B5EF4-FFF2-40B4-BE49-F238E27FC236}">
                <a16:creationId xmlns:a16="http://schemas.microsoft.com/office/drawing/2014/main" id="{377D2212-D185-D80B-307F-B8F67BE4A880}"/>
              </a:ext>
            </a:extLst>
          </p:cNvPr>
          <p:cNvSpPr txBox="1"/>
          <p:nvPr/>
        </p:nvSpPr>
        <p:spPr>
          <a:xfrm>
            <a:off x="735934" y="1417075"/>
            <a:ext cx="8340610" cy="1154675"/>
          </a:xfrm>
          <a:prstGeom prst="rect">
            <a:avLst/>
          </a:prstGeom>
          <a:noFill/>
        </p:spPr>
        <p:txBody>
          <a:bodyPr wrap="square">
            <a:spAutoFit/>
          </a:bodyPr>
          <a:lstStyle/>
          <a:p>
            <a:pPr>
              <a:lnSpc>
                <a:spcPct val="150000"/>
              </a:lnSpc>
            </a:pPr>
            <a:r>
              <a:rPr lang="vi-VN" sz="1600" dirty="0">
                <a:solidFill>
                  <a:schemeClr val="bg1"/>
                </a:solidFill>
                <a:latin typeface="+mn-lt"/>
                <a:ea typeface="Times New Roman" panose="02020603050405020304" pitchFamily="18" charset="0"/>
              </a:rPr>
              <a:t>         </a:t>
            </a:r>
            <a:r>
              <a:rPr lang="vi-VN" sz="1600" dirty="0">
                <a:solidFill>
                  <a:schemeClr val="bg1"/>
                </a:solidFill>
                <a:effectLst/>
                <a:latin typeface="+mn-lt"/>
                <a:ea typeface="Times New Roman" panose="02020603050405020304" pitchFamily="18" charset="0"/>
              </a:rPr>
              <a:t>SVD (</a:t>
            </a:r>
            <a:r>
              <a:rPr lang="vi-VN" sz="1600" dirty="0" err="1">
                <a:solidFill>
                  <a:schemeClr val="bg1"/>
                </a:solidFill>
                <a:effectLst/>
                <a:latin typeface="+mn-lt"/>
                <a:ea typeface="Times New Roman" panose="02020603050405020304" pitchFamily="18" charset="0"/>
              </a:rPr>
              <a:t>Singular</a:t>
            </a:r>
            <a:r>
              <a:rPr lang="vi-VN" sz="1600" dirty="0">
                <a:solidFill>
                  <a:schemeClr val="bg1"/>
                </a:solidFill>
                <a:effectLst/>
                <a:latin typeface="+mn-lt"/>
                <a:ea typeface="Times New Roman" panose="02020603050405020304" pitchFamily="18" charset="0"/>
              </a:rPr>
              <a:t> </a:t>
            </a:r>
            <a:r>
              <a:rPr lang="vi-VN" sz="1600" dirty="0" err="1">
                <a:solidFill>
                  <a:schemeClr val="bg1"/>
                </a:solidFill>
                <a:effectLst/>
                <a:latin typeface="+mn-lt"/>
                <a:ea typeface="Times New Roman" panose="02020603050405020304" pitchFamily="18" charset="0"/>
              </a:rPr>
              <a:t>Value</a:t>
            </a:r>
            <a:r>
              <a:rPr lang="vi-VN" sz="1600" dirty="0">
                <a:solidFill>
                  <a:schemeClr val="bg1"/>
                </a:solidFill>
                <a:effectLst/>
                <a:latin typeface="+mn-lt"/>
                <a:ea typeface="Times New Roman" panose="02020603050405020304" pitchFamily="18" charset="0"/>
              </a:rPr>
              <a:t> </a:t>
            </a:r>
            <a:r>
              <a:rPr lang="vi-VN" sz="1600" dirty="0" err="1">
                <a:solidFill>
                  <a:schemeClr val="bg1"/>
                </a:solidFill>
                <a:effectLst/>
                <a:latin typeface="+mn-lt"/>
                <a:ea typeface="Times New Roman" panose="02020603050405020304" pitchFamily="18" charset="0"/>
              </a:rPr>
              <a:t>Decomposition</a:t>
            </a:r>
            <a:r>
              <a:rPr lang="vi-VN" sz="1600" dirty="0">
                <a:solidFill>
                  <a:schemeClr val="bg1"/>
                </a:solidFill>
                <a:effectLst/>
                <a:latin typeface="+mn-lt"/>
                <a:ea typeface="Times New Roman" panose="02020603050405020304" pitchFamily="18" charset="0"/>
              </a:rPr>
              <a:t>) là một phương pháp quan trọng trong đại số tuyến tính và được sử dụng rộng rãi trong nhiều lĩnh vực, trong đó bao gồm xử lý hệ thống gợi ý.</a:t>
            </a:r>
            <a:endParaRPr lang="vi-VN" sz="1600" dirty="0">
              <a:solidFill>
                <a:schemeClr val="bg1"/>
              </a:solidFill>
              <a:latin typeface="+mn-lt"/>
            </a:endParaRPr>
          </a:p>
        </p:txBody>
      </p:sp>
      <p:sp>
        <p:nvSpPr>
          <p:cNvPr id="58" name="Hộp Văn bản 57">
            <a:extLst>
              <a:ext uri="{FF2B5EF4-FFF2-40B4-BE49-F238E27FC236}">
                <a16:creationId xmlns:a16="http://schemas.microsoft.com/office/drawing/2014/main" id="{4AE34B54-4CE7-CED3-286F-0ED934BE0B0B}"/>
              </a:ext>
            </a:extLst>
          </p:cNvPr>
          <p:cNvSpPr txBox="1"/>
          <p:nvPr/>
        </p:nvSpPr>
        <p:spPr>
          <a:xfrm>
            <a:off x="3956400" y="2342713"/>
            <a:ext cx="1710000" cy="458074"/>
          </a:xfrm>
          <a:prstGeom prst="rect">
            <a:avLst/>
          </a:prstGeom>
          <a:solidFill>
            <a:schemeClr val="tx1"/>
          </a:solidFill>
        </p:spPr>
        <p:txBody>
          <a:bodyPr wrap="square">
            <a:spAutoFit/>
          </a:bodyPr>
          <a:lstStyle/>
          <a:p>
            <a:pPr marL="0" marR="0" algn="ctr">
              <a:lnSpc>
                <a:spcPct val="150000"/>
              </a:lnSpc>
              <a:spcBef>
                <a:spcPts val="0"/>
              </a:spcBef>
              <a:spcAft>
                <a:spcPts val="0"/>
              </a:spcAft>
            </a:pPr>
            <a:r>
              <a:rPr lang="vi-VN" sz="1800" dirty="0">
                <a:solidFill>
                  <a:schemeClr val="bg1"/>
                </a:solidFill>
                <a:effectLst/>
                <a:latin typeface="Times New Roman" panose="02020603050405020304" pitchFamily="18" charset="0"/>
                <a:ea typeface="Times New Roman" panose="02020603050405020304" pitchFamily="18" charset="0"/>
              </a:rPr>
              <a:t>A = U . S . V</a:t>
            </a:r>
            <a:r>
              <a:rPr lang="vi-VN" sz="1800" baseline="30000" dirty="0">
                <a:solidFill>
                  <a:schemeClr val="bg1"/>
                </a:solidFill>
                <a:effectLst/>
                <a:latin typeface="Times New Roman" panose="02020603050405020304" pitchFamily="18" charset="0"/>
                <a:ea typeface="Times New Roman" panose="02020603050405020304" pitchFamily="18" charset="0"/>
              </a:rPr>
              <a:t>T</a:t>
            </a:r>
            <a:endParaRPr lang="vi-VN" sz="1800" dirty="0">
              <a:solidFill>
                <a:schemeClr val="bg1"/>
              </a:solidFill>
              <a:effectLst/>
              <a:latin typeface="Times New Roman" panose="02020603050405020304" pitchFamily="18" charset="0"/>
              <a:ea typeface="Times New Roman" panose="02020603050405020304" pitchFamily="18" charset="0"/>
            </a:endParaRPr>
          </a:p>
        </p:txBody>
      </p:sp>
      <p:sp>
        <p:nvSpPr>
          <p:cNvPr id="62" name="Hộp Văn bản 61">
            <a:extLst>
              <a:ext uri="{FF2B5EF4-FFF2-40B4-BE49-F238E27FC236}">
                <a16:creationId xmlns:a16="http://schemas.microsoft.com/office/drawing/2014/main" id="{91FAE4D0-FB20-C60F-BA73-FEB0106BD12E}"/>
              </a:ext>
            </a:extLst>
          </p:cNvPr>
          <p:cNvSpPr txBox="1"/>
          <p:nvPr/>
        </p:nvSpPr>
        <p:spPr>
          <a:xfrm>
            <a:off x="1015200" y="3029364"/>
            <a:ext cx="7581600" cy="1154675"/>
          </a:xfrm>
          <a:prstGeom prst="rect">
            <a:avLst/>
          </a:prstGeom>
          <a:noFill/>
        </p:spPr>
        <p:txBody>
          <a:bodyPr wrap="square">
            <a:spAutoFit/>
          </a:bodyPr>
          <a:lstStyle/>
          <a:p>
            <a:pPr marR="0" lvl="0">
              <a:lnSpc>
                <a:spcPct val="150000"/>
              </a:lnSpc>
              <a:spcBef>
                <a:spcPts val="0"/>
              </a:spcBef>
              <a:spcAft>
                <a:spcPts val="0"/>
              </a:spcAft>
            </a:pPr>
            <a:r>
              <a:rPr lang="vi-VN" sz="1600" dirty="0">
                <a:solidFill>
                  <a:schemeClr val="bg1"/>
                </a:solidFill>
                <a:effectLst/>
                <a:latin typeface="+mn-lt"/>
                <a:ea typeface="Times New Roman" panose="02020603050405020304" pitchFamily="18" charset="0"/>
              </a:rPr>
              <a:t>U: Ma trận cột chính quy, mỗi cột là một </a:t>
            </a:r>
            <a:r>
              <a:rPr lang="vi-VN" sz="1600" dirty="0" err="1">
                <a:solidFill>
                  <a:schemeClr val="bg1"/>
                </a:solidFill>
                <a:effectLst/>
                <a:latin typeface="+mn-lt"/>
                <a:ea typeface="Times New Roman" panose="02020603050405020304" pitchFamily="18" charset="0"/>
              </a:rPr>
              <a:t>vector</a:t>
            </a:r>
            <a:r>
              <a:rPr lang="vi-VN" sz="1600" dirty="0">
                <a:solidFill>
                  <a:schemeClr val="bg1"/>
                </a:solidFill>
                <a:effectLst/>
                <a:latin typeface="+mn-lt"/>
                <a:ea typeface="Times New Roman" panose="02020603050405020304" pitchFamily="18" charset="0"/>
              </a:rPr>
              <a:t> riêng của A x A</a:t>
            </a:r>
            <a:r>
              <a:rPr lang="vi-VN" sz="1600" baseline="30000" dirty="0">
                <a:solidFill>
                  <a:schemeClr val="bg1"/>
                </a:solidFill>
                <a:effectLst/>
                <a:latin typeface="+mn-lt"/>
                <a:ea typeface="Times New Roman" panose="02020603050405020304" pitchFamily="18" charset="0"/>
              </a:rPr>
              <a:t>T</a:t>
            </a:r>
          </a:p>
          <a:p>
            <a:pPr marR="0" lvl="0">
              <a:lnSpc>
                <a:spcPct val="150000"/>
              </a:lnSpc>
              <a:spcBef>
                <a:spcPts val="0"/>
              </a:spcBef>
              <a:spcAft>
                <a:spcPts val="0"/>
              </a:spcAft>
            </a:pPr>
            <a:r>
              <a:rPr lang="vi-VN" sz="1600" dirty="0">
                <a:solidFill>
                  <a:schemeClr val="bg1"/>
                </a:solidFill>
                <a:effectLst/>
                <a:latin typeface="+mn-lt"/>
                <a:ea typeface="Times New Roman" panose="02020603050405020304" pitchFamily="18" charset="0"/>
              </a:rPr>
              <a:t>S: Ma trận đường chéo, chứa các giá trị đơn giản của A</a:t>
            </a:r>
          </a:p>
          <a:p>
            <a:pPr>
              <a:lnSpc>
                <a:spcPct val="150000"/>
              </a:lnSpc>
            </a:pPr>
            <a:r>
              <a:rPr lang="vi-VN" sz="1600" dirty="0">
                <a:solidFill>
                  <a:schemeClr val="bg1"/>
                </a:solidFill>
                <a:effectLst/>
                <a:latin typeface="+mn-lt"/>
                <a:ea typeface="Times New Roman" panose="02020603050405020304" pitchFamily="18" charset="0"/>
              </a:rPr>
              <a:t>V</a:t>
            </a:r>
            <a:r>
              <a:rPr lang="vi-VN" sz="1600" baseline="30000" dirty="0">
                <a:solidFill>
                  <a:schemeClr val="bg1"/>
                </a:solidFill>
                <a:effectLst/>
                <a:latin typeface="+mn-lt"/>
                <a:ea typeface="Times New Roman" panose="02020603050405020304" pitchFamily="18" charset="0"/>
              </a:rPr>
              <a:t>T</a:t>
            </a:r>
            <a:r>
              <a:rPr lang="vi-VN" sz="1600" i="1" dirty="0">
                <a:solidFill>
                  <a:schemeClr val="bg1"/>
                </a:solidFill>
                <a:effectLst/>
                <a:latin typeface="+mn-lt"/>
                <a:ea typeface="Times New Roman" panose="02020603050405020304" pitchFamily="18" charset="0"/>
              </a:rPr>
              <a:t>:</a:t>
            </a:r>
            <a:r>
              <a:rPr lang="vi-VN" sz="1600" dirty="0">
                <a:solidFill>
                  <a:schemeClr val="bg1"/>
                </a:solidFill>
                <a:effectLst/>
                <a:latin typeface="+mn-lt"/>
                <a:ea typeface="Times New Roman" panose="02020603050405020304" pitchFamily="18" charset="0"/>
              </a:rPr>
              <a:t> Ma trận hàng chính quy chuyển vị, mỗi hàng là một </a:t>
            </a:r>
            <a:r>
              <a:rPr lang="vi-VN" sz="1600" dirty="0" err="1">
                <a:solidFill>
                  <a:schemeClr val="bg1"/>
                </a:solidFill>
                <a:effectLst/>
                <a:latin typeface="+mn-lt"/>
                <a:ea typeface="Times New Roman" panose="02020603050405020304" pitchFamily="18" charset="0"/>
              </a:rPr>
              <a:t>vector</a:t>
            </a:r>
            <a:r>
              <a:rPr lang="vi-VN" sz="1600" dirty="0">
                <a:solidFill>
                  <a:schemeClr val="bg1"/>
                </a:solidFill>
                <a:effectLst/>
                <a:latin typeface="+mn-lt"/>
                <a:ea typeface="Times New Roman" panose="02020603050405020304" pitchFamily="18" charset="0"/>
              </a:rPr>
              <a:t> riêng của A x A</a:t>
            </a:r>
            <a:r>
              <a:rPr lang="vi-VN" sz="1600" baseline="30000" dirty="0">
                <a:solidFill>
                  <a:schemeClr val="bg1"/>
                </a:solidFill>
                <a:effectLst/>
                <a:latin typeface="+mn-lt"/>
                <a:ea typeface="Times New Roman" panose="02020603050405020304" pitchFamily="18" charset="0"/>
              </a:rPr>
              <a:t>T</a:t>
            </a:r>
            <a:endParaRPr lang="vi-VN" sz="1600" dirty="0">
              <a:solidFill>
                <a:schemeClr val="bg1"/>
              </a:solidFill>
              <a:effectLst/>
              <a:latin typeface="+mn-lt"/>
              <a:ea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ifferential Geometry - Master of Science in Mathematics by Slidesgo">
  <a:themeElements>
    <a:clrScheme name="Simple Light">
      <a:dk1>
        <a:srgbClr val="FFFFFF"/>
      </a:dk1>
      <a:lt1>
        <a:srgbClr val="031B2D"/>
      </a:lt1>
      <a:dk2>
        <a:srgbClr val="2F2C78"/>
      </a:dk2>
      <a:lt2>
        <a:srgbClr val="7449DD"/>
      </a:lt2>
      <a:accent1>
        <a:srgbClr val="9E5FA6"/>
      </a:accent1>
      <a:accent2>
        <a:srgbClr val="F88D2F"/>
      </a:accent2>
      <a:accent3>
        <a:srgbClr val="F0A563"/>
      </a:accent3>
      <a:accent4>
        <a:srgbClr val="E1D2C5"/>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1130</TotalTime>
  <Words>943</Words>
  <Application>Microsoft Office PowerPoint</Application>
  <PresentationFormat>Trình chiếu Trên màn hình (16:9)</PresentationFormat>
  <Paragraphs>68</Paragraphs>
  <Slides>19</Slides>
  <Notes>14</Notes>
  <HiddenSlides>0</HiddenSlides>
  <MMClips>0</MMClips>
  <ScaleCrop>false</ScaleCrop>
  <HeadingPairs>
    <vt:vector size="6" baseType="variant">
      <vt:variant>
        <vt:lpstr>Phông được Dùng</vt:lpstr>
      </vt:variant>
      <vt:variant>
        <vt:i4>7</vt:i4>
      </vt:variant>
      <vt:variant>
        <vt:lpstr>Chủ đề</vt:lpstr>
      </vt:variant>
      <vt:variant>
        <vt:i4>1</vt:i4>
      </vt:variant>
      <vt:variant>
        <vt:lpstr>Tiêu đề Bản chiếu</vt:lpstr>
      </vt:variant>
      <vt:variant>
        <vt:i4>19</vt:i4>
      </vt:variant>
    </vt:vector>
  </HeadingPairs>
  <TitlesOfParts>
    <vt:vector size="27" baseType="lpstr">
      <vt:lpstr>Arial</vt:lpstr>
      <vt:lpstr>Nunito Light</vt:lpstr>
      <vt:lpstr>Times New Roman</vt:lpstr>
      <vt:lpstr>Archivo Narrow</vt:lpstr>
      <vt:lpstr>DM Sans</vt:lpstr>
      <vt:lpstr>Anaheim</vt:lpstr>
      <vt:lpstr>Barlow</vt:lpstr>
      <vt:lpstr>Differential Geometry - Master of Science in Mathematics by Slidesgo</vt:lpstr>
      <vt:lpstr>Bản trình bày PowerPoint</vt:lpstr>
      <vt:lpstr>03</vt:lpstr>
      <vt:lpstr>Tổng quan </vt:lpstr>
      <vt:lpstr>1.1 Lý do chọn đề tài</vt:lpstr>
      <vt:lpstr>1.2 Phương pháp gợi ý</vt:lpstr>
      <vt:lpstr>02</vt:lpstr>
      <vt:lpstr>Bản trình bày PowerPoint</vt:lpstr>
      <vt:lpstr>Bản trình bày PowerPoint</vt:lpstr>
      <vt:lpstr>Bản trình bày PowerPoint</vt:lpstr>
      <vt:lpstr>Đánh giá kết quả</vt:lpstr>
      <vt:lpstr>Bản trình bày PowerPoint</vt:lpstr>
      <vt:lpstr>Bản trình bày PowerPoint</vt:lpstr>
      <vt:lpstr>Bản trình bày PowerPoint</vt:lpstr>
      <vt:lpstr>Bản trình bày PowerPoint</vt:lpstr>
      <vt:lpstr>Kết luận &amp;  Hướng phát triển</vt:lpstr>
      <vt:lpstr>Bản trình bày PowerPoint</vt:lpstr>
      <vt:lpstr>Bản trình bày PowerPoint</vt:lpstr>
      <vt:lpstr>4.3 Hướng phát triển</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cp:lastModifiedBy>nhu quynh</cp:lastModifiedBy>
  <cp:revision>16</cp:revision>
  <dcterms:modified xsi:type="dcterms:W3CDTF">2024-01-18T18:37:05Z</dcterms:modified>
</cp:coreProperties>
</file>