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</p:sldIdLst>
  <p:sldSz cx="2160588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CCFF"/>
    <a:srgbClr val="E6E6E6"/>
    <a:srgbClr val="FFFFFF"/>
    <a:srgbClr val="A0CEF8"/>
    <a:srgbClr val="9FD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1" autoAdjust="0"/>
    <p:restoredTop sz="94660"/>
  </p:normalViewPr>
  <p:slideViewPr>
    <p:cSldViewPr snapToGrid="0">
      <p:cViewPr>
        <p:scale>
          <a:sx n="200" d="100"/>
          <a:sy n="200" d="100"/>
        </p:scale>
        <p:origin x="2794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24279" y="552738"/>
            <a:ext cx="1137672" cy="2359341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34" y="252007"/>
            <a:ext cx="1454265" cy="1476041"/>
          </a:xfrm>
        </p:spPr>
        <p:txBody>
          <a:bodyPr anchor="b">
            <a:normAutofit/>
          </a:bodyPr>
          <a:lstStyle>
            <a:lvl1pPr algn="l">
              <a:defRPr sz="1040">
                <a:effectLst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34" y="1816050"/>
            <a:ext cx="1170614" cy="904024"/>
          </a:xfrm>
        </p:spPr>
        <p:txBody>
          <a:bodyPr anchor="t">
            <a:normAutofit/>
          </a:bodyPr>
          <a:lstStyle>
            <a:lvl1pPr marL="0" indent="0" algn="l">
              <a:buNone/>
              <a:defRPr sz="473">
                <a:solidFill>
                  <a:schemeClr val="bg2">
                    <a:lumMod val="75000"/>
                  </a:schemeClr>
                </a:solidFill>
              </a:defRPr>
            </a:lvl1pPr>
            <a:lvl2pPr marL="108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7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35" y="2124057"/>
            <a:ext cx="1548815" cy="72002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26035" y="252007"/>
            <a:ext cx="1908519" cy="147604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8"/>
            </a:lvl1pPr>
            <a:lvl2pPr marL="108036" indent="0">
              <a:buNone/>
              <a:defRPr sz="378"/>
            </a:lvl2pPr>
            <a:lvl3pPr marL="216073" indent="0">
              <a:buNone/>
              <a:defRPr sz="378"/>
            </a:lvl3pPr>
            <a:lvl4pPr marL="324109" indent="0">
              <a:buNone/>
              <a:defRPr sz="378"/>
            </a:lvl4pPr>
            <a:lvl5pPr marL="432145" indent="0">
              <a:buNone/>
              <a:defRPr sz="378"/>
            </a:lvl5pPr>
            <a:lvl6pPr marL="540182" indent="0">
              <a:buNone/>
              <a:defRPr sz="378"/>
            </a:lvl6pPr>
            <a:lvl7pPr marL="648218" indent="0">
              <a:buNone/>
              <a:defRPr sz="378"/>
            </a:lvl7pPr>
            <a:lvl8pPr marL="756255" indent="0">
              <a:buNone/>
              <a:defRPr sz="378"/>
            </a:lvl8pPr>
            <a:lvl9pPr marL="864291" indent="0">
              <a:buNone/>
              <a:defRPr sz="378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80049" y="1816049"/>
            <a:ext cx="1720468" cy="21600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78"/>
            </a:lvl1pPr>
            <a:lvl2pPr marL="108036" indent="0">
              <a:buFontTx/>
              <a:buNone/>
              <a:defRPr/>
            </a:lvl2pPr>
            <a:lvl3pPr marL="216073" indent="0">
              <a:buFontTx/>
              <a:buNone/>
              <a:defRPr/>
            </a:lvl3pPr>
            <a:lvl4pPr marL="324109" indent="0">
              <a:buFontTx/>
              <a:buNone/>
              <a:defRPr/>
            </a:lvl4pPr>
            <a:lvl5pPr marL="432145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764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35" y="252007"/>
            <a:ext cx="1908519" cy="1368037"/>
          </a:xfrm>
        </p:spPr>
        <p:txBody>
          <a:bodyPr anchor="ctr">
            <a:normAutofit/>
          </a:bodyPr>
          <a:lstStyle>
            <a:lvl1pPr algn="l">
              <a:defRPr sz="662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34" y="1944053"/>
            <a:ext cx="1508336" cy="900024"/>
          </a:xfrm>
        </p:spPr>
        <p:txBody>
          <a:bodyPr anchor="ctr">
            <a:normAutofit/>
          </a:bodyPr>
          <a:lstStyle>
            <a:lvl1pPr marL="0" indent="0" algn="l">
              <a:buNone/>
              <a:defRPr sz="425">
                <a:solidFill>
                  <a:schemeClr val="bg2">
                    <a:lumMod val="75000"/>
                  </a:schemeClr>
                </a:solidFill>
              </a:defRPr>
            </a:lvl1pPr>
            <a:lvl2pPr marL="108036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260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7" y="252007"/>
            <a:ext cx="1620863" cy="1368037"/>
          </a:xfrm>
        </p:spPr>
        <p:txBody>
          <a:bodyPr anchor="ctr">
            <a:normAutofit/>
          </a:bodyPr>
          <a:lstStyle>
            <a:lvl1pPr algn="l">
              <a:defRPr sz="662" b="0" cap="all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2069" y="1620044"/>
            <a:ext cx="1512805" cy="228006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108036" indent="0">
              <a:buFontTx/>
              <a:buNone/>
              <a:defRPr/>
            </a:lvl2pPr>
            <a:lvl3pPr marL="216073" indent="0">
              <a:buFontTx/>
              <a:buNone/>
              <a:defRPr/>
            </a:lvl3pPr>
            <a:lvl4pPr marL="324109" indent="0">
              <a:buFontTx/>
              <a:buNone/>
              <a:defRPr/>
            </a:lvl4pPr>
            <a:lvl5pPr marL="432145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34" y="2032057"/>
            <a:ext cx="1508055" cy="812020"/>
          </a:xfrm>
        </p:spPr>
        <p:txBody>
          <a:bodyPr anchor="ctr">
            <a:normAutofit/>
          </a:bodyPr>
          <a:lstStyle>
            <a:lvl1pPr marL="0" indent="0" algn="l">
              <a:buNone/>
              <a:defRPr sz="473">
                <a:solidFill>
                  <a:schemeClr val="bg2">
                    <a:lumMod val="75000"/>
                  </a:schemeClr>
                </a:solidFill>
              </a:defRPr>
            </a:lvl1pPr>
            <a:lvl2pPr marL="108036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54015" y="335737"/>
            <a:ext cx="108058" cy="276280"/>
          </a:xfrm>
          <a:prstGeom prst="rect">
            <a:avLst/>
          </a:prstGeom>
        </p:spPr>
        <p:txBody>
          <a:bodyPr vert="horz" lIns="21606" tIns="10803" rIns="21606" bIns="10803" rtlCol="0" anchor="ctr">
            <a:noAutofit/>
          </a:bodyPr>
          <a:lstStyle/>
          <a:p>
            <a:pPr lvl="0"/>
            <a:r>
              <a:rPr lang="en-US" sz="189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8495" y="1308036"/>
            <a:ext cx="108058" cy="276280"/>
          </a:xfrm>
          <a:prstGeom prst="rect">
            <a:avLst/>
          </a:prstGeom>
        </p:spPr>
        <p:txBody>
          <a:bodyPr vert="horz" lIns="21606" tIns="10803" rIns="21606" bIns="10803" rtlCol="0" anchor="ctr">
            <a:noAutofit/>
          </a:bodyPr>
          <a:lstStyle/>
          <a:p>
            <a:pPr lvl="0" algn="r"/>
            <a:r>
              <a:rPr lang="en-US" sz="189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7535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34" y="1620044"/>
            <a:ext cx="1508055" cy="801943"/>
          </a:xfrm>
        </p:spPr>
        <p:txBody>
          <a:bodyPr anchor="b">
            <a:normAutofit/>
          </a:bodyPr>
          <a:lstStyle>
            <a:lvl1pPr algn="l">
              <a:defRPr sz="662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34" y="2425096"/>
            <a:ext cx="1508336" cy="418981"/>
          </a:xfrm>
        </p:spPr>
        <p:txBody>
          <a:bodyPr anchor="t">
            <a:normAutofit/>
          </a:bodyPr>
          <a:lstStyle>
            <a:lvl1pPr marL="0" indent="0" algn="l">
              <a:buNone/>
              <a:defRPr sz="425">
                <a:solidFill>
                  <a:schemeClr val="bg2">
                    <a:lumMod val="75000"/>
                  </a:schemeClr>
                </a:solidFill>
              </a:defRPr>
            </a:lvl1pPr>
            <a:lvl2pPr marL="108036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5151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7" y="252007"/>
            <a:ext cx="1620863" cy="1368037"/>
          </a:xfrm>
        </p:spPr>
        <p:txBody>
          <a:bodyPr anchor="ctr">
            <a:normAutofit/>
          </a:bodyPr>
          <a:lstStyle>
            <a:lvl1pPr algn="l">
              <a:defRPr sz="662" b="0" cap="all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6034" y="1836050"/>
            <a:ext cx="1508055" cy="49601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73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34" y="2340063"/>
            <a:ext cx="1508055" cy="504014"/>
          </a:xfrm>
        </p:spPr>
        <p:txBody>
          <a:bodyPr anchor="t">
            <a:normAutofit/>
          </a:bodyPr>
          <a:lstStyle>
            <a:lvl1pPr marL="0" indent="0" algn="l">
              <a:buNone/>
              <a:defRPr sz="425">
                <a:solidFill>
                  <a:schemeClr val="bg2">
                    <a:lumMod val="75000"/>
                  </a:schemeClr>
                </a:solidFill>
              </a:defRPr>
            </a:lvl1pPr>
            <a:lvl2pPr marL="108036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54015" y="335737"/>
            <a:ext cx="108058" cy="276280"/>
          </a:xfrm>
          <a:prstGeom prst="rect">
            <a:avLst/>
          </a:prstGeom>
        </p:spPr>
        <p:txBody>
          <a:bodyPr vert="horz" lIns="21606" tIns="10803" rIns="21606" bIns="10803" rtlCol="0" anchor="ctr">
            <a:noAutofit/>
          </a:bodyPr>
          <a:lstStyle/>
          <a:p>
            <a:pPr lvl="0"/>
            <a:r>
              <a:rPr lang="en-US" sz="189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8495" y="1308036"/>
            <a:ext cx="108058" cy="276280"/>
          </a:xfrm>
          <a:prstGeom prst="rect">
            <a:avLst/>
          </a:prstGeom>
        </p:spPr>
        <p:txBody>
          <a:bodyPr vert="horz" lIns="21606" tIns="10803" rIns="21606" bIns="10803" rtlCol="0" anchor="ctr">
            <a:noAutofit/>
          </a:bodyPr>
          <a:lstStyle/>
          <a:p>
            <a:pPr lvl="0" algn="r"/>
            <a:r>
              <a:rPr lang="en-US" sz="189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8661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35" y="252007"/>
            <a:ext cx="1778198" cy="136803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62" b="0" dirty="0"/>
            </a:lvl1pPr>
          </a:lstStyle>
          <a:p>
            <a:pPr marL="0" lv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6034" y="1856051"/>
            <a:ext cx="1508055" cy="39601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73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34" y="2252062"/>
            <a:ext cx="1508055" cy="592015"/>
          </a:xfrm>
        </p:spPr>
        <p:txBody>
          <a:bodyPr anchor="t">
            <a:normAutofit/>
          </a:bodyPr>
          <a:lstStyle>
            <a:lvl1pPr marL="0" indent="0" algn="l">
              <a:buNone/>
              <a:defRPr sz="425">
                <a:solidFill>
                  <a:schemeClr val="bg2">
                    <a:lumMod val="75000"/>
                  </a:schemeClr>
                </a:solidFill>
              </a:defRPr>
            </a:lvl1pPr>
            <a:lvl2pPr marL="108036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0476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35" y="2124057"/>
            <a:ext cx="1548815" cy="720020"/>
          </a:xfrm>
        </p:spPr>
        <p:txBody>
          <a:bodyPr>
            <a:normAutofit/>
          </a:bodyPr>
          <a:lstStyle>
            <a:lvl1pPr algn="l">
              <a:defRPr sz="662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035" y="252007"/>
            <a:ext cx="1548815" cy="1780050"/>
          </a:xfrm>
        </p:spPr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4532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542" y="252007"/>
            <a:ext cx="483012" cy="2088057"/>
          </a:xfrm>
        </p:spPr>
        <p:txBody>
          <a:bodyPr vert="eaVert">
            <a:normAutofit/>
          </a:bodyPr>
          <a:lstStyle>
            <a:lvl1pPr>
              <a:defRPr sz="662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034" y="252007"/>
            <a:ext cx="1382269" cy="2592070"/>
          </a:xfrm>
        </p:spPr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447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35" y="2124057"/>
            <a:ext cx="1548815" cy="72002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35" y="252007"/>
            <a:ext cx="1548815" cy="1780050"/>
          </a:xfrm>
        </p:spPr>
        <p:txBody>
          <a:bodyPr anchor="ctr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364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34" y="936025"/>
            <a:ext cx="1512806" cy="1096030"/>
          </a:xfrm>
        </p:spPr>
        <p:txBody>
          <a:bodyPr anchor="b">
            <a:normAutofit/>
          </a:bodyPr>
          <a:lstStyle>
            <a:lvl1pPr algn="l">
              <a:defRPr sz="756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35" y="2120058"/>
            <a:ext cx="1512805" cy="724020"/>
          </a:xfrm>
        </p:spPr>
        <p:txBody>
          <a:bodyPr anchor="t">
            <a:normAutofit/>
          </a:bodyPr>
          <a:lstStyle>
            <a:lvl1pPr marL="0" indent="0" algn="l">
              <a:buNone/>
              <a:defRPr sz="425">
                <a:solidFill>
                  <a:schemeClr val="bg2">
                    <a:lumMod val="75000"/>
                  </a:schemeClr>
                </a:solidFill>
              </a:defRPr>
            </a:lvl1pPr>
            <a:lvl2pPr marL="108036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719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35" y="2124057"/>
            <a:ext cx="1548815" cy="720020"/>
          </a:xfrm>
        </p:spPr>
        <p:txBody>
          <a:bodyPr>
            <a:normAutofit/>
          </a:bodyPr>
          <a:lstStyle>
            <a:lvl1pPr>
              <a:defRPr sz="756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126034" y="252007"/>
            <a:ext cx="933317" cy="1780049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1101645" y="252007"/>
            <a:ext cx="932909" cy="1776048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948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35" y="2124057"/>
            <a:ext cx="1548815" cy="720020"/>
          </a:xfrm>
        </p:spPr>
        <p:txBody>
          <a:bodyPr>
            <a:normAutofit/>
          </a:bodyPr>
          <a:lstStyle>
            <a:lvl1pPr>
              <a:defRPr sz="756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49" y="252007"/>
            <a:ext cx="878239" cy="288008"/>
          </a:xfrm>
        </p:spPr>
        <p:txBody>
          <a:bodyPr anchor="b">
            <a:noAutofit/>
          </a:bodyPr>
          <a:lstStyle>
            <a:lvl1pPr marL="0" indent="0">
              <a:buNone/>
              <a:defRPr sz="567" b="0" cap="all">
                <a:solidFill>
                  <a:schemeClr val="tx1"/>
                </a:solidFill>
              </a:defRPr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34" y="540015"/>
            <a:ext cx="932254" cy="1492041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7166" y="267758"/>
            <a:ext cx="889388" cy="272257"/>
          </a:xfrm>
        </p:spPr>
        <p:txBody>
          <a:bodyPr anchor="b">
            <a:noAutofit/>
          </a:bodyPr>
          <a:lstStyle>
            <a:lvl1pPr marL="0" indent="0">
              <a:buNone/>
              <a:defRPr sz="567" b="0" cap="all">
                <a:solidFill>
                  <a:schemeClr val="tx1"/>
                </a:solidFill>
              </a:defRPr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1645" y="540015"/>
            <a:ext cx="934909" cy="1488040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5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35" y="2124057"/>
            <a:ext cx="1548815" cy="720020"/>
          </a:xfrm>
        </p:spPr>
        <p:txBody>
          <a:bodyPr>
            <a:normAutofit/>
          </a:bodyPr>
          <a:lstStyle>
            <a:lvl1pPr>
              <a:defRPr sz="756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125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54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48" y="252007"/>
            <a:ext cx="756206" cy="720020"/>
          </a:xfrm>
        </p:spPr>
        <p:txBody>
          <a:bodyPr anchor="b">
            <a:normAutofit/>
          </a:bodyPr>
          <a:lstStyle>
            <a:lvl1pPr algn="l">
              <a:defRPr sz="473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34" y="252007"/>
            <a:ext cx="1048810" cy="2592070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348" y="1044030"/>
            <a:ext cx="756206" cy="988027"/>
          </a:xfrm>
        </p:spPr>
        <p:txBody>
          <a:bodyPr anchor="t">
            <a:normAutofit/>
          </a:bodyPr>
          <a:lstStyle>
            <a:lvl1pPr marL="0" indent="0">
              <a:buNone/>
              <a:defRPr sz="378"/>
            </a:lvl1pPr>
            <a:lvl2pPr marL="108036" indent="0">
              <a:buNone/>
              <a:defRPr sz="284"/>
            </a:lvl2pPr>
            <a:lvl3pPr marL="216073" indent="0">
              <a:buNone/>
              <a:defRPr sz="236"/>
            </a:lvl3pPr>
            <a:lvl4pPr marL="324109" indent="0">
              <a:buNone/>
              <a:defRPr sz="213"/>
            </a:lvl4pPr>
            <a:lvl5pPr marL="432145" indent="0">
              <a:buNone/>
              <a:defRPr sz="213"/>
            </a:lvl5pPr>
            <a:lvl6pPr marL="540182" indent="0">
              <a:buNone/>
              <a:defRPr sz="213"/>
            </a:lvl6pPr>
            <a:lvl7pPr marL="648218" indent="0">
              <a:buNone/>
              <a:defRPr sz="213"/>
            </a:lvl7pPr>
            <a:lvl8pPr marL="756255" indent="0">
              <a:buNone/>
              <a:defRPr sz="213"/>
            </a:lvl8pPr>
            <a:lvl9pPr marL="864291" indent="0">
              <a:buNone/>
              <a:defRPr sz="213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896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289" y="684018"/>
            <a:ext cx="841944" cy="540015"/>
          </a:xfrm>
        </p:spPr>
        <p:txBody>
          <a:bodyPr anchor="b">
            <a:normAutofit/>
          </a:bodyPr>
          <a:lstStyle>
            <a:lvl1pPr algn="l">
              <a:defRPr sz="567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80049" y="432012"/>
            <a:ext cx="775244" cy="2268062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8"/>
            </a:lvl1pPr>
            <a:lvl2pPr marL="108036" indent="0">
              <a:buNone/>
              <a:defRPr sz="378"/>
            </a:lvl2pPr>
            <a:lvl3pPr marL="216073" indent="0">
              <a:buNone/>
              <a:defRPr sz="378"/>
            </a:lvl3pPr>
            <a:lvl4pPr marL="324109" indent="0">
              <a:buNone/>
              <a:defRPr sz="378"/>
            </a:lvl4pPr>
            <a:lvl5pPr marL="432145" indent="0">
              <a:buNone/>
              <a:defRPr sz="378"/>
            </a:lvl5pPr>
            <a:lvl6pPr marL="540182" indent="0">
              <a:buNone/>
              <a:defRPr sz="378"/>
            </a:lvl6pPr>
            <a:lvl7pPr marL="648218" indent="0">
              <a:buNone/>
              <a:defRPr sz="378"/>
            </a:lvl7pPr>
            <a:lvl8pPr marL="756255" indent="0">
              <a:buNone/>
              <a:defRPr sz="378"/>
            </a:lvl8pPr>
            <a:lvl9pPr marL="864291" indent="0">
              <a:buNone/>
              <a:defRPr sz="378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2343" y="1296035"/>
            <a:ext cx="842172" cy="984027"/>
          </a:xfrm>
        </p:spPr>
        <p:txBody>
          <a:bodyPr anchor="t">
            <a:normAutofit/>
          </a:bodyPr>
          <a:lstStyle>
            <a:lvl1pPr marL="0" indent="0">
              <a:buNone/>
              <a:defRPr sz="425"/>
            </a:lvl1pPr>
            <a:lvl2pPr marL="108036" indent="0">
              <a:buNone/>
              <a:defRPr sz="284"/>
            </a:lvl2pPr>
            <a:lvl3pPr marL="216073" indent="0">
              <a:buNone/>
              <a:defRPr sz="236"/>
            </a:lvl3pPr>
            <a:lvl4pPr marL="324109" indent="0">
              <a:buNone/>
              <a:defRPr sz="213"/>
            </a:lvl4pPr>
            <a:lvl5pPr marL="432145" indent="0">
              <a:buNone/>
              <a:defRPr sz="213"/>
            </a:lvl5pPr>
            <a:lvl6pPr marL="540182" indent="0">
              <a:buNone/>
              <a:defRPr sz="213"/>
            </a:lvl6pPr>
            <a:lvl7pPr marL="648218" indent="0">
              <a:buNone/>
              <a:defRPr sz="213"/>
            </a:lvl7pPr>
            <a:lvl8pPr marL="756255" indent="0">
              <a:buNone/>
              <a:defRPr sz="213"/>
            </a:lvl8pPr>
            <a:lvl9pPr marL="864291" indent="0">
              <a:buNone/>
              <a:defRPr sz="213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6034" y="2916079"/>
            <a:ext cx="1373222" cy="172505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792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76179" y="1840050"/>
            <a:ext cx="583731" cy="1256034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035" y="2124057"/>
            <a:ext cx="1548815" cy="7200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35" y="252007"/>
            <a:ext cx="1548815" cy="1780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5654" y="2916081"/>
            <a:ext cx="283651" cy="17250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36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DCF6D3-1CDC-425C-A794-403A2980CF77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6034" y="2916079"/>
            <a:ext cx="1373222" cy="17250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36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6979" y="2635573"/>
            <a:ext cx="202474" cy="3165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6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8819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108036" rtl="0" eaLnBrk="1" latinLnBrk="0" hangingPunct="1">
        <a:spcBef>
          <a:spcPct val="0"/>
        </a:spcBef>
        <a:buNone/>
        <a:defRPr sz="756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7523" indent="-67523" algn="l" defTabSz="108036" rtl="0" eaLnBrk="1" latinLnBrk="0" hangingPunct="1">
        <a:spcBef>
          <a:spcPct val="20000"/>
        </a:spcBef>
        <a:spcAft>
          <a:spcPts val="142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7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75559" indent="-67523" algn="l" defTabSz="108036" rtl="0" eaLnBrk="1" latinLnBrk="0" hangingPunct="1">
        <a:spcBef>
          <a:spcPct val="20000"/>
        </a:spcBef>
        <a:spcAft>
          <a:spcPts val="142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2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283595" indent="-67523" algn="l" defTabSz="108036" rtl="0" eaLnBrk="1" latinLnBrk="0" hangingPunct="1">
        <a:spcBef>
          <a:spcPct val="20000"/>
        </a:spcBef>
        <a:spcAft>
          <a:spcPts val="142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7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364623" indent="-40514" algn="l" defTabSz="108036" rtl="0" eaLnBrk="1" latinLnBrk="0" hangingPunct="1">
        <a:spcBef>
          <a:spcPct val="20000"/>
        </a:spcBef>
        <a:spcAft>
          <a:spcPts val="142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3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472659" indent="-40514" algn="l" defTabSz="108036" rtl="0" eaLnBrk="1" latinLnBrk="0" hangingPunct="1">
        <a:spcBef>
          <a:spcPct val="20000"/>
        </a:spcBef>
        <a:spcAft>
          <a:spcPts val="142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3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594200" indent="-54018" algn="l" defTabSz="108036" rtl="0" eaLnBrk="1" latinLnBrk="0" hangingPunct="1">
        <a:spcBef>
          <a:spcPct val="20000"/>
        </a:spcBef>
        <a:spcAft>
          <a:spcPts val="142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3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702236" indent="-54018" algn="l" defTabSz="108036" rtl="0" eaLnBrk="1" latinLnBrk="0" hangingPunct="1">
        <a:spcBef>
          <a:spcPct val="20000"/>
        </a:spcBef>
        <a:spcAft>
          <a:spcPts val="142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3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810273" indent="-54018" algn="l" defTabSz="108036" rtl="0" eaLnBrk="1" latinLnBrk="0" hangingPunct="1">
        <a:spcBef>
          <a:spcPct val="20000"/>
        </a:spcBef>
        <a:spcAft>
          <a:spcPts val="142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3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918309" indent="-54018" algn="l" defTabSz="108036" rtl="0" eaLnBrk="1" latinLnBrk="0" hangingPunct="1">
        <a:spcBef>
          <a:spcPct val="20000"/>
        </a:spcBef>
        <a:spcAft>
          <a:spcPts val="142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3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036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6" algn="l" defTabSz="108036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3" algn="l" defTabSz="108036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09" algn="l" defTabSz="108036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45" algn="l" defTabSz="108036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2" algn="l" defTabSz="108036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18" algn="l" defTabSz="108036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55" algn="l" defTabSz="108036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91" algn="l" defTabSz="108036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Hình ảnh 23" descr="Ảnh có chứa văn bản, biểu tượng, Phông chữ, Nhãn hiệu&#10;&#10;Mô tả được tạo tự động">
            <a:extLst>
              <a:ext uri="{FF2B5EF4-FFF2-40B4-BE49-F238E27FC236}">
                <a16:creationId xmlns:a16="http://schemas.microsoft.com/office/drawing/2014/main" id="{1AA3CFC4-7806-B24A-BEC1-7EE4952CC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201" y="-4324322"/>
            <a:ext cx="1087040" cy="1025893"/>
          </a:xfrm>
          <a:prstGeom prst="rect">
            <a:avLst/>
          </a:prstGeom>
        </p:spPr>
      </p:pic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4E1E499-1411-F5AC-0F29-40791ED755EB}"/>
              </a:ext>
            </a:extLst>
          </p:cNvPr>
          <p:cNvSpPr txBox="1"/>
          <p:nvPr/>
        </p:nvSpPr>
        <p:spPr>
          <a:xfrm>
            <a:off x="-843556" y="-4301025"/>
            <a:ext cx="490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TRƯỜNG ĐẠI HỌC TRÀ VINH</a:t>
            </a:r>
            <a:endParaRPr lang="vi-V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4193C695-4879-4861-ACD7-E08FE0402909}"/>
              </a:ext>
            </a:extLst>
          </p:cNvPr>
          <p:cNvSpPr txBox="1"/>
          <p:nvPr/>
        </p:nvSpPr>
        <p:spPr>
          <a:xfrm>
            <a:off x="374900" y="-6062"/>
            <a:ext cx="14209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TRÀ VINH</a:t>
            </a:r>
          </a:p>
          <a:p>
            <a:pPr algn="ctr"/>
            <a:r>
              <a:rPr lang="en-US" sz="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KỸ THUẬT - CÔNG NGHỆ</a:t>
            </a:r>
            <a:endParaRPr lang="vi-VN" sz="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D081B427-2BE1-5DF0-76FE-83D5A4C278C1}"/>
              </a:ext>
            </a:extLst>
          </p:cNvPr>
          <p:cNvCxnSpPr>
            <a:cxnSpLocks/>
          </p:cNvCxnSpPr>
          <p:nvPr/>
        </p:nvCxnSpPr>
        <p:spPr>
          <a:xfrm flipV="1">
            <a:off x="1557277" y="49960"/>
            <a:ext cx="0" cy="115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Hộp Văn bản 71">
            <a:extLst>
              <a:ext uri="{FF2B5EF4-FFF2-40B4-BE49-F238E27FC236}">
                <a16:creationId xmlns:a16="http://schemas.microsoft.com/office/drawing/2014/main" id="{6DCADD68-A02C-C1FA-91B2-1BCA8B817A85}"/>
              </a:ext>
            </a:extLst>
          </p:cNvPr>
          <p:cNvSpPr txBox="1"/>
          <p:nvPr/>
        </p:nvSpPr>
        <p:spPr>
          <a:xfrm>
            <a:off x="-79018" y="277147"/>
            <a:ext cx="2318623" cy="3089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 CỨU THUẬT TOÁN GỢI Ý THEO PHƯƠNG PHÁP </a:t>
            </a:r>
          </a:p>
          <a:p>
            <a:pPr algn="ctr">
              <a:lnSpc>
                <a:spcPct val="150000"/>
              </a:lnSpc>
            </a:pPr>
            <a:r>
              <a:rPr lang="en-US" sz="5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LỌC CỘNG TÁC VÀ XÂY DỰNG ỨNG DỤNG MINH HỌA</a:t>
            </a:r>
            <a:endParaRPr lang="vi-VN" sz="5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Hộp Văn bản 97">
            <a:extLst>
              <a:ext uri="{FF2B5EF4-FFF2-40B4-BE49-F238E27FC236}">
                <a16:creationId xmlns:a16="http://schemas.microsoft.com/office/drawing/2014/main" id="{639A9B8F-FDBA-2D9B-AC6C-07CB38A7977E}"/>
              </a:ext>
            </a:extLst>
          </p:cNvPr>
          <p:cNvSpPr txBox="1"/>
          <p:nvPr/>
        </p:nvSpPr>
        <p:spPr>
          <a:xfrm>
            <a:off x="389361" y="160263"/>
            <a:ext cx="142090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 ÁN CHUYÊN NGÀNH</a:t>
            </a:r>
            <a:endParaRPr lang="vi-VN" sz="4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Hộp Văn bản 98">
            <a:extLst>
              <a:ext uri="{FF2B5EF4-FFF2-40B4-BE49-F238E27FC236}">
                <a16:creationId xmlns:a16="http://schemas.microsoft.com/office/drawing/2014/main" id="{762AB57D-E2A6-E5A8-33EA-C88156B6D30C}"/>
              </a:ext>
            </a:extLst>
          </p:cNvPr>
          <p:cNvSpPr txBox="1"/>
          <p:nvPr/>
        </p:nvSpPr>
        <p:spPr>
          <a:xfrm>
            <a:off x="-67122" y="550315"/>
            <a:ext cx="912965" cy="26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Phan </a:t>
            </a:r>
            <a:r>
              <a:rPr lang="en-US" sz="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</a:t>
            </a:r>
          </a:p>
        </p:txBody>
      </p:sp>
      <p:sp>
        <p:nvSpPr>
          <p:cNvPr id="103" name="Hộp Văn bản 102">
            <a:extLst>
              <a:ext uri="{FF2B5EF4-FFF2-40B4-BE49-F238E27FC236}">
                <a16:creationId xmlns:a16="http://schemas.microsoft.com/office/drawing/2014/main" id="{91DF7D28-5A95-3C3D-8C50-B10F271A00E4}"/>
              </a:ext>
            </a:extLst>
          </p:cNvPr>
          <p:cNvSpPr txBox="1"/>
          <p:nvPr/>
        </p:nvSpPr>
        <p:spPr>
          <a:xfrm>
            <a:off x="1233855" y="550315"/>
            <a:ext cx="1080321" cy="265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 </a:t>
            </a:r>
            <a:r>
              <a:rPr lang="en-US" sz="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 </a:t>
            </a:r>
            <a:r>
              <a:rPr lang="en-US" sz="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Quỳnh Như – 110120109</a:t>
            </a:r>
          </a:p>
        </p:txBody>
      </p:sp>
      <p:sp>
        <p:nvSpPr>
          <p:cNvPr id="110" name="Hình chữ nhật: Góc Chéo Tròn 109">
            <a:extLst>
              <a:ext uri="{FF2B5EF4-FFF2-40B4-BE49-F238E27FC236}">
                <a16:creationId xmlns:a16="http://schemas.microsoft.com/office/drawing/2014/main" id="{668A2313-947C-3F5A-D80F-4A2879FA57C8}"/>
              </a:ext>
            </a:extLst>
          </p:cNvPr>
          <p:cNvSpPr/>
          <p:nvPr/>
        </p:nvSpPr>
        <p:spPr>
          <a:xfrm>
            <a:off x="1136757" y="845911"/>
            <a:ext cx="723897" cy="126962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TÓM TẮT ĐỒ ÁN</a:t>
            </a:r>
            <a:endParaRPr lang="vi-VN" sz="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Google Shape;349;p38">
            <a:extLst>
              <a:ext uri="{FF2B5EF4-FFF2-40B4-BE49-F238E27FC236}">
                <a16:creationId xmlns:a16="http://schemas.microsoft.com/office/drawing/2014/main" id="{0299448F-5F1C-E472-4060-900F80418072}"/>
              </a:ext>
            </a:extLst>
          </p:cNvPr>
          <p:cNvSpPr/>
          <p:nvPr/>
        </p:nvSpPr>
        <p:spPr>
          <a:xfrm>
            <a:off x="1722994" y="1143841"/>
            <a:ext cx="229984" cy="100680"/>
          </a:xfrm>
          <a:prstGeom prst="homePlate">
            <a:avLst>
              <a:gd name="adj" fmla="val 3203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3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Google Shape;349;p38">
            <a:extLst>
              <a:ext uri="{FF2B5EF4-FFF2-40B4-BE49-F238E27FC236}">
                <a16:creationId xmlns:a16="http://schemas.microsoft.com/office/drawing/2014/main" id="{6860439D-33B1-4BE3-154E-E0334C07825B}"/>
              </a:ext>
            </a:extLst>
          </p:cNvPr>
          <p:cNvSpPr/>
          <p:nvPr/>
        </p:nvSpPr>
        <p:spPr>
          <a:xfrm>
            <a:off x="1569803" y="1143842"/>
            <a:ext cx="229984" cy="100680"/>
          </a:xfrm>
          <a:prstGeom prst="homePlate">
            <a:avLst>
              <a:gd name="adj" fmla="val 3203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3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Google Shape;349;p38">
            <a:extLst>
              <a:ext uri="{FF2B5EF4-FFF2-40B4-BE49-F238E27FC236}">
                <a16:creationId xmlns:a16="http://schemas.microsoft.com/office/drawing/2014/main" id="{23320E88-AC50-1A16-327B-BA7A3BC22E78}"/>
              </a:ext>
            </a:extLst>
          </p:cNvPr>
          <p:cNvSpPr/>
          <p:nvPr/>
        </p:nvSpPr>
        <p:spPr>
          <a:xfrm>
            <a:off x="1398147" y="1143841"/>
            <a:ext cx="229984" cy="100680"/>
          </a:xfrm>
          <a:prstGeom prst="homePlate">
            <a:avLst>
              <a:gd name="adj" fmla="val 3203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3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Google Shape;349;p38">
            <a:extLst>
              <a:ext uri="{FF2B5EF4-FFF2-40B4-BE49-F238E27FC236}">
                <a16:creationId xmlns:a16="http://schemas.microsoft.com/office/drawing/2014/main" id="{4EBDD3E0-D0AE-3896-D19A-DFAD173F8E61}"/>
              </a:ext>
            </a:extLst>
          </p:cNvPr>
          <p:cNvSpPr/>
          <p:nvPr/>
        </p:nvSpPr>
        <p:spPr>
          <a:xfrm>
            <a:off x="1244956" y="1143842"/>
            <a:ext cx="229984" cy="100680"/>
          </a:xfrm>
          <a:prstGeom prst="homePlate">
            <a:avLst>
              <a:gd name="adj" fmla="val 3203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3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Google Shape;349;p38">
            <a:extLst>
              <a:ext uri="{FF2B5EF4-FFF2-40B4-BE49-F238E27FC236}">
                <a16:creationId xmlns:a16="http://schemas.microsoft.com/office/drawing/2014/main" id="{D00F618D-A386-E343-B1FE-2D5CD2B8F399}"/>
              </a:ext>
            </a:extLst>
          </p:cNvPr>
          <p:cNvSpPr/>
          <p:nvPr/>
        </p:nvSpPr>
        <p:spPr>
          <a:xfrm>
            <a:off x="1082623" y="1143841"/>
            <a:ext cx="229984" cy="100680"/>
          </a:xfrm>
          <a:prstGeom prst="homePlate">
            <a:avLst>
              <a:gd name="adj" fmla="val 32030"/>
            </a:avLst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cxnSp>
        <p:nvCxnSpPr>
          <p:cNvPr id="130" name="Đường kết nối: Mũi tên Gấp khúc 129">
            <a:extLst>
              <a:ext uri="{FF2B5EF4-FFF2-40B4-BE49-F238E27FC236}">
                <a16:creationId xmlns:a16="http://schemas.microsoft.com/office/drawing/2014/main" id="{E6D7E4F6-2395-4787-2158-B7864220D13A}"/>
              </a:ext>
            </a:extLst>
          </p:cNvPr>
          <p:cNvCxnSpPr>
            <a:stCxn id="121" idx="0"/>
          </p:cNvCxnSpPr>
          <p:nvPr/>
        </p:nvCxnSpPr>
        <p:spPr>
          <a:xfrm rot="16200000" flipV="1">
            <a:off x="1224456" y="1024474"/>
            <a:ext cx="109230" cy="1295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Hộp Văn bản 130">
            <a:extLst>
              <a:ext uri="{FF2B5EF4-FFF2-40B4-BE49-F238E27FC236}">
                <a16:creationId xmlns:a16="http://schemas.microsoft.com/office/drawing/2014/main" id="{5896580D-6393-A289-CE60-B32C37515CAF}"/>
              </a:ext>
            </a:extLst>
          </p:cNvPr>
          <p:cNvSpPr txBox="1"/>
          <p:nvPr/>
        </p:nvSpPr>
        <p:spPr>
          <a:xfrm>
            <a:off x="710777" y="960862"/>
            <a:ext cx="5982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</a:t>
            </a:r>
          </a:p>
          <a:p>
            <a:pPr algn="ctr"/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PHÁP GỢI Ý</a:t>
            </a:r>
          </a:p>
        </p:txBody>
      </p:sp>
      <p:cxnSp>
        <p:nvCxnSpPr>
          <p:cNvPr id="132" name="Đường kết nối: Mũi tên Gấp khúc 131">
            <a:extLst>
              <a:ext uri="{FF2B5EF4-FFF2-40B4-BE49-F238E27FC236}">
                <a16:creationId xmlns:a16="http://schemas.microsoft.com/office/drawing/2014/main" id="{57860601-96F2-643E-2EC3-D764B7C260E3}"/>
              </a:ext>
            </a:extLst>
          </p:cNvPr>
          <p:cNvCxnSpPr>
            <a:cxnSpLocks/>
            <a:stCxn id="122" idx="2"/>
          </p:cNvCxnSpPr>
          <p:nvPr/>
        </p:nvCxnSpPr>
        <p:spPr>
          <a:xfrm rot="5400000">
            <a:off x="1378222" y="1234958"/>
            <a:ext cx="109231" cy="128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Hộp Văn bản 139">
            <a:extLst>
              <a:ext uri="{FF2B5EF4-FFF2-40B4-BE49-F238E27FC236}">
                <a16:creationId xmlns:a16="http://schemas.microsoft.com/office/drawing/2014/main" id="{866B7B8C-6530-C953-E8E3-4F57C360D972}"/>
              </a:ext>
            </a:extLst>
          </p:cNvPr>
          <p:cNvSpPr txBox="1"/>
          <p:nvPr/>
        </p:nvSpPr>
        <p:spPr>
          <a:xfrm>
            <a:off x="940444" y="1279270"/>
            <a:ext cx="5477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</a:t>
            </a:r>
          </a:p>
          <a:p>
            <a:pPr algn="ctr"/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 LÝ THUYẾT</a:t>
            </a:r>
          </a:p>
        </p:txBody>
      </p:sp>
      <p:cxnSp>
        <p:nvCxnSpPr>
          <p:cNvPr id="146" name="Đường kết nối: Mũi tên Gấp khúc 145">
            <a:extLst>
              <a:ext uri="{FF2B5EF4-FFF2-40B4-BE49-F238E27FC236}">
                <a16:creationId xmlns:a16="http://schemas.microsoft.com/office/drawing/2014/main" id="{41C1A168-9FD8-E1D3-A9D8-B034FC320C3B}"/>
              </a:ext>
            </a:extLst>
          </p:cNvPr>
          <p:cNvCxnSpPr>
            <a:stCxn id="123" idx="0"/>
          </p:cNvCxnSpPr>
          <p:nvPr/>
        </p:nvCxnSpPr>
        <p:spPr>
          <a:xfrm rot="5400000" flipH="1" flipV="1">
            <a:off x="1678704" y="1024579"/>
            <a:ext cx="109230" cy="1292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Hộp Văn bản 150">
            <a:extLst>
              <a:ext uri="{FF2B5EF4-FFF2-40B4-BE49-F238E27FC236}">
                <a16:creationId xmlns:a16="http://schemas.microsoft.com/office/drawing/2014/main" id="{643D307E-3426-F415-7791-D031F97718F6}"/>
              </a:ext>
            </a:extLst>
          </p:cNvPr>
          <p:cNvSpPr txBox="1"/>
          <p:nvPr/>
        </p:nvSpPr>
        <p:spPr>
          <a:xfrm>
            <a:off x="1766905" y="939067"/>
            <a:ext cx="3850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 GIÁ </a:t>
            </a:r>
          </a:p>
          <a:p>
            <a:pPr algn="ctr"/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</a:t>
            </a:r>
            <a:endParaRPr lang="vi-VN" sz="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Đường kết nối: Mũi tên Gấp khúc 155">
            <a:extLst>
              <a:ext uri="{FF2B5EF4-FFF2-40B4-BE49-F238E27FC236}">
                <a16:creationId xmlns:a16="http://schemas.microsoft.com/office/drawing/2014/main" id="{471625CB-8743-FF90-9C77-EE61AAB180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19535" y="1260085"/>
            <a:ext cx="103915" cy="727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Hộp Văn bản 157">
            <a:extLst>
              <a:ext uri="{FF2B5EF4-FFF2-40B4-BE49-F238E27FC236}">
                <a16:creationId xmlns:a16="http://schemas.microsoft.com/office/drawing/2014/main" id="{348FE9DB-358F-B0F5-CFC2-4E039CEFDF3C}"/>
              </a:ext>
            </a:extLst>
          </p:cNvPr>
          <p:cNvSpPr txBox="1"/>
          <p:nvPr/>
        </p:nvSpPr>
        <p:spPr>
          <a:xfrm>
            <a:off x="1606821" y="1324629"/>
            <a:ext cx="5758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 &amp;</a:t>
            </a:r>
          </a:p>
          <a:p>
            <a:pPr algn="ctr"/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PHÁT TRIỂN</a:t>
            </a:r>
            <a:endParaRPr lang="vi-VN" sz="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Hộp Văn bản 162">
            <a:extLst>
              <a:ext uri="{FF2B5EF4-FFF2-40B4-BE49-F238E27FC236}">
                <a16:creationId xmlns:a16="http://schemas.microsoft.com/office/drawing/2014/main" id="{B2D78442-E431-D0AF-22AC-E7E568890128}"/>
              </a:ext>
            </a:extLst>
          </p:cNvPr>
          <p:cNvSpPr txBox="1"/>
          <p:nvPr/>
        </p:nvSpPr>
        <p:spPr>
          <a:xfrm>
            <a:off x="0" y="947633"/>
            <a:ext cx="776948" cy="39241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  <a:endParaRPr lang="en-US" sz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chuyền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5" name="Lưu Đồ: Thay đổi Tiến Trình 174">
            <a:extLst>
              <a:ext uri="{FF2B5EF4-FFF2-40B4-BE49-F238E27FC236}">
                <a16:creationId xmlns:a16="http://schemas.microsoft.com/office/drawing/2014/main" id="{2CD3DDBE-CD38-2D1E-EA3B-10B00D4028AB}"/>
              </a:ext>
            </a:extLst>
          </p:cNvPr>
          <p:cNvSpPr/>
          <p:nvPr/>
        </p:nvSpPr>
        <p:spPr>
          <a:xfrm>
            <a:off x="0" y="3190129"/>
            <a:ext cx="2160588" cy="49960"/>
          </a:xfrm>
          <a:prstGeom prst="flowChartAlternateProcess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0" name="Hộp Văn bản 179">
            <a:extLst>
              <a:ext uri="{FF2B5EF4-FFF2-40B4-BE49-F238E27FC236}">
                <a16:creationId xmlns:a16="http://schemas.microsoft.com/office/drawing/2014/main" id="{8D967B37-496D-23D9-0E8E-CB0D91215456}"/>
              </a:ext>
            </a:extLst>
          </p:cNvPr>
          <p:cNvSpPr txBox="1"/>
          <p:nvPr/>
        </p:nvSpPr>
        <p:spPr>
          <a:xfrm>
            <a:off x="-3483" y="1349243"/>
            <a:ext cx="729819" cy="43858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PHÁP THỰC HIỆN</a:t>
            </a:r>
          </a:p>
          <a:p>
            <a:pPr algn="just"/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ý.</a:t>
            </a:r>
          </a:p>
          <a:p>
            <a:pPr algn="just"/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188" name="Hình ảnh 187">
            <a:extLst>
              <a:ext uri="{FF2B5EF4-FFF2-40B4-BE49-F238E27FC236}">
                <a16:creationId xmlns:a16="http://schemas.microsoft.com/office/drawing/2014/main" id="{C58AA198-CA3C-D153-5137-311BF8D756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33"/>
          <a:stretch/>
        </p:blipFill>
        <p:spPr>
          <a:xfrm>
            <a:off x="350321" y="-145458"/>
            <a:ext cx="270507" cy="570594"/>
          </a:xfrm>
          <a:prstGeom prst="rect">
            <a:avLst/>
          </a:prstGeom>
        </p:spPr>
      </p:pic>
      <p:pic>
        <p:nvPicPr>
          <p:cNvPr id="190" name="Hình ảnh 189" descr="Ảnh có chứa văn bản, ảnh chụp màn hình, biểu tượng, Phông chữ&#10;&#10;Mô tả được tạo tự động">
            <a:extLst>
              <a:ext uri="{FF2B5EF4-FFF2-40B4-BE49-F238E27FC236}">
                <a16:creationId xmlns:a16="http://schemas.microsoft.com/office/drawing/2014/main" id="{C96569BD-5A95-0F0D-6EF4-5727CDAF89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0" t="-1588" r="2420" b="1588"/>
          <a:stretch/>
        </p:blipFill>
        <p:spPr>
          <a:xfrm>
            <a:off x="1571535" y="-96278"/>
            <a:ext cx="511857" cy="417457"/>
          </a:xfrm>
          <a:prstGeom prst="rect">
            <a:avLst/>
          </a:prstGeom>
        </p:spPr>
      </p:pic>
      <p:sp>
        <p:nvSpPr>
          <p:cNvPr id="220" name="Hộp Văn bản 219">
            <a:extLst>
              <a:ext uri="{FF2B5EF4-FFF2-40B4-BE49-F238E27FC236}">
                <a16:creationId xmlns:a16="http://schemas.microsoft.com/office/drawing/2014/main" id="{3DB0DF9A-801A-84A4-0B58-768C1051A6A7}"/>
              </a:ext>
            </a:extLst>
          </p:cNvPr>
          <p:cNvSpPr txBox="1"/>
          <p:nvPr/>
        </p:nvSpPr>
        <p:spPr>
          <a:xfrm>
            <a:off x="0" y="1787080"/>
            <a:ext cx="674370" cy="34624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 TOÁN</a:t>
            </a:r>
          </a:p>
          <a:p>
            <a:pPr algn="just"/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Phương</a:t>
            </a:r>
            <a:r>
              <a:rPr lang="en-US" sz="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pháp</a:t>
            </a:r>
            <a:r>
              <a:rPr lang="en-US" sz="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tương</a:t>
            </a:r>
            <a:r>
              <a:rPr lang="en-US" sz="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quan</a:t>
            </a:r>
            <a:r>
              <a:rPr lang="en-US" sz="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Pearson Correlation.</a:t>
            </a:r>
            <a:endParaRPr lang="en-US" sz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Phương</a:t>
            </a:r>
            <a:r>
              <a:rPr lang="en-US" sz="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pháp</a:t>
            </a:r>
            <a:r>
              <a:rPr lang="en-US" sz="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Singular</a:t>
            </a:r>
            <a:r>
              <a:rPr lang="vi-VN" sz="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</a:t>
            </a:r>
            <a:r>
              <a:rPr lang="vi-VN" sz="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Decomposition</a:t>
            </a:r>
            <a:r>
              <a:rPr lang="vi-VN" sz="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(SVD).</a:t>
            </a:r>
          </a:p>
        </p:txBody>
      </p:sp>
      <p:sp>
        <p:nvSpPr>
          <p:cNvPr id="223" name="Lưu Đồ: Thay đổi Tiến Trình 222">
            <a:extLst>
              <a:ext uri="{FF2B5EF4-FFF2-40B4-BE49-F238E27FC236}">
                <a16:creationId xmlns:a16="http://schemas.microsoft.com/office/drawing/2014/main" id="{7A416B3D-D4AD-9FFF-C24B-5BB4C2CBD532}"/>
              </a:ext>
            </a:extLst>
          </p:cNvPr>
          <p:cNvSpPr/>
          <p:nvPr/>
        </p:nvSpPr>
        <p:spPr>
          <a:xfrm>
            <a:off x="731217" y="2668955"/>
            <a:ext cx="1093470" cy="51768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26" name="Hình ảnh 2">
            <a:extLst>
              <a:ext uri="{FF2B5EF4-FFF2-40B4-BE49-F238E27FC236}">
                <a16:creationId xmlns:a16="http://schemas.microsoft.com/office/drawing/2014/main" id="{075CFAE4-E1BB-3FA0-C7C8-16B6E165B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42" y="2744420"/>
            <a:ext cx="1050325" cy="40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" name="Hộp Văn bản 223">
            <a:extLst>
              <a:ext uri="{FF2B5EF4-FFF2-40B4-BE49-F238E27FC236}">
                <a16:creationId xmlns:a16="http://schemas.microsoft.com/office/drawing/2014/main" id="{D2201EEF-A358-2EEB-7DC7-2FEE16A325A5}"/>
              </a:ext>
            </a:extLst>
          </p:cNvPr>
          <p:cNvSpPr txBox="1"/>
          <p:nvPr/>
        </p:nvSpPr>
        <p:spPr>
          <a:xfrm>
            <a:off x="987417" y="2577575"/>
            <a:ext cx="581070" cy="1384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KÊT QUẢ TÌM KIẾM</a:t>
            </a:r>
            <a:endParaRPr lang="vi-VN" sz="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Lưu Đồ: Thay đổi Tiến Trình 224">
            <a:extLst>
              <a:ext uri="{FF2B5EF4-FFF2-40B4-BE49-F238E27FC236}">
                <a16:creationId xmlns:a16="http://schemas.microsoft.com/office/drawing/2014/main" id="{FF96901C-9F93-64F3-2CE3-84B6FA10C2B4}"/>
              </a:ext>
            </a:extLst>
          </p:cNvPr>
          <p:cNvSpPr/>
          <p:nvPr/>
        </p:nvSpPr>
        <p:spPr>
          <a:xfrm>
            <a:off x="914186" y="2210825"/>
            <a:ext cx="1100862" cy="31249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27" name="Hình ảnh 1">
            <a:extLst>
              <a:ext uri="{FF2B5EF4-FFF2-40B4-BE49-F238E27FC236}">
                <a16:creationId xmlns:a16="http://schemas.microsoft.com/office/drawing/2014/main" id="{753339D6-4B7C-F60D-C752-34C420D76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81" y="2286143"/>
            <a:ext cx="1081775" cy="21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Hộp Văn bản 225">
            <a:extLst>
              <a:ext uri="{FF2B5EF4-FFF2-40B4-BE49-F238E27FC236}">
                <a16:creationId xmlns:a16="http://schemas.microsoft.com/office/drawing/2014/main" id="{5FE06E25-993B-2AFF-2005-56E0FA8CE939}"/>
              </a:ext>
            </a:extLst>
          </p:cNvPr>
          <p:cNvSpPr txBox="1"/>
          <p:nvPr/>
        </p:nvSpPr>
        <p:spPr>
          <a:xfrm>
            <a:off x="1176612" y="2127478"/>
            <a:ext cx="596656" cy="1384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 TÌM KIẾM</a:t>
            </a:r>
            <a:endParaRPr lang="vi-VN" sz="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Exploring collaborative filtering for job recommendations">
            <a:extLst>
              <a:ext uri="{FF2B5EF4-FFF2-40B4-BE49-F238E27FC236}">
                <a16:creationId xmlns:a16="http://schemas.microsoft.com/office/drawing/2014/main" id="{167C419F-AE16-C216-024A-4DB645997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8" t="9856" r="13693" b="7748"/>
          <a:stretch>
            <a:fillRect/>
          </a:stretch>
        </p:blipFill>
        <p:spPr bwMode="auto">
          <a:xfrm>
            <a:off x="1445019" y="1627074"/>
            <a:ext cx="565985" cy="36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Phương pháp lọc cộng tác trong thương mại điện tử là gì?">
            <a:extLst>
              <a:ext uri="{FF2B5EF4-FFF2-40B4-BE49-F238E27FC236}">
                <a16:creationId xmlns:a16="http://schemas.microsoft.com/office/drawing/2014/main" id="{902D072B-B9E0-931A-0940-2AEFC3195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76" y="1483074"/>
            <a:ext cx="467767" cy="59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" name="Hộp Văn bản 228">
            <a:extLst>
              <a:ext uri="{FF2B5EF4-FFF2-40B4-BE49-F238E27FC236}">
                <a16:creationId xmlns:a16="http://schemas.microsoft.com/office/drawing/2014/main" id="{D654A0AB-8988-1876-074D-4948B13EB57A}"/>
              </a:ext>
            </a:extLst>
          </p:cNvPr>
          <p:cNvSpPr txBox="1"/>
          <p:nvPr/>
        </p:nvSpPr>
        <p:spPr>
          <a:xfrm>
            <a:off x="-8661" y="2144776"/>
            <a:ext cx="641001" cy="3231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 ĐIỂM</a:t>
            </a:r>
          </a:p>
          <a:p>
            <a:pPr algn="just"/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endParaRPr lang="en-US" sz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Hộp Văn bản 221">
            <a:extLst>
              <a:ext uri="{FF2B5EF4-FFF2-40B4-BE49-F238E27FC236}">
                <a16:creationId xmlns:a16="http://schemas.microsoft.com/office/drawing/2014/main" id="{5E31CFAF-60C0-36A9-5542-02C46BC0C701}"/>
              </a:ext>
            </a:extLst>
          </p:cNvPr>
          <p:cNvSpPr txBox="1"/>
          <p:nvPr/>
        </p:nvSpPr>
        <p:spPr>
          <a:xfrm>
            <a:off x="-24805" y="2474950"/>
            <a:ext cx="622096" cy="230832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NGÔN NGỮ</a:t>
            </a:r>
          </a:p>
          <a:p>
            <a:pPr algn="just"/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JavaScript</a:t>
            </a:r>
          </a:p>
          <a:p>
            <a:pPr algn="just"/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Python</a:t>
            </a:r>
          </a:p>
        </p:txBody>
      </p:sp>
    </p:spTree>
    <p:extLst>
      <p:ext uri="{BB962C8B-B14F-4D97-AF65-F5344CB8AC3E}">
        <p14:creationId xmlns:p14="http://schemas.microsoft.com/office/powerpoint/2010/main" val="3863451393"/>
      </p:ext>
    </p:extLst>
  </p:cSld>
  <p:clrMapOvr>
    <a:masterClrMapping/>
  </p:clrMapOvr>
</p:sld>
</file>

<file path=ppt/theme/theme1.xml><?xml version="1.0" encoding="utf-8"?>
<a:theme xmlns:a="http://schemas.openxmlformats.org/drawingml/2006/main" name="Lát cắt">
  <a:themeElements>
    <a:clrScheme name="Lát cắ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Lát cắ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át cắ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1259</TotalTime>
  <Words>226</Words>
  <Application>Microsoft Office PowerPoint</Application>
  <PresentationFormat>Tùy chỉnh</PresentationFormat>
  <Paragraphs>39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Tahoma</vt:lpstr>
      <vt:lpstr>Wingdings 3</vt:lpstr>
      <vt:lpstr>Lát cắt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nhu quynh</dc:creator>
  <cp:lastModifiedBy>nhu quynh</cp:lastModifiedBy>
  <cp:revision>2</cp:revision>
  <dcterms:created xsi:type="dcterms:W3CDTF">2024-01-17T17:25:23Z</dcterms:created>
  <dcterms:modified xsi:type="dcterms:W3CDTF">2024-01-18T14:24:45Z</dcterms:modified>
</cp:coreProperties>
</file>