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7" r:id="rId3"/>
    <p:sldId id="266" r:id="rId4"/>
    <p:sldId id="258" r:id="rId5"/>
    <p:sldId id="259" r:id="rId6"/>
    <p:sldId id="267" r:id="rId7"/>
    <p:sldId id="268" r:id="rId8"/>
    <p:sldId id="269" r:id="rId9"/>
    <p:sldId id="270" r:id="rId10"/>
    <p:sldId id="271" r:id="rId11"/>
    <p:sldId id="260" r:id="rId12"/>
    <p:sldId id="261" r:id="rId13"/>
    <p:sldId id="27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1829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10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352193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65847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914038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90903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61215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5551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9522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4290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352259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14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53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513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69822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1091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03119179"/>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check-host.n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wikipedia.org/wiki/Root_nameserv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roxyserverlist-24.blogspo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639" y="2248016"/>
            <a:ext cx="10202564" cy="1646302"/>
          </a:xfrm>
        </p:spPr>
        <p:txBody>
          <a:bodyPr/>
          <a:lstStyle/>
          <a:p>
            <a:r>
              <a:rPr lang="en-US" sz="2800" b="1"/>
              <a:t>Những kiến thức cơ bản về DDOS</a:t>
            </a:r>
          </a:p>
        </p:txBody>
      </p:sp>
      <p:sp>
        <p:nvSpPr>
          <p:cNvPr id="3" name="Subtitle 2"/>
          <p:cNvSpPr>
            <a:spLocks noGrp="1"/>
          </p:cNvSpPr>
          <p:nvPr>
            <p:ph type="subTitle" idx="1"/>
          </p:nvPr>
        </p:nvSpPr>
        <p:spPr/>
        <p:txBody>
          <a:bodyPr/>
          <a:lstStyle/>
          <a:p>
            <a:r>
              <a:rPr lang="en-US" err="1"/>
              <a:t>Mọi</a:t>
            </a:r>
            <a:r>
              <a:rPr lang="en-US"/>
              <a:t> </a:t>
            </a:r>
            <a:r>
              <a:rPr lang="en-US" err="1"/>
              <a:t>hướng</a:t>
            </a:r>
            <a:r>
              <a:rPr lang="en-US"/>
              <a:t> </a:t>
            </a:r>
            <a:r>
              <a:rPr lang="en-US" err="1"/>
              <a:t>dẫn</a:t>
            </a:r>
            <a:r>
              <a:rPr lang="en-US"/>
              <a:t> </a:t>
            </a:r>
            <a:r>
              <a:rPr lang="en-US" err="1"/>
              <a:t>chỉ</a:t>
            </a:r>
            <a:r>
              <a:rPr lang="en-US"/>
              <a:t> </a:t>
            </a:r>
            <a:r>
              <a:rPr lang="en-US" err="1"/>
              <a:t>mang</a:t>
            </a:r>
            <a:r>
              <a:rPr lang="en-US"/>
              <a:t> </a:t>
            </a:r>
            <a:r>
              <a:rPr lang="en-US" err="1"/>
              <a:t>tính</a:t>
            </a:r>
            <a:r>
              <a:rPr lang="en-US"/>
              <a:t> </a:t>
            </a:r>
            <a:r>
              <a:rPr lang="en-US" err="1"/>
              <a:t>chất</a:t>
            </a:r>
            <a:r>
              <a:rPr lang="en-US"/>
              <a:t> </a:t>
            </a:r>
            <a:r>
              <a:rPr lang="en-US" err="1"/>
              <a:t>cung</a:t>
            </a:r>
            <a:r>
              <a:rPr lang="en-US"/>
              <a:t> </a:t>
            </a:r>
            <a:r>
              <a:rPr lang="en-US" err="1"/>
              <a:t>cấp</a:t>
            </a:r>
            <a:r>
              <a:rPr lang="en-US"/>
              <a:t> </a:t>
            </a:r>
            <a:r>
              <a:rPr lang="en-US" err="1"/>
              <a:t>thông</a:t>
            </a:r>
            <a:r>
              <a:rPr lang="en-US"/>
              <a:t> tin </a:t>
            </a:r>
            <a:r>
              <a:rPr lang="en-US" err="1"/>
              <a:t>cho</a:t>
            </a:r>
            <a:r>
              <a:rPr lang="en-US"/>
              <a:t> </a:t>
            </a:r>
            <a:r>
              <a:rPr lang="en-US" err="1"/>
              <a:t>người</a:t>
            </a:r>
            <a:r>
              <a:rPr lang="en-US"/>
              <a:t> </a:t>
            </a:r>
            <a:r>
              <a:rPr lang="en-US" err="1"/>
              <a:t>muốn</a:t>
            </a:r>
            <a:r>
              <a:rPr lang="en-US"/>
              <a:t> </a:t>
            </a:r>
            <a:r>
              <a:rPr lang="en-US" err="1"/>
              <a:t>tìm</a:t>
            </a:r>
            <a:r>
              <a:rPr lang="en-US"/>
              <a:t> </a:t>
            </a:r>
            <a:r>
              <a:rPr lang="en-US" err="1"/>
              <a:t>hiểu</a:t>
            </a:r>
            <a:endParaRPr lang="en-US"/>
          </a:p>
        </p:txBody>
      </p:sp>
      <p:sp>
        <p:nvSpPr>
          <p:cNvPr id="4" name="TextBox 3"/>
          <p:cNvSpPr txBox="1"/>
          <p:nvPr/>
        </p:nvSpPr>
        <p:spPr>
          <a:xfrm>
            <a:off x="1243914" y="131805"/>
            <a:ext cx="7249297" cy="369332"/>
          </a:xfrm>
          <a:prstGeom prst="rect">
            <a:avLst/>
          </a:prstGeom>
          <a:noFill/>
        </p:spPr>
        <p:txBody>
          <a:bodyPr wrap="square" rtlCol="0">
            <a:spAutoFit/>
          </a:bodyPr>
          <a:lstStyle/>
          <a:p>
            <a:r>
              <a:rPr lang="en-US"/>
              <a:t>© </a:t>
            </a:r>
            <a:r>
              <a:rPr lang="en-US" err="1"/>
              <a:t>Kiet</a:t>
            </a:r>
            <a:r>
              <a:rPr lang="en-US"/>
              <a:t> Nguyen Anh Production</a:t>
            </a:r>
          </a:p>
        </p:txBody>
      </p:sp>
      <p:sp>
        <p:nvSpPr>
          <p:cNvPr id="5" name="TextBox 4"/>
          <p:cNvSpPr txBox="1"/>
          <p:nvPr/>
        </p:nvSpPr>
        <p:spPr>
          <a:xfrm>
            <a:off x="1243914" y="501137"/>
            <a:ext cx="4039530" cy="380312"/>
          </a:xfrm>
          <a:prstGeom prst="rect">
            <a:avLst/>
          </a:prstGeom>
          <a:noFill/>
        </p:spPr>
        <p:txBody>
          <a:bodyPr wrap="square" rtlCol="0">
            <a:spAutoFit/>
          </a:bodyPr>
          <a:lstStyle/>
          <a:p>
            <a:r>
              <a:rPr lang="en-US"/>
              <a:t>Series Hacking with Kali Linux</a:t>
            </a:r>
          </a:p>
        </p:txBody>
      </p:sp>
    </p:spTree>
    <p:extLst>
      <p:ext uri="{BB962C8B-B14F-4D97-AF65-F5344CB8AC3E}">
        <p14:creationId xmlns:p14="http://schemas.microsoft.com/office/powerpoint/2010/main" val="417404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10050162" cy="1441622"/>
          </a:xfrm>
        </p:spPr>
        <p:txBody>
          <a:bodyPr/>
          <a:lstStyle/>
          <a:p>
            <a:r>
              <a:rPr lang="en-US"/>
              <a:t>Trường hợp 3: File trực tiếp show ra hướng dẫn</a:t>
            </a:r>
          </a:p>
        </p:txBody>
      </p:sp>
      <p:sp>
        <p:nvSpPr>
          <p:cNvPr id="3" name="Content Placeholder 2"/>
          <p:cNvSpPr>
            <a:spLocks noGrp="1"/>
          </p:cNvSpPr>
          <p:nvPr>
            <p:ph idx="1"/>
          </p:nvPr>
        </p:nvSpPr>
        <p:spPr>
          <a:xfrm>
            <a:off x="833853" y="1864027"/>
            <a:ext cx="8596668" cy="3880773"/>
          </a:xfrm>
        </p:spPr>
        <p:txBody>
          <a:bodyPr/>
          <a:lstStyle/>
          <a:p>
            <a:r>
              <a:rPr lang="en-US"/>
              <a:t>Các bạn chỉ cần khai báo chính xác là được. Chỗ nó hỏi Proxy thì nhập Proxy.txt</a:t>
            </a:r>
          </a:p>
          <a:p>
            <a:r>
              <a:rPr lang="en-US"/>
              <a:t>Number Proxy nhập số trong dấu ngoặc</a:t>
            </a:r>
          </a:p>
        </p:txBody>
      </p:sp>
      <p:pic>
        <p:nvPicPr>
          <p:cNvPr id="4" name="Picture 3"/>
          <p:cNvPicPr>
            <a:picLocks noChangeAspect="1"/>
          </p:cNvPicPr>
          <p:nvPr/>
        </p:nvPicPr>
        <p:blipFill>
          <a:blip r:embed="rId2"/>
          <a:stretch>
            <a:fillRect/>
          </a:stretch>
        </p:blipFill>
        <p:spPr>
          <a:xfrm>
            <a:off x="1612171" y="3293984"/>
            <a:ext cx="6279308" cy="2450816"/>
          </a:xfrm>
          <a:prstGeom prst="rect">
            <a:avLst/>
          </a:prstGeom>
        </p:spPr>
      </p:pic>
    </p:spTree>
    <p:extLst>
      <p:ext uri="{BB962C8B-B14F-4D97-AF65-F5344CB8AC3E}">
        <p14:creationId xmlns:p14="http://schemas.microsoft.com/office/powerpoint/2010/main" val="406486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Nếu thành công thì Tool sẽ tự tấn công một cách chóng mặt</a:t>
            </a:r>
          </a:p>
        </p:txBody>
      </p:sp>
      <p:pic>
        <p:nvPicPr>
          <p:cNvPr id="5" name="Picture 4"/>
          <p:cNvPicPr>
            <a:picLocks noChangeAspect="1"/>
          </p:cNvPicPr>
          <p:nvPr/>
        </p:nvPicPr>
        <p:blipFill>
          <a:blip r:embed="rId2"/>
          <a:stretch>
            <a:fillRect/>
          </a:stretch>
        </p:blipFill>
        <p:spPr>
          <a:xfrm>
            <a:off x="1982541" y="1835786"/>
            <a:ext cx="7057143" cy="4685714"/>
          </a:xfrm>
          <a:prstGeom prst="rect">
            <a:avLst/>
          </a:prstGeom>
        </p:spPr>
      </p:pic>
    </p:spTree>
    <p:extLst>
      <p:ext uri="{BB962C8B-B14F-4D97-AF65-F5344CB8AC3E}">
        <p14:creationId xmlns:p14="http://schemas.microsoft.com/office/powerpoint/2010/main" val="370183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check xem victim die chưa</a:t>
            </a:r>
          </a:p>
        </p:txBody>
      </p:sp>
      <p:sp>
        <p:nvSpPr>
          <p:cNvPr id="5" name="Content Placeholder 4"/>
          <p:cNvSpPr>
            <a:spLocks noGrp="1"/>
          </p:cNvSpPr>
          <p:nvPr>
            <p:ph idx="1"/>
          </p:nvPr>
        </p:nvSpPr>
        <p:spPr>
          <a:xfrm>
            <a:off x="677334" y="1270000"/>
            <a:ext cx="8596668" cy="3880773"/>
          </a:xfrm>
        </p:spPr>
        <p:txBody>
          <a:bodyPr/>
          <a:lstStyle/>
          <a:p>
            <a:r>
              <a:rPr lang="en-US"/>
              <a:t>B1: Vào </a:t>
            </a:r>
            <a:r>
              <a:rPr lang="en-US">
                <a:hlinkClick r:id="rId2"/>
              </a:rPr>
              <a:t>http://www.check-host.net</a:t>
            </a:r>
            <a:endParaRPr lang="en-US"/>
          </a:p>
          <a:p>
            <a:r>
              <a:rPr lang="en-US"/>
              <a:t>B2: Paste URL Victim vào rồi bấm HTTP nếu báo lỗi 503 như hình là die</a:t>
            </a:r>
          </a:p>
        </p:txBody>
      </p:sp>
      <p:pic>
        <p:nvPicPr>
          <p:cNvPr id="7" name="Picture 6"/>
          <p:cNvPicPr>
            <a:picLocks noChangeAspect="1"/>
          </p:cNvPicPr>
          <p:nvPr/>
        </p:nvPicPr>
        <p:blipFill>
          <a:blip r:embed="rId3"/>
          <a:stretch>
            <a:fillRect/>
          </a:stretch>
        </p:blipFill>
        <p:spPr>
          <a:xfrm>
            <a:off x="2568297" y="2117476"/>
            <a:ext cx="4814742" cy="4398653"/>
          </a:xfrm>
          <a:prstGeom prst="rect">
            <a:avLst/>
          </a:prstGeom>
        </p:spPr>
      </p:pic>
    </p:spTree>
    <p:extLst>
      <p:ext uri="{BB962C8B-B14F-4D97-AF65-F5344CB8AC3E}">
        <p14:creationId xmlns:p14="http://schemas.microsoft.com/office/powerpoint/2010/main" val="278524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3168"/>
          </a:xfrm>
        </p:spPr>
        <p:txBody>
          <a:bodyPr/>
          <a:lstStyle/>
          <a:p>
            <a:r>
              <a:rPr lang="en-US"/>
              <a:t>Và đây là thành quả. Chiêm ngưỡng thôi</a:t>
            </a:r>
          </a:p>
        </p:txBody>
      </p:sp>
      <p:sp>
        <p:nvSpPr>
          <p:cNvPr id="6" name="AutoShape 2" descr="data:image/png;base64,iVBORw0KGgoAAAANSUhEUgAAAZ8AAABzCAMAAABwzf/rAAAAkFBMVEXmIRf////mIBXnMin86urlAADmGQzlEwDmHhP83NvnKyP4vrv2trP+9PPuZ2H63d36zcr51dTubWfpPzf85eTtX1nrYVzvg3/qVVDsT0b96ej++vryoZ/lFgbudXH4xMLxk5D1r6z0qKXpRkDznZnpPTXoMCfwjInxlpPvhIHqUUvrS0P3wb/60s/tcW3wfHclAPBPAAAOkUlEQVR4nO1d55qyPBCFCEmkWLGsgIqKrtju/+6+NCQgq1je3Tzfk/NnXVOZw0wmk6JhMljeNE1bGmogTaeexYkxGDubLYIYAw01gDFE242V8+OPbQwMDZUAsN3xOT/dDtLsqAeABgHlx59repQEsOc+4cfF+K97olELjF3T8C/xX/dD4wfEl9CwUq0+qgKnlmEZmh9VgR3Cj/YO1AXS/KgMoPlRG5oftaH5URravikOzY/S0PqjODQ/SkPrj9rQ/CgOzY/S0PqjODQ/SkPrj+LQ/KgNzY/S0PZNcWh+lIbWH7Wh+VEcjfh5a6v3rzzG/xYN+MFxDN9ADDVFr+MxP7A1X/Xar+Lk7jOo99e9isfjD0x75nuwJtrIvYqH/AD0Lj2m6Q/g7z3R/wyP+IFj/21+zE2zw1/01BgF1mfFcjzUH9j5AD+u02AEwijeDqcE2boVo+coArFt2+g3tBQj2pLoHP1s/9PBVRl+sJ1OEvc0IwhOi9V+/Yy0AZivomgz/fcE4eF3FEU7/vagHfm8+renP9TgByDjuy035HeTod1YhYDhkjLhHjUt8DLgiPYy4FMGO6Bd/fqXb4Ua+sMPWlbg7xv75QB4tMDkN/ihZ6rbMeen+8/5UUJ/APquLbYYNiTo1/mBv8XPW/rjB+En+AFoIvJ1F16SJN6in5dreHJM608d+oPppJly3ecHTrlxW1yyLfOOWoeLmHQ1lPgv8jOWxx+l+QkdBFHHepsfYCQs0w4jyPwigCEylkw1w7iRAv0eP8BJh8OhcNnUtm8nmxbv3A7sT/IDpzOaZ4nkPNjesZJRI5H/Hj90Do3z6wjU1h/KDyk/mL3JT3xhtQ3LjyniSu1GI9Av8iNDff0hQA0CQPf4AZA5b161E/GYfj27zjlvV5KKxSWZH/6C1z4RT8I/RGvz1Gob1zRQ+soo8QPuVGyAO316gPf5MRqMQff5SWiWxK58jw1abT7nBCwyB8oFKfjHKz+QDFiO47C/1XZ4kmPUJEqpQF6voq2SvKQZkoRpMd4qz3HlB8bAqW+V1hGTTtJU/MpK2Pv8GI/HoAb8eNVoAQCuFXT7c3a3CdjOl7vdRJ4P4ZR8s+RXn1z5QYeJS4Q2a2/Ow/JTQTDaecxv7/Y25xSVOwTj7OIxabfdfQZynY1Jq8tBHB++SVqQnFsYp3vaKi75b+hr75KXyT9Fg2rFBkbredQnAgrb7m4cP20LP8DP4zHo/vizZLUNq10H69HQcbjNwMMTJWAs5YEjJk7WiZwf+9IuureXXmaAskTuY2/nyM2hYdQtEoMoFYk2bfVoj8R8LFzBcnyHFTrgybXVsDcp32UEnV2/qNlffT271+MT/BhodH8Mus/PmeVZ3txAh+HVaOMh9RasW376Mj+XSO5GuCp8Czjtl3sUeq1rIrAH3XJqW7Bn01ZdY5F/H8Ga+MGh1KrvyQFtNHTLU/jg8hxBHxh/WD/Gd8egu/zgA3/93DsGuhE/IQ9nhAS8WS8nCA5598JQSszbAvFZdL5IDLasJc7P8krqGNbED5JK2WNhqeMsqNYcPkfQ2/wAUc3dMej+/BQJAYTJJTNQXOfnNOKH1dG7tGy4TrjEl1yOwGYaEKwONDxxiHhXx+LWLjhgTxj2L0PbhmceueixHjN+2lSysyDwzeMW1/BDyy7Ojo2m5Vapi8NaCtu71LadkUjuPDULeF9/eOG7BN2P7+BWLl2z69Gx274JXDfmZ+mQARpDe8RE569ZAZixujObqgwgie2iqIEdxoi/QXRNECM7onxwv9EWYSY/mg6z+XES18VHRVla8ZjJIBBzAgBZr8LNltVM2mXVdW9G2jv4hP4Igu6MQQ/i17C1KPJa3VPUgXZ5AbUpPzvhPoGYx/Q8PodmM6xObo+Js8DkxkcgxKbH/jIf1zH3Jxc0VfAzm5M3BsaGA+rio6a/y98nQdCKiwTNmUTmuZ8CUMpGwZupxD18wr4Jgn4egx6t/0DDK+UPw8UlxZL/1ZCf5Kp4AA0KDriYpT7YdDlP7Frhi2weknwJKvaQtiX42XABUVeyTn8SVLQ6ocoXZLRm7LC3biVNHNCUCrObPaFAnxl/eOd2Py03PFw/xXanV2U36RQ+cDN+gky6CJLLdkPTmZtsZoXdjwfJvpO2aN/hF03zHdkXTwg9/vzKT3tdNFujP5ZUFnNfbx+zRmjW2UHqM4AR5/u+NCR8xj/g5ePOT9Ogx/sPAMKD5FRuyk8Oubyb8ePJAZaYKdCJPpud0I+9VuH5xraIlQvb58omh7C3Wp6HIOenJ8mnRn88uazN4u4uKQFiVnNSstPc5HlNtsvkJZTQH1o8hsPO8lhqrZu/88386538XuKU1bDG+RBj9ifwSssVXLfOckkiWxvFhWFcSQTU6M9ItlZwStN9YtOwI/ok70WHGXVN2uvG/HxEf94ef0RfaKTKyXb98Mpz+MU1qBE/s9L+HexQ6VmDmPrX+QTndBk6pBVcyWWWF9KLAChtNRxIVrNGf0oRdrxlw1lKnMgh/eTPS3fv4lbvhtL7UMF/KwDo2pyNOqt8M49wRhvx023JrQCjiGmjeaHZQXSZOiifnOJ1cCPjApyfTqnVqv5UpJfHfEjN9BH8hVeCy96UcfMLkxWY/9wAxLZzOfKiKybJRvy0nRp+2DwGxEv5KYLjci18Li7v2T1+/MMtP5L+tOMyP0wMRJP5pKse88b8qBA/qDskhJGzZ0X7zFY342db4gevaIaIZcDOuRSAC4OVE/NaqE/z0yog50dWy1v9qfLDPJULusvP5Df1h9XyevwNsBWW2x5gxFe4mYF6hR+QmLn+0FmnkXmW7L/4U2T8M346cc5PWIMn+PlMfPSN+DUwdsuV59VMqTE/2LKktuR1+3Zd88bEeesk/WJLGAv+8M0PwbP8PLJvZPwRQaXL4Bbnpvv6PsTPO+s/OGUCq1l4BIgZKHb2oY6faZWfblrmh45g/kXynMm4hqe76zTrSPJwL6vqH+T/NdGfWv+AGGV4oB/aQxTf4onR+K/XTzFg9dd5nHZ0jx80r/ITZLf+9YxXTPxCMVBCFA8HrGLTIo4Z3tb417BFzyWAZvpjlqQnQtaY+tdMM6sP9uyJ3D/ff8ANwvF2M7xY+P7+wb7xVYny+tzt/JTZPEzc6e11iCPTLMRso7kk+W3mN3TkAQG3uqa1WBFGm+iPWQpHQzYQt4lEMQ/6LsuxHOAQQ1tdA7+H9/fvPBh7HvKzoTms6c2QKR6QCR23qLEKz3J87VTlx1zJD4KY/7cg6Ti7fK/6c0mMGLgsv10b3+Ec9O/xI+tPKWrBdT6i8R3MHqwcy4GHxN3sJs2PpLw9/ry9/w2uWZZFq2rhYjapnDGd4YO9vN0XO/4NPz3puQEXHmWXO4KeFNgBcJPzw90MX15x4m8M1dtG+iM7CDhlbw2b36AL7b8vBzVAzF4av3kA++/3j4KYuWlhAksrp2QCxIg/ssFa2LrVdf0b8Be1sr4wQUU623PvU1PCfWhf8gGkeB1AbLFuU9hXyGVMozqN9CfcXcsC/ir02XAmuDpK+xFgizWW1EwnfsLr/FgIxZ/Yfx0LAxlkDvFsCEcsyGPwGZU/4CqD+H7sTKzEQDS3avgxp+JRsFgb2/HoARtjvOuJPLFAF7DAAA+eWud8UMCIqU+xPvdIf8xZ59oqf5Ql/5/rITF2+VsFEeumf24+PX3nfIl77uw/cH5BvHRUJrtO6hhE4ul4l4d3xLspNmnPRghBiNDwWzRc4Wd2hvRnQlG8Z/T1uc7wtTozSVFM93EixCtz2XNjh73m1t6gJSFqMan68+v69iP9IUTPSa/oO3VmveqJAmLl3EwOrF1oDxP2v/fMTtJ3zv+ETY9uPdh/4GzyjFbv6Cau28vHtMV1bRi6PENyGXUmKyrS7umWH9P3LpmzvnisZ5aIQ+Z3BJw2hH9nfV4xmyw2JwjzZ4buLmttsx1fak+YhjTRH5/1an7Y5q36o3yUjNdcQO1osHac8YaHmJ7af6DE+TmM68/PmYv0+ijwS/TDn1lcDOOkwk/ArcesG/Cs/jyfasC1eNOtoJunmrk3DjDfwGOGs6A74+GFI+ekUfyAzaL94NqqtJZkz/2iXTES+Nkz+3fUOH+K0bnGzbC+gbzVb1DqCDH6XoWftnGUc/hZ8VxxVtmfaFrFb4qS4ajig3pQ2p/4KP4GS3snglHJya/uizTbT9Gjhv5QERmbU8nVCLteWr5aAGWLaw7LTRHnRATRqfULtvbuKmjLc2RBxM5KfgNm7lp+6NiIitSwv899BTbHCsv8VM9vdxH8vhaerVpl8cdw3y2ismF7Ez/3W5lq6I9Bd4jgwXfSYxcgzPqL1f5wc/FDbAyiRT+gqQMD8jsP+ORQfHYwmm4WfVo+6lT20GH7a5ksuvR6hZ67GVVuV8DxdOf1SGqwSHbOVR5oEkXRxpHd/pv7D3bE4ZiSfs2C/jEa34QGsD3cJwv6WN1FsrzZPv8QqvBDZYRguqYXiEzpBSI1W31JjtaapmJqX/idITyFfwbU8eY5UHxTHCLQymjtqXNbOSloDElqlmJZhPJlIaIP1ftDWKuxaLVufzLxJlN6L8pXCz/NTgP9+cX7dx5fwMMy3D3pdC8HyGv/oSRLfCp62axf4rFeqbrB/VWLx/J/AH+gf6D4VTy8/01sOXkD+v6319Hgflh2f2L31fsT++5+qu9PfBlN7u/V94/+IfT9vWpD33+tNjQ/SkPfH682ND+KQ/OjNLT+KA7Nj9rQ/CgNbd8Uh+ZHaWj9URyaH6Wh9UdtaH4Uh+ZHaWj9URyaH6Wh9UdxaH7UhuZHaWj7pjgoP08ch9T4XWDCjvVvf4FQ4w3g1DLCi94erSriSWiY7g87+jX+Ghi7pkEPK+sRSEUAeoDVMM1goAlSEPxnYQ16Qmd88+shGn8MgG12dtFgZ3SiLYIAv7URXuNzoDdlbCN2HtoQp6i8UZq2NNRAmo48cVr9P8voK4H6xvaGAAAAAElFTkSuQmCC"/>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Z8AAABzCAMAAABwzf/rAAAAkFBMVEXmIRf////mIBXnMin86urlAADmGQzlEwDmHhP83NvnKyP4vrv2trP+9PPuZ2H63d36zcr51dTubWfpPzf85eTtX1nrYVzvg3/qVVDsT0b96ej++vryoZ/lFgbudXH4xMLxk5D1r6z0qKXpRkDznZnpPTXoMCfwjInxlpPvhIHqUUvrS0P3wb/60s/tcW3wfHclAPBPAAAOkUlEQVR4nO1d55qyPBCFCEmkWLGsgIqKrtju/+6+NCQgq1je3Tzfk/NnXVOZw0wmk6JhMljeNE1bGmogTaeexYkxGDubLYIYAw01gDFE242V8+OPbQwMDZUAsN3xOT/dDtLsqAeABgHlx59repQEsOc+4cfF+K97olELjF3T8C/xX/dD4wfEl9CwUq0+qgKnlmEZmh9VgR3Cj/YO1AXS/KgMoPlRG5oftaH5URravikOzY/S0PqjODQ/SkPrj9rQ/CgOzY/S0PqjODQ/SkPrj+LQ/KgNzY/S0PZNcWh+lIbWH7Wh+VEcjfh5a6v3rzzG/xYN+MFxDN9ADDVFr+MxP7A1X/Xar+Lk7jOo99e9isfjD0x75nuwJtrIvYqH/AD0Lj2m6Q/g7z3R/wyP+IFj/21+zE2zw1/01BgF1mfFcjzUH9j5AD+u02AEwijeDqcE2boVo+coArFt2+g3tBQj2pLoHP1s/9PBVRl+sJ1OEvc0IwhOi9V+/Yy0AZivomgz/fcE4eF3FEU7/vagHfm8+renP9TgByDjuy035HeTod1YhYDhkjLhHjUt8DLgiPYy4FMGO6Bd/fqXb4Ua+sMPWlbg7xv75QB4tMDkN/ihZ6rbMeen+8/5UUJ/APquLbYYNiTo1/mBv8XPW/rjB+En+AFoIvJ1F16SJN6in5dreHJM608d+oPppJly3ecHTrlxW1yyLfOOWoeLmHQ1lPgv8jOWxx+l+QkdBFHHepsfYCQs0w4jyPwigCEylkw1w7iRAv0eP8BJh8OhcNnUtm8nmxbv3A7sT/IDpzOaZ4nkPNjesZJRI5H/Hj90Do3z6wjU1h/KDyk/mL3JT3xhtQ3LjyniSu1GI9Av8iNDff0hQA0CQPf4AZA5b161E/GYfj27zjlvV5KKxSWZH/6C1z4RT8I/RGvz1Gob1zRQ+soo8QPuVGyAO316gPf5MRqMQff5SWiWxK58jw1abT7nBCwyB8oFKfjHKz+QDFiO47C/1XZ4kmPUJEqpQF6voq2SvKQZkoRpMd4qz3HlB8bAqW+V1hGTTtJU/MpK2Pv8GI/HoAb8eNVoAQCuFXT7c3a3CdjOl7vdRJ4P4ZR8s+RXn1z5QYeJS4Q2a2/Ow/JTQTDaecxv7/Y25xSVOwTj7OIxabfdfQZynY1Jq8tBHB++SVqQnFsYp3vaKi75b+hr75KXyT9Fg2rFBkbredQnAgrb7m4cP20LP8DP4zHo/vizZLUNq10H69HQcbjNwMMTJWAs5YEjJk7WiZwf+9IuureXXmaAskTuY2/nyM2hYdQtEoMoFYk2bfVoj8R8LFzBcnyHFTrgybXVsDcp32UEnV2/qNlffT271+MT/BhodH8Mus/PmeVZ3txAh+HVaOMh9RasW376Mj+XSO5GuCp8Czjtl3sUeq1rIrAH3XJqW7Bn01ZdY5F/H8Ga+MGh1KrvyQFtNHTLU/jg8hxBHxh/WD/Gd8egu/zgA3/93DsGuhE/IQ9nhAS8WS8nCA5598JQSszbAvFZdL5IDLasJc7P8krqGNbED5JK2WNhqeMsqNYcPkfQ2/wAUc3dMej+/BQJAYTJJTNQXOfnNOKH1dG7tGy4TrjEl1yOwGYaEKwONDxxiHhXx+LWLjhgTxj2L0PbhmceueixHjN+2lSysyDwzeMW1/BDyy7Ojo2m5Vapi8NaCtu71LadkUjuPDULeF9/eOG7BN2P7+BWLl2z69Gx274JXDfmZ+mQARpDe8RE569ZAZixujObqgwgie2iqIEdxoi/QXRNECM7onxwv9EWYSY/mg6z+XES18VHRVla8ZjJIBBzAgBZr8LNltVM2mXVdW9G2jv4hP4Igu6MQQ/i17C1KPJa3VPUgXZ5AbUpPzvhPoGYx/Q8PodmM6xObo+Js8DkxkcgxKbH/jIf1zH3Jxc0VfAzm5M3BsaGA+rio6a/y98nQdCKiwTNmUTmuZ8CUMpGwZupxD18wr4Jgn4egx6t/0DDK+UPw8UlxZL/1ZCf5Kp4AA0KDriYpT7YdDlP7Frhi2weknwJKvaQtiX42XABUVeyTn8SVLQ6ocoXZLRm7LC3biVNHNCUCrObPaFAnxl/eOd2Py03PFw/xXanV2U36RQ+cDN+gky6CJLLdkPTmZtsZoXdjwfJvpO2aN/hF03zHdkXTwg9/vzKT3tdNFujP5ZUFnNfbx+zRmjW2UHqM4AR5/u+NCR8xj/g5ePOT9Ogx/sPAMKD5FRuyk8Oubyb8ePJAZaYKdCJPpud0I+9VuH5xraIlQvb58omh7C3Wp6HIOenJ8mnRn88uazN4u4uKQFiVnNSstPc5HlNtsvkJZTQH1o8hsPO8lhqrZu/88386538XuKU1bDG+RBj9ifwSssVXLfOckkiWxvFhWFcSQTU6M9ItlZwStN9YtOwI/ok70WHGXVN2uvG/HxEf94ef0RfaKTKyXb98Mpz+MU1qBE/s9L+HexQ6VmDmPrX+QTndBk6pBVcyWWWF9KLAChtNRxIVrNGf0oRdrxlw1lKnMgh/eTPS3fv4lbvhtL7UMF/KwDo2pyNOqt8M49wRhvx023JrQCjiGmjeaHZQXSZOiifnOJ1cCPjApyfTqnVqv5UpJfHfEjN9BH8hVeCy96UcfMLkxWY/9wAxLZzOfKiKybJRvy0nRp+2DwGxEv5KYLjci18Li7v2T1+/MMtP5L+tOMyP0wMRJP5pKse88b8qBA/qDskhJGzZ0X7zFY342db4gevaIaIZcDOuRSAC4OVE/NaqE/z0yog50dWy1v9qfLDPJULusvP5Df1h9XyevwNsBWW2x5gxFe4mYF6hR+QmLn+0FmnkXmW7L/4U2T8M346cc5PWIMn+PlMfPSN+DUwdsuV59VMqTE/2LKktuR1+3Zd88bEeesk/WJLGAv+8M0PwbP8PLJvZPwRQaXL4Bbnpvv6PsTPO+s/OGUCq1l4BIgZKHb2oY6faZWfblrmh45g/kXynMm4hqe76zTrSPJwL6vqH+T/NdGfWv+AGGV4oB/aQxTf4onR+K/XTzFg9dd5nHZ0jx80r/ITZLf+9YxXTPxCMVBCFA8HrGLTIo4Z3tb417BFzyWAZvpjlqQnQtaY+tdMM6sP9uyJ3D/ff8ANwvF2M7xY+P7+wb7xVYny+tzt/JTZPEzc6e11iCPTLMRso7kk+W3mN3TkAQG3uqa1WBFGm+iPWQpHQzYQt4lEMQ/6LsuxHOAQQ1tdA7+H9/fvPBh7HvKzoTms6c2QKR6QCR23qLEKz3J87VTlx1zJD4KY/7cg6Ti7fK/6c0mMGLgsv10b3+Ec9O/xI+tPKWrBdT6i8R3MHqwcy4GHxN3sJs2PpLw9/ry9/w2uWZZFq2rhYjapnDGd4YO9vN0XO/4NPz3puQEXHmWXO4KeFNgBcJPzw90MX15x4m8M1dtG+iM7CDhlbw2b36AL7b8vBzVAzF4av3kA++/3j4KYuWlhAksrp2QCxIg/ssFa2LrVdf0b8Be1sr4wQUU623PvU1PCfWhf8gGkeB1AbLFuU9hXyGVMozqN9CfcXcsC/ir02XAmuDpK+xFgizWW1EwnfsLr/FgIxZ/Yfx0LAxlkDvFsCEcsyGPwGZU/4CqD+H7sTKzEQDS3avgxp+JRsFgb2/HoARtjvOuJPLFAF7DAAA+eWud8UMCIqU+xPvdIf8xZ59oqf5Ql/5/rITF2+VsFEeumf24+PX3nfIl77uw/cH5BvHRUJrtO6hhE4ul4l4d3xLspNmnPRghBiNDwWzRc4Wd2hvRnQlG8Z/T1uc7wtTozSVFM93EixCtz2XNjh73m1t6gJSFqMan68+v69iP9IUTPSa/oO3VmveqJAmLl3EwOrF1oDxP2v/fMTtJ3zv+ETY9uPdh/4GzyjFbv6Cau28vHtMV1bRi6PENyGXUmKyrS7umWH9P3LpmzvnisZ5aIQ+Z3BJw2hH9nfV4xmyw2JwjzZ4buLmttsx1fak+YhjTRH5/1an7Y5q36o3yUjNdcQO1osHac8YaHmJ7af6DE+TmM68/PmYv0+ijwS/TDn1lcDOOkwk/ArcesG/Cs/jyfasC1eNOtoJunmrk3DjDfwGOGs6A74+GFI+ekUfyAzaL94NqqtJZkz/2iXTES+Nkz+3fUOH+K0bnGzbC+gbzVb1DqCDH6XoWftnGUc/hZ8VxxVtmfaFrFb4qS4ajig3pQ2p/4KP4GS3snglHJya/uizTbT9Gjhv5QERmbU8nVCLteWr5aAGWLaw7LTRHnRATRqfULtvbuKmjLc2RBxM5KfgNm7lp+6NiIitSwv899BTbHCsv8VM9vdxH8vhaerVpl8cdw3y2ismF7Ez/3W5lq6I9Bd4jgwXfSYxcgzPqL1f5wc/FDbAyiRT+gqQMD8jsP+ORQfHYwmm4WfVo+6lT20GH7a5ksuvR6hZ67GVVuV8DxdOf1SGqwSHbOVR5oEkXRxpHd/pv7D3bE4ZiSfs2C/jEa34QGsD3cJwv6WN1FsrzZPv8QqvBDZYRguqYXiEzpBSI1W31JjtaapmJqX/idITyFfwbU8eY5UHxTHCLQymjtqXNbOSloDElqlmJZhPJlIaIP1ftDWKuxaLVufzLxJlN6L8pXCz/NTgP9+cX7dx5fwMMy3D3pdC8HyGv/oSRLfCp62axf4rFeqbrB/VWLx/J/AH+gf6D4VTy8/01sOXkD+v6319Hgflh2f2L31fsT++5+qu9PfBlN7u/V94/+IfT9vWpD33+tNjQ/SkPfH682ND+KQ/OjNLT+KA7Nj9rQ/CgNbd8Uh+ZHaWj9URyaH6Wh9UdtaH4Uh+ZHaWj9URyaH6Wh9UdxaH7UhuZHaWj7pjgoP08ch9T4XWDCjvVvf4FQ4w3g1DLCi94erSriSWiY7g87+jX+Ghi7pkEPK+sRSEUAeoDVMM1goAlSEPxnYQ16Qmd88+shGn8MgG12dtFgZ3SiLYIAv7URXuNzoDdlbCN2HtoQp6i8UZq2NNRAmo48cVr9P8voK4H6xvaGAAAAAElFTkSuQmCC"/>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947351" y="1418967"/>
            <a:ext cx="8230516" cy="4629665"/>
          </a:xfrm>
          <a:prstGeom prst="rect">
            <a:avLst/>
          </a:prstGeom>
        </p:spPr>
      </p:pic>
    </p:spTree>
    <p:extLst>
      <p:ext uri="{BB962C8B-B14F-4D97-AF65-F5344CB8AC3E}">
        <p14:creationId xmlns:p14="http://schemas.microsoft.com/office/powerpoint/2010/main" val="350517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data:image/png;base64,iVBORw0KGgoAAAANSUhEUgAAAZ8AAABzCAMAAABwzf/rAAAAkFBMVEXmIRf////mIBXnMin86urlAADmGQzlEwDmHhP83NvnKyP4vrv2trP+9PPuZ2H63d36zcr51dTubWfpPzf85eTtX1nrYVzvg3/qVVDsT0b96ej++vryoZ/lFgbudXH4xMLxk5D1r6z0qKXpRkDznZnpPTXoMCfwjInxlpPvhIHqUUvrS0P3wb/60s/tcW3wfHclAPBPAAAOkUlEQVR4nO1d55qyPBCFCEmkWLGsgIqKrtju/+6+NCQgq1je3Tzfk/NnXVOZw0wmk6JhMljeNE1bGmogTaeexYkxGDubLYIYAw01gDFE242V8+OPbQwMDZUAsN3xOT/dDtLsqAeABgHlx59repQEsOc+4cfF+K97olELjF3T8C/xX/dD4wfEl9CwUq0+qgKnlmEZmh9VgR3Cj/YO1AXS/KgMoPlRG5oftaH5URravikOzY/S0PqjODQ/SkPrj9rQ/CgOzY/S0PqjODQ/SkPrj+LQ/KgNzY/S0PZNcWh+lIbWH7Wh+VEcjfh5a6v3rzzG/xYN+MFxDN9ADDVFr+MxP7A1X/Xar+Lk7jOo99e9isfjD0x75nuwJtrIvYqH/AD0Lj2m6Q/g7z3R/wyP+IFj/21+zE2zw1/01BgF1mfFcjzUH9j5AD+u02AEwijeDqcE2boVo+coArFt2+g3tBQj2pLoHP1s/9PBVRl+sJ1OEvc0IwhOi9V+/Yy0AZivomgz/fcE4eF3FEU7/vagHfm8+renP9TgByDjuy035HeTod1YhYDhkjLhHjUt8DLgiPYy4FMGO6Bd/fqXb4Ua+sMPWlbg7xv75QB4tMDkN/ihZ6rbMeen+8/5UUJ/APquLbYYNiTo1/mBv8XPW/rjB+En+AFoIvJ1F16SJN6in5dreHJM608d+oPppJly3ecHTrlxW1yyLfOOWoeLmHQ1lPgv8jOWxx+l+QkdBFHHepsfYCQs0w4jyPwigCEylkw1w7iRAv0eP8BJh8OhcNnUtm8nmxbv3A7sT/IDpzOaZ4nkPNjesZJRI5H/Hj90Do3z6wjU1h/KDyk/mL3JT3xhtQ3LjyniSu1GI9Av8iNDff0hQA0CQPf4AZA5b161E/GYfj27zjlvV5KKxSWZH/6C1z4RT8I/RGvz1Gob1zRQ+soo8QPuVGyAO316gPf5MRqMQff5SWiWxK58jw1abT7nBCwyB8oFKfjHKz+QDFiO47C/1XZ4kmPUJEqpQF6voq2SvKQZkoRpMd4qz3HlB8bAqW+V1hGTTtJU/MpK2Pv8GI/HoAb8eNVoAQCuFXT7c3a3CdjOl7vdRJ4P4ZR8s+RXn1z5QYeJS4Q2a2/Ow/JTQTDaecxv7/Y25xSVOwTj7OIxabfdfQZynY1Jq8tBHB++SVqQnFsYp3vaKi75b+hr75KXyT9Fg2rFBkbredQnAgrb7m4cP20LP8DP4zHo/vizZLUNq10H69HQcbjNwMMTJWAs5YEjJk7WiZwf+9IuureXXmaAskTuY2/nyM2hYdQtEoMoFYk2bfVoj8R8LFzBcnyHFTrgybXVsDcp32UEnV2/qNlffT271+MT/BhodH8Mus/PmeVZ3txAh+HVaOMh9RasW376Mj+XSO5GuCp8Czjtl3sUeq1rIrAH3XJqW7Bn01ZdY5F/H8Ga+MGh1KrvyQFtNHTLU/jg8hxBHxh/WD/Gd8egu/zgA3/93DsGuhE/IQ9nhAS8WS8nCA5598JQSszbAvFZdL5IDLasJc7P8krqGNbED5JK2WNhqeMsqNYcPkfQ2/wAUc3dMej+/BQJAYTJJTNQXOfnNOKH1dG7tGy4TrjEl1yOwGYaEKwONDxxiHhXx+LWLjhgTxj2L0PbhmceueixHjN+2lSysyDwzeMW1/BDyy7Ojo2m5Vapi8NaCtu71LadkUjuPDULeF9/eOG7BN2P7+BWLl2z69Gx274JXDfmZ+mQARpDe8RE569ZAZixujObqgwgie2iqIEdxoi/QXRNECM7onxwv9EWYSY/mg6z+XES18VHRVla8ZjJIBBzAgBZr8LNltVM2mXVdW9G2jv4hP4Igu6MQQ/i17C1KPJa3VPUgXZ5AbUpPzvhPoGYx/Q8PodmM6xObo+Js8DkxkcgxKbH/jIf1zH3Jxc0VfAzm5M3BsaGA+rio6a/y98nQdCKiwTNmUTmuZ8CUMpGwZupxD18wr4Jgn4egx6t/0DDK+UPw8UlxZL/1ZCf5Kp4AA0KDriYpT7YdDlP7Frhi2weknwJKvaQtiX42XABUVeyTn8SVLQ6ocoXZLRm7LC3biVNHNCUCrObPaFAnxl/eOd2Py03PFw/xXanV2U36RQ+cDN+gky6CJLLdkPTmZtsZoXdjwfJvpO2aN/hF03zHdkXTwg9/vzKT3tdNFujP5ZUFnNfbx+zRmjW2UHqM4AR5/u+NCR8xj/g5ePOT9Ogx/sPAMKD5FRuyk8Oubyb8ePJAZaYKdCJPpud0I+9VuH5xraIlQvb58omh7C3Wp6HIOenJ8mnRn88uazN4u4uKQFiVnNSstPc5HlNtsvkJZTQH1o8hsPO8lhqrZu/88386538XuKU1bDG+RBj9ifwSssVXLfOckkiWxvFhWFcSQTU6M9ItlZwStN9YtOwI/ok70WHGXVN2uvG/HxEf94ef0RfaKTKyXb98Mpz+MU1qBE/s9L+HexQ6VmDmPrX+QTndBk6pBVcyWWWF9KLAChtNRxIVrNGf0oRdrxlw1lKnMgh/eTPS3fv4lbvhtL7UMF/KwDo2pyNOqt8M49wRhvx023JrQCjiGmjeaHZQXSZOiifnOJ1cCPjApyfTqnVqv5UpJfHfEjN9BH8hVeCy96UcfMLkxWY/9wAxLZzOfKiKybJRvy0nRp+2DwGxEv5KYLjci18Li7v2T1+/MMtP5L+tOMyP0wMRJP5pKse88b8qBA/qDskhJGzZ0X7zFY342db4gevaIaIZcDOuRSAC4OVE/NaqE/z0yog50dWy1v9qfLDPJULusvP5Df1h9XyevwNsBWW2x5gxFe4mYF6hR+QmLn+0FmnkXmW7L/4U2T8M346cc5PWIMn+PlMfPSN+DUwdsuV59VMqTE/2LKktuR1+3Zd88bEeesk/WJLGAv+8M0PwbP8PLJvZPwRQaXL4Bbnpvv6PsTPO+s/OGUCq1l4BIgZKHb2oY6faZWfblrmh45g/kXynMm4hqe76zTrSPJwL6vqH+T/NdGfWv+AGGV4oB/aQxTf4onR+K/XTzFg9dd5nHZ0jx80r/ITZLf+9YxXTPxCMVBCFA8HrGLTIo4Z3tb417BFzyWAZvpjlqQnQtaY+tdMM6sP9uyJ3D/ff8ANwvF2M7xY+P7+wb7xVYny+tzt/JTZPEzc6e11iCPTLMRso7kk+W3mN3TkAQG3uqa1WBFGm+iPWQpHQzYQt4lEMQ/6LsuxHOAQQ1tdA7+H9/fvPBh7HvKzoTms6c2QKR6QCR23qLEKz3J87VTlx1zJD4KY/7cg6Ti7fK/6c0mMGLgsv10b3+Ec9O/xI+tPKWrBdT6i8R3MHqwcy4GHxN3sJs2PpLw9/ry9/w2uWZZFq2rhYjapnDGd4YO9vN0XO/4NPz3puQEXHmWXO4KeFNgBcJPzw90MX15x4m8M1dtG+iM7CDhlbw2b36AL7b8vBzVAzF4av3kA++/3j4KYuWlhAksrp2QCxIg/ssFa2LrVdf0b8Be1sr4wQUU623PvU1PCfWhf8gGkeB1AbLFuU9hXyGVMozqN9CfcXcsC/ir02XAmuDpK+xFgizWW1EwnfsLr/FgIxZ/Yfx0LAxlkDvFsCEcsyGPwGZU/4CqD+H7sTKzEQDS3avgxp+JRsFgb2/HoARtjvOuJPLFAF7DAAA+eWud8UMCIqU+xPvdIf8xZ59oqf5Ql/5/rITF2+VsFEeumf24+PX3nfIl77uw/cH5BvHRUJrtO6hhE4ul4l4d3xLspNmnPRghBiNDwWzRc4Wd2hvRnQlG8Z/T1uc7wtTozSVFM93EixCtz2XNjh73m1t6gJSFqMan68+v69iP9IUTPSa/oO3VmveqJAmLl3EwOrF1oDxP2v/fMTtJ3zv+ETY9uPdh/4GzyjFbv6Cau28vHtMV1bRi6PENyGXUmKyrS7umWH9P3LpmzvnisZ5aIQ+Z3BJw2hH9nfV4xmyw2JwjzZ4buLmttsx1fak+YhjTRH5/1an7Y5q36o3yUjNdcQO1osHac8YaHmJ7af6DE+TmM68/PmYv0+ijwS/TDn1lcDOOkwk/ArcesG/Cs/jyfasC1eNOtoJunmrk3DjDfwGOGs6A74+GFI+ekUfyAzaL94NqqtJZkz/2iXTES+Nkz+3fUOH+K0bnGzbC+gbzVb1DqCDH6XoWftnGUc/hZ8VxxVtmfaFrFb4qS4ajig3pQ2p/4KP4GS3snglHJya/uizTbT9Gjhv5QERmbU8nVCLteWr5aAGWLaw7LTRHnRATRqfULtvbuKmjLc2RBxM5KfgNm7lp+6NiIitSwv899BTbHCsv8VM9vdxH8vhaerVpl8cdw3y2ismF7Ez/3W5lq6I9Bd4jgwXfSYxcgzPqL1f5wc/FDbAyiRT+gqQMD8jsP+ORQfHYwmm4WfVo+6lT20GH7a5ksuvR6hZ67GVVuV8DxdOf1SGqwSHbOVR5oEkXRxpHd/pv7D3bE4ZiSfs2C/jEa34QGsD3cJwv6WN1FsrzZPv8QqvBDZYRguqYXiEzpBSI1W31JjtaapmJqX/idITyFfwbU8eY5UHxTHCLQymjtqXNbOSloDElqlmJZhPJlIaIP1ftDWKuxaLVufzLxJlN6L8pXCz/NTgP9+cX7dx5fwMMy3D3pdC8HyGv/oSRLfCp62axf4rFeqbrB/VWLx/J/AH+gf6D4VTy8/01sOXkD+v6319Hgflh2f2L31fsT++5+qu9PfBlN7u/V94/+IfT9vWpD33+tNjQ/SkPfH682ND+KQ/OjNLT+KA7Nj9rQ/CgNbd8Uh+ZHaWj9URyaH6Wh9UdtaH4Uh+ZHaWj9URyaH6Wh9UdxaH7UhuZHaWj7pjgoP08ch9T4XWDCjvVvf4FQ4w3g1DLCi94erSriSWiY7g87+jX+Ghi7pkEPK+sRSEUAeoDVMM1goAlSEPxnYQ16Qmd88+shGn8MgG12dtFgZ3SiLYIAv7URXuNzoDdlbCN2HtoQp6i8UZq2NNRAmo48cVr9P8voK4H6xvaGAAAAAElFTkSuQmCC"/>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Z8AAABzCAMAAABwzf/rAAAAkFBMVEXmIRf////mIBXnMin86urlAADmGQzlEwDmHhP83NvnKyP4vrv2trP+9PPuZ2H63d36zcr51dTubWfpPzf85eTtX1nrYVzvg3/qVVDsT0b96ej++vryoZ/lFgbudXH4xMLxk5D1r6z0qKXpRkDznZnpPTXoMCfwjInxlpPvhIHqUUvrS0P3wb/60s/tcW3wfHclAPBPAAAOkUlEQVR4nO1d55qyPBCFCEmkWLGsgIqKrtju/+6+NCQgq1je3Tzfk/NnXVOZw0wmk6JhMljeNE1bGmogTaeexYkxGDubLYIYAw01gDFE242V8+OPbQwMDZUAsN3xOT/dDtLsqAeABgHlx59repQEsOc+4cfF+K97olELjF3T8C/xX/dD4wfEl9CwUq0+qgKnlmEZmh9VgR3Cj/YO1AXS/KgMoPlRG5oftaH5URravikOzY/S0PqjODQ/SkPrj9rQ/CgOzY/S0PqjODQ/SkPrj+LQ/KgNzY/S0PZNcWh+lIbWH7Wh+VEcjfh5a6v3rzzG/xYN+MFxDN9ADDVFr+MxP7A1X/Xar+Lk7jOo99e9isfjD0x75nuwJtrIvYqH/AD0Lj2m6Q/g7z3R/wyP+IFj/21+zE2zw1/01BgF1mfFcjzUH9j5AD+u02AEwijeDqcE2boVo+coArFt2+g3tBQj2pLoHP1s/9PBVRl+sJ1OEvc0IwhOi9V+/Yy0AZivomgz/fcE4eF3FEU7/vagHfm8+renP9TgByDjuy035HeTod1YhYDhkjLhHjUt8DLgiPYy4FMGO6Bd/fqXb4Ua+sMPWlbg7xv75QB4tMDkN/ihZ6rbMeen+8/5UUJ/APquLbYYNiTo1/mBv8XPW/rjB+En+AFoIvJ1F16SJN6in5dreHJM608d+oPppJly3ecHTrlxW1yyLfOOWoeLmHQ1lPgv8jOWxx+l+QkdBFHHepsfYCQs0w4jyPwigCEylkw1w7iRAv0eP8BJh8OhcNnUtm8nmxbv3A7sT/IDpzOaZ4nkPNjesZJRI5H/Hj90Do3z6wjU1h/KDyk/mL3JT3xhtQ3LjyniSu1GI9Av8iNDff0hQA0CQPf4AZA5b161E/GYfj27zjlvV5KKxSWZH/6C1z4RT8I/RGvz1Gob1zRQ+soo8QPuVGyAO316gPf5MRqMQff5SWiWxK58jw1abT7nBCwyB8oFKfjHKz+QDFiO47C/1XZ4kmPUJEqpQF6voq2SvKQZkoRpMd4qz3HlB8bAqW+V1hGTTtJU/MpK2Pv8GI/HoAb8eNVoAQCuFXT7c3a3CdjOl7vdRJ4P4ZR8s+RXn1z5QYeJS4Q2a2/Ow/JTQTDaecxv7/Y25xSVOwTj7OIxabfdfQZynY1Jq8tBHB++SVqQnFsYp3vaKi75b+hr75KXyT9Fg2rFBkbredQnAgrb7m4cP20LP8DP4zHo/vizZLUNq10H69HQcbjNwMMTJWAs5YEjJk7WiZwf+9IuureXXmaAskTuY2/nyM2hYdQtEoMoFYk2bfVoj8R8LFzBcnyHFTrgybXVsDcp32UEnV2/qNlffT271+MT/BhodH8Mus/PmeVZ3txAh+HVaOMh9RasW376Mj+XSO5GuCp8Czjtl3sUeq1rIrAH3XJqW7Bn01ZdY5F/H8Ga+MGh1KrvyQFtNHTLU/jg8hxBHxh/WD/Gd8egu/zgA3/93DsGuhE/IQ9nhAS8WS8nCA5598JQSszbAvFZdL5IDLasJc7P8krqGNbED5JK2WNhqeMsqNYcPkfQ2/wAUc3dMej+/BQJAYTJJTNQXOfnNOKH1dG7tGy4TrjEl1yOwGYaEKwONDxxiHhXx+LWLjhgTxj2L0PbhmceueixHjN+2lSysyDwzeMW1/BDyy7Ojo2m5Vapi8NaCtu71LadkUjuPDULeF9/eOG7BN2P7+BWLl2z69Gx274JXDfmZ+mQARpDe8RE569ZAZixujObqgwgie2iqIEdxoi/QXRNECM7onxwv9EWYSY/mg6z+XES18VHRVla8ZjJIBBzAgBZr8LNltVM2mXVdW9G2jv4hP4Igu6MQQ/i17C1KPJa3VPUgXZ5AbUpPzvhPoGYx/Q8PodmM6xObo+Js8DkxkcgxKbH/jIf1zH3Jxc0VfAzm5M3BsaGA+rio6a/y98nQdCKiwTNmUTmuZ8CUMpGwZupxD18wr4Jgn4egx6t/0DDK+UPw8UlxZL/1ZCf5Kp4AA0KDriYpT7YdDlP7Frhi2weknwJKvaQtiX42XABUVeyTn8SVLQ6ocoXZLRm7LC3biVNHNCUCrObPaFAnxl/eOd2Py03PFw/xXanV2U36RQ+cDN+gky6CJLLdkPTmZtsZoXdjwfJvpO2aN/hF03zHdkXTwg9/vzKT3tdNFujP5ZUFnNfbx+zRmjW2UHqM4AR5/u+NCR8xj/g5ePOT9Ogx/sPAMKD5FRuyk8Oubyb8ePJAZaYKdCJPpud0I+9VuH5xraIlQvb58omh7C3Wp6HIOenJ8mnRn88uazN4u4uKQFiVnNSstPc5HlNtsvkJZTQH1o8hsPO8lhqrZu/88386538XuKU1bDG+RBj9ifwSssVXLfOckkiWxvFhWFcSQTU6M9ItlZwStN9YtOwI/ok70WHGXVN2uvG/HxEf94ef0RfaKTKyXb98Mpz+MU1qBE/s9L+HexQ6VmDmPrX+QTndBk6pBVcyWWWF9KLAChtNRxIVrNGf0oRdrxlw1lKnMgh/eTPS3fv4lbvhtL7UMF/KwDo2pyNOqt8M49wRhvx023JrQCjiGmjeaHZQXSZOiifnOJ1cCPjApyfTqnVqv5UpJfHfEjN9BH8hVeCy96UcfMLkxWY/9wAxLZzOfKiKybJRvy0nRp+2DwGxEv5KYLjci18Li7v2T1+/MMtP5L+tOMyP0wMRJP5pKse88b8qBA/qDskhJGzZ0X7zFY342db4gevaIaIZcDOuRSAC4OVE/NaqE/z0yog50dWy1v9qfLDPJULusvP5Df1h9XyevwNsBWW2x5gxFe4mYF6hR+QmLn+0FmnkXmW7L/4U2T8M346cc5PWIMn+PlMfPSN+DUwdsuV59VMqTE/2LKktuR1+3Zd88bEeesk/WJLGAv+8M0PwbP8PLJvZPwRQaXL4Bbnpvv6PsTPO+s/OGUCq1l4BIgZKHb2oY6faZWfblrmh45g/kXynMm4hqe76zTrSPJwL6vqH+T/NdGfWv+AGGV4oB/aQxTf4onR+K/XTzFg9dd5nHZ0jx80r/ITZLf+9YxXTPxCMVBCFA8HrGLTIo4Z3tb417BFzyWAZvpjlqQnQtaY+tdMM6sP9uyJ3D/ff8ANwvF2M7xY+P7+wb7xVYny+tzt/JTZPEzc6e11iCPTLMRso7kk+W3mN3TkAQG3uqa1WBFGm+iPWQpHQzYQt4lEMQ/6LsuxHOAQQ1tdA7+H9/fvPBh7HvKzoTms6c2QKR6QCR23qLEKz3J87VTlx1zJD4KY/7cg6Ti7fK/6c0mMGLgsv10b3+Ec9O/xI+tPKWrBdT6i8R3MHqwcy4GHxN3sJs2PpLw9/ry9/w2uWZZFq2rhYjapnDGd4YO9vN0XO/4NPz3puQEXHmWXO4KeFNgBcJPzw90MX15x4m8M1dtG+iM7CDhlbw2b36AL7b8vBzVAzF4av3kA++/3j4KYuWlhAksrp2QCxIg/ssFa2LrVdf0b8Be1sr4wQUU623PvU1PCfWhf8gGkeB1AbLFuU9hXyGVMozqN9CfcXcsC/ir02XAmuDpK+xFgizWW1EwnfsLr/FgIxZ/Yfx0LAxlkDvFsCEcsyGPwGZU/4CqD+H7sTKzEQDS3avgxp+JRsFgb2/HoARtjvOuJPLFAF7DAAA+eWud8UMCIqU+xPvdIf8xZ59oqf5Ql/5/rITF2+VsFEeumf24+PX3nfIl77uw/cH5BvHRUJrtO6hhE4ul4l4d3xLspNmnPRghBiNDwWzRc4Wd2hvRnQlG8Z/T1uc7wtTozSVFM93EixCtz2XNjh73m1t6gJSFqMan68+v69iP9IUTPSa/oO3VmveqJAmLl3EwOrF1oDxP2v/fMTtJ3zv+ETY9uPdh/4GzyjFbv6Cau28vHtMV1bRi6PENyGXUmKyrS7umWH9P3LpmzvnisZ5aIQ+Z3BJw2hH9nfV4xmyw2JwjzZ4buLmttsx1fak+YhjTRH5/1an7Y5q36o3yUjNdcQO1osHac8YaHmJ7af6DE+TmM68/PmYv0+ijwS/TDn1lcDOOkwk/ArcesG/Cs/jyfasC1eNOtoJunmrk3DjDfwGOGs6A74+GFI+ekUfyAzaL94NqqtJZkz/2iXTES+Nkz+3fUOH+K0bnGzbC+gbzVb1DqCDH6XoWftnGUc/hZ8VxxVtmfaFrFb4qS4ajig3pQ2p/4KP4GS3snglHJya/uizTbT9Gjhv5QERmbU8nVCLteWr5aAGWLaw7LTRHnRATRqfULtvbuKmjLc2RBxM5KfgNm7lp+6NiIitSwv899BTbHCsv8VM9vdxH8vhaerVpl8cdw3y2ismF7Ez/3W5lq6I9Bd4jgwXfSYxcgzPqL1f5wc/FDbAyiRT+gqQMD8jsP+ORQfHYwmm4WfVo+6lT20GH7a5ksuvR6hZ67GVVuV8DxdOf1SGqwSHbOVR5oEkXRxpHd/pv7D3bE4ZiSfs2C/jEa34QGsD3cJwv6WN1FsrzZPv8QqvBDZYRguqYXiEzpBSI1W31JjtaapmJqX/idITyFfwbU8eY5UHxTHCLQymjtqXNbOSloDElqlmJZhPJlIaIP1ftDWKuxaLVufzLxJlN6L8pXCz/NTgP9+cX7dx5fwMMy3D3pdC8HyGv/oSRLfCp62axf4rFeqbrB/VWLx/J/AH+gf6D4VTy8/01sOXkD+v6319Hgflh2f2L31fsT++5+qu9PfBlN7u/V94/+IfT9vWpD33+tNjQ/SkPfH682ND+KQ/OjNLT+KA7Nj9rQ/CgNbd8Uh+ZHaWj9URyaH6Wh9UdtaH4Uh+ZHaWj9URyaH6Wh9UdxaH7UhuZHaWj7pjgoP08ch9T4XWDCjvVvf4FQ4w3g1DLCi94erSriSWiY7g87+jX+Ghi7pkEPK+sRSEUAeoDVMM1goAlSEPxnYQ16Qmd88+shGn8MgG12dtFgZ3SiLYIAv7URXuNzoDdlbCN2HtoQp6i8UZq2NNRAmo48cVr9P8voK4H6xvaGAAAAAElFTkSuQmCC"/>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376362" y="2131016"/>
            <a:ext cx="7026233" cy="1947028"/>
          </a:xfrm>
          <a:prstGeom prst="rect">
            <a:avLst/>
          </a:prstGeom>
        </p:spPr>
      </p:pic>
      <p:sp>
        <p:nvSpPr>
          <p:cNvPr id="3" name="Title 2"/>
          <p:cNvSpPr>
            <a:spLocks noGrp="1"/>
          </p:cNvSpPr>
          <p:nvPr>
            <p:ph type="title"/>
          </p:nvPr>
        </p:nvSpPr>
        <p:spPr/>
        <p:txBody>
          <a:bodyPr>
            <a:normAutofit fontScale="90000"/>
          </a:bodyPr>
          <a:lstStyle/>
          <a:p>
            <a:r>
              <a:rPr lang="en-US"/>
              <a:t>Chúc các bạn thành công. Nếu hay thì đừng quên bấm</a:t>
            </a:r>
            <a:br>
              <a:rPr lang="en-US"/>
            </a:br>
            <a:endParaRPr lang="en-US"/>
          </a:p>
        </p:txBody>
      </p:sp>
    </p:spTree>
    <p:extLst>
      <p:ext uri="{BB962C8B-B14F-4D97-AF65-F5344CB8AC3E}">
        <p14:creationId xmlns:p14="http://schemas.microsoft.com/office/powerpoint/2010/main" val="95579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265"/>
          </a:xfrm>
        </p:spPr>
        <p:txBody>
          <a:bodyPr/>
          <a:lstStyle/>
          <a:p>
            <a:r>
              <a:rPr lang="en-US"/>
              <a:t>Tấn công từ chối dịch vụ (DDOS là gì</a:t>
            </a:r>
          </a:p>
        </p:txBody>
      </p:sp>
      <p:sp>
        <p:nvSpPr>
          <p:cNvPr id="3" name="Content Placeholder 2"/>
          <p:cNvSpPr>
            <a:spLocks noGrp="1"/>
          </p:cNvSpPr>
          <p:nvPr>
            <p:ph idx="1"/>
          </p:nvPr>
        </p:nvSpPr>
        <p:spPr>
          <a:xfrm>
            <a:off x="677334" y="1633367"/>
            <a:ext cx="8596668" cy="3880773"/>
          </a:xfrm>
        </p:spPr>
        <p:txBody>
          <a:bodyPr/>
          <a:lstStyle/>
          <a:p>
            <a:r>
              <a:rPr lang="vi-VN"/>
              <a:t>Một </a:t>
            </a:r>
            <a:r>
              <a:rPr lang="vi-VN" b="1"/>
              <a:t>cuộc tấn công từ chối dịch vụ</a:t>
            </a:r>
            <a:r>
              <a:rPr lang="vi-VN"/>
              <a:t> (</a:t>
            </a:r>
            <a:r>
              <a:rPr lang="vi-VN" b="1"/>
              <a:t>tấn công DoS - Viết tắt của Denial of Service</a:t>
            </a:r>
            <a:r>
              <a:rPr lang="vi-VN"/>
              <a:t>) hay </a:t>
            </a:r>
            <a:r>
              <a:rPr lang="vi-VN" b="1"/>
              <a:t>tấn công từ chối dịch vụ phân tán</a:t>
            </a:r>
            <a:r>
              <a:rPr lang="vi-VN"/>
              <a:t> (</a:t>
            </a:r>
            <a:r>
              <a:rPr lang="vi-VN" b="1"/>
              <a:t>tấn công DDoS - Viết tắt của Distributed Denial of Service</a:t>
            </a:r>
            <a:r>
              <a:rPr lang="vi-VN"/>
              <a:t>) là một nỗ lực làm cho những người dùng không thể sử dụng tài nguyên của một máy tính.</a:t>
            </a:r>
            <a:endParaRPr lang="en-US"/>
          </a:p>
          <a:p>
            <a:r>
              <a:rPr lang="vi-VN"/>
              <a:t>Mặc dù phương tiện để tiến hành, động cơ, mục tiêu của tấn công từ chối dịch vụ có thể khác nhau, nhưng nói chung nó gồm có sự phối hợp, sự cố gắng ác ý của một người hay nhiều người để một trang, hay hệ thống mạng không thể sử dụng, làm gián đoạn, hoặc làm cho hệ thống đó chậm đi một cách đáng kể với người dùng bình thường, bằng cách làm quá tải tài nguyên của hệ thống. Thủ phạm tấn công từ chối dịch vụ thường nhắm vào các trang mạng hay server tiêu biểu như ngân hàng, cổng thanh toán thẻ tín dụng và thậm chí</a:t>
            </a:r>
            <a:r>
              <a:rPr lang="vi-VN">
                <a:hlinkClick r:id="rId2" tooltip="Root nameserver"/>
              </a:rPr>
              <a:t>DNS root servers</a:t>
            </a:r>
            <a:r>
              <a:rPr lang="vi-VN"/>
              <a:t>.</a:t>
            </a:r>
            <a:endParaRPr lang="en-US"/>
          </a:p>
        </p:txBody>
      </p:sp>
    </p:spTree>
    <p:extLst>
      <p:ext uri="{BB962C8B-B14F-4D97-AF65-F5344CB8AC3E}">
        <p14:creationId xmlns:p14="http://schemas.microsoft.com/office/powerpoint/2010/main" val="301636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265"/>
          </a:xfrm>
        </p:spPr>
        <p:txBody>
          <a:bodyPr/>
          <a:lstStyle/>
          <a:p>
            <a:r>
              <a:rPr lang="en-US"/>
              <a:t>Tấn công từ chối dịch vụ (DDOS là gì</a:t>
            </a:r>
          </a:p>
        </p:txBody>
      </p:sp>
      <p:sp>
        <p:nvSpPr>
          <p:cNvPr id="3" name="Content Placeholder 2"/>
          <p:cNvSpPr>
            <a:spLocks noGrp="1"/>
          </p:cNvSpPr>
          <p:nvPr>
            <p:ph idx="1"/>
          </p:nvPr>
        </p:nvSpPr>
        <p:spPr>
          <a:xfrm>
            <a:off x="677334" y="1633367"/>
            <a:ext cx="8596668" cy="1595865"/>
          </a:xfrm>
        </p:spPr>
        <p:txBody>
          <a:bodyPr/>
          <a:lstStyle/>
          <a:p>
            <a:r>
              <a:rPr lang="en-US"/>
              <a:t>Hiểu đơn giản nó là như sau</a:t>
            </a:r>
          </a:p>
          <a:p>
            <a:r>
              <a:rPr lang="en-US"/>
              <a:t>1 quán Café có sức chứa 50 khách</a:t>
            </a:r>
          </a:p>
          <a:p>
            <a:r>
              <a:rPr lang="en-US"/>
              <a:t>Một hôm có 50 ông khách tới ngồi vào quán. Nhưng họ chả gọi gì cả, cứ ngồi im đó -&gt; Quán quá tải-&gt; Khách mới không vào được-&gt; Thiệt hại cho chủ quán</a:t>
            </a:r>
          </a:p>
        </p:txBody>
      </p:sp>
    </p:spTree>
    <p:extLst>
      <p:ext uri="{BB962C8B-B14F-4D97-AF65-F5344CB8AC3E}">
        <p14:creationId xmlns:p14="http://schemas.microsoft.com/office/powerpoint/2010/main" val="91287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Nguyên tắc</a:t>
            </a:r>
          </a:p>
        </p:txBody>
      </p:sp>
      <p:sp>
        <p:nvSpPr>
          <p:cNvPr id="3" name="Content Placeholder 2"/>
          <p:cNvSpPr>
            <a:spLocks noGrp="1"/>
          </p:cNvSpPr>
          <p:nvPr>
            <p:ph idx="1"/>
          </p:nvPr>
        </p:nvSpPr>
        <p:spPr>
          <a:xfrm>
            <a:off x="545529" y="1297277"/>
            <a:ext cx="8596668" cy="3880773"/>
          </a:xfrm>
        </p:spPr>
        <p:txBody>
          <a:bodyPr/>
          <a:lstStyle/>
          <a:p>
            <a:r>
              <a:rPr lang="en-US"/>
              <a:t>Chúng ta sẽ sử dụng hang loạt Proxy với số lượng lớn truy cập vào máy chủ victim. Nếu server yếu có thể gây sập ngay tức khắc</a:t>
            </a:r>
          </a:p>
          <a:p>
            <a:r>
              <a:rPr lang="en-US"/>
              <a:t>Lưu ý: Kĩ thuật này chỉ có thể thực hiện nếu Server ko có bộ Anti-DDOS</a:t>
            </a:r>
          </a:p>
        </p:txBody>
      </p:sp>
      <p:pic>
        <p:nvPicPr>
          <p:cNvPr id="5" name="Picture 4"/>
          <p:cNvPicPr>
            <a:picLocks noChangeAspect="1"/>
          </p:cNvPicPr>
          <p:nvPr/>
        </p:nvPicPr>
        <p:blipFill>
          <a:blip r:embed="rId2"/>
          <a:stretch>
            <a:fillRect/>
          </a:stretch>
        </p:blipFill>
        <p:spPr>
          <a:xfrm>
            <a:off x="972437" y="2319925"/>
            <a:ext cx="8006461" cy="4410389"/>
          </a:xfrm>
          <a:prstGeom prst="rect">
            <a:avLst/>
          </a:prstGeom>
        </p:spPr>
      </p:pic>
    </p:spTree>
    <p:extLst>
      <p:ext uri="{BB962C8B-B14F-4D97-AF65-F5344CB8AC3E}">
        <p14:creationId xmlns:p14="http://schemas.microsoft.com/office/powerpoint/2010/main" val="336266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bị</a:t>
            </a:r>
          </a:p>
        </p:txBody>
      </p:sp>
      <p:sp>
        <p:nvSpPr>
          <p:cNvPr id="3" name="Content Placeholder 2"/>
          <p:cNvSpPr>
            <a:spLocks noGrp="1"/>
          </p:cNvSpPr>
          <p:nvPr>
            <p:ph idx="1"/>
          </p:nvPr>
        </p:nvSpPr>
        <p:spPr>
          <a:xfrm>
            <a:off x="677334" y="1410946"/>
            <a:ext cx="8596668" cy="3880773"/>
          </a:xfrm>
        </p:spPr>
        <p:txBody>
          <a:bodyPr/>
          <a:lstStyle/>
          <a:p>
            <a:r>
              <a:rPr lang="en-US"/>
              <a:t>1 Máy tính chạy Kali Linux bản mới nhất hoặc 1 USB Kali Live</a:t>
            </a:r>
          </a:p>
          <a:p>
            <a:r>
              <a:rPr lang="en-US"/>
              <a:t>Kết nối mạng Internet</a:t>
            </a:r>
          </a:p>
          <a:p>
            <a:r>
              <a:rPr lang="en-US"/>
              <a:t>Code DDOS có đuôi .py (Mình sẽ cho các bạn vài chục code ở phần tài nguyên</a:t>
            </a:r>
          </a:p>
          <a:p>
            <a:r>
              <a:rPr lang="en-US"/>
              <a:t>File Proxy.txt Tí mình sẽ hướng dẫn các bạn tạo (Cái này có Code yêu cầu. Có code không)</a:t>
            </a:r>
          </a:p>
        </p:txBody>
      </p:sp>
      <p:sp>
        <p:nvSpPr>
          <p:cNvPr id="4" name="Title 1"/>
          <p:cNvSpPr txBox="1">
            <a:spLocks/>
          </p:cNvSpPr>
          <p:nvPr/>
        </p:nvSpPr>
        <p:spPr>
          <a:xfrm>
            <a:off x="677334" y="21702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a:p>
        </p:txBody>
      </p:sp>
    </p:spTree>
    <p:extLst>
      <p:ext uri="{BB962C8B-B14F-4D97-AF65-F5344CB8AC3E}">
        <p14:creationId xmlns:p14="http://schemas.microsoft.com/office/powerpoint/2010/main" val="17544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789"/>
          </a:xfrm>
        </p:spPr>
        <p:txBody>
          <a:bodyPr/>
          <a:lstStyle/>
          <a:p>
            <a:r>
              <a:rPr lang="en-US"/>
              <a:t>Cách tạo File Proxy.txt</a:t>
            </a:r>
          </a:p>
        </p:txBody>
      </p:sp>
      <p:sp>
        <p:nvSpPr>
          <p:cNvPr id="3" name="Content Placeholder 2"/>
          <p:cNvSpPr>
            <a:spLocks noGrp="1"/>
          </p:cNvSpPr>
          <p:nvPr>
            <p:ph idx="1"/>
          </p:nvPr>
        </p:nvSpPr>
        <p:spPr>
          <a:xfrm>
            <a:off x="677334" y="1270902"/>
            <a:ext cx="8596668" cy="3880773"/>
          </a:xfrm>
        </p:spPr>
        <p:txBody>
          <a:bodyPr/>
          <a:lstStyle/>
          <a:p>
            <a:r>
              <a:rPr lang="en-US"/>
              <a:t>B1: Các bạn vào trang: </a:t>
            </a:r>
            <a:r>
              <a:rPr lang="en-US">
                <a:hlinkClick r:id="rId2"/>
              </a:rPr>
              <a:t>http://proxyserverlist-24.blogspot.com/</a:t>
            </a:r>
            <a:endParaRPr lang="en-US"/>
          </a:p>
          <a:p>
            <a:r>
              <a:rPr lang="en-US"/>
              <a:t>B2: Có 3 mục chọn mục nào cũng được</a:t>
            </a:r>
          </a:p>
          <a:p>
            <a:r>
              <a:rPr lang="en-US"/>
              <a:t>B3: Copy hết đoạn code trong khung và Paste nó vào Notepad</a:t>
            </a:r>
          </a:p>
          <a:p>
            <a:r>
              <a:rPr lang="en-US"/>
              <a:t>B4: Save lại với tên Proxy.txt</a:t>
            </a:r>
          </a:p>
        </p:txBody>
      </p:sp>
      <p:pic>
        <p:nvPicPr>
          <p:cNvPr id="4" name="Picture 3"/>
          <p:cNvPicPr>
            <a:picLocks noChangeAspect="1"/>
          </p:cNvPicPr>
          <p:nvPr/>
        </p:nvPicPr>
        <p:blipFill>
          <a:blip r:embed="rId3"/>
          <a:stretch>
            <a:fillRect/>
          </a:stretch>
        </p:blipFill>
        <p:spPr>
          <a:xfrm>
            <a:off x="2256185" y="2902108"/>
            <a:ext cx="4895238" cy="3228571"/>
          </a:xfrm>
          <a:prstGeom prst="rect">
            <a:avLst/>
          </a:prstGeom>
        </p:spPr>
      </p:pic>
    </p:spTree>
    <p:extLst>
      <p:ext uri="{BB962C8B-B14F-4D97-AF65-F5344CB8AC3E}">
        <p14:creationId xmlns:p14="http://schemas.microsoft.com/office/powerpoint/2010/main" val="111301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789"/>
          </a:xfrm>
        </p:spPr>
        <p:txBody>
          <a:bodyPr/>
          <a:lstStyle/>
          <a:p>
            <a:r>
              <a:rPr lang="en-US"/>
              <a:t>Chúng ta bắt đầu làm</a:t>
            </a:r>
          </a:p>
        </p:txBody>
      </p:sp>
      <p:sp>
        <p:nvSpPr>
          <p:cNvPr id="3" name="Content Placeholder 2"/>
          <p:cNvSpPr>
            <a:spLocks noGrp="1"/>
          </p:cNvSpPr>
          <p:nvPr>
            <p:ph idx="1"/>
          </p:nvPr>
        </p:nvSpPr>
        <p:spPr>
          <a:xfrm>
            <a:off x="677334" y="1270903"/>
            <a:ext cx="8596668" cy="1686482"/>
          </a:xfrm>
        </p:spPr>
        <p:txBody>
          <a:bodyPr/>
          <a:lstStyle/>
          <a:p>
            <a:r>
              <a:rPr lang="en-US"/>
              <a:t>B1: Các bạn copy code và file Proxy.txt ra ngoài Desktop</a:t>
            </a:r>
          </a:p>
          <a:p>
            <a:r>
              <a:rPr lang="en-US"/>
              <a:t>B2: Chúng ta mở Terminal lên và gõ lệnh cd Desktop</a:t>
            </a:r>
          </a:p>
          <a:p>
            <a:r>
              <a:rPr lang="en-US"/>
              <a:t>B3: Gõ tiếp lệnh python &lt;tên code&gt;</a:t>
            </a:r>
          </a:p>
          <a:p>
            <a:r>
              <a:rPr lang="en-US"/>
              <a:t>Sẽ xảy ra 3 trường hợp sau đây</a:t>
            </a:r>
          </a:p>
        </p:txBody>
      </p:sp>
    </p:spTree>
    <p:extLst>
      <p:ext uri="{BB962C8B-B14F-4D97-AF65-F5344CB8AC3E}">
        <p14:creationId xmlns:p14="http://schemas.microsoft.com/office/powerpoint/2010/main" val="274286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Trường hợp 1: File có phần Usage</a:t>
            </a:r>
          </a:p>
        </p:txBody>
      </p:sp>
      <p:sp>
        <p:nvSpPr>
          <p:cNvPr id="3" name="Content Placeholder 2"/>
          <p:cNvSpPr>
            <a:spLocks noGrp="1"/>
          </p:cNvSpPr>
          <p:nvPr>
            <p:ph idx="1"/>
          </p:nvPr>
        </p:nvSpPr>
        <p:spPr>
          <a:xfrm>
            <a:off x="734999" y="1394470"/>
            <a:ext cx="8596668" cy="3880773"/>
          </a:xfrm>
        </p:spPr>
        <p:txBody>
          <a:bodyPr/>
          <a:lstStyle/>
          <a:p>
            <a:r>
              <a:rPr lang="en-US"/>
              <a:t>Các bạn chỉ cần làm theo phần Usage là được ở đây nghĩa là gõ lệnh</a:t>
            </a:r>
          </a:p>
          <a:p>
            <a:pPr marL="0" indent="0" algn="ctr">
              <a:buNone/>
            </a:pPr>
            <a:r>
              <a:rPr lang="en-US"/>
              <a:t>Python anonsec.py URL victim</a:t>
            </a:r>
          </a:p>
          <a:p>
            <a:pPr marL="0" indent="0" algn="ctr">
              <a:buNone/>
            </a:pPr>
            <a:r>
              <a:rPr lang="en-US"/>
              <a:t>Ví dụ: Python anonsec.py http://www.cpvm.vn/</a:t>
            </a:r>
          </a:p>
          <a:p>
            <a:pPr marL="0" indent="0" algn="ctr">
              <a:buNone/>
            </a:pPr>
            <a:endParaRPr lang="en-US"/>
          </a:p>
        </p:txBody>
      </p:sp>
      <p:pic>
        <p:nvPicPr>
          <p:cNvPr id="5" name="Picture 4"/>
          <p:cNvPicPr>
            <a:picLocks noChangeAspect="1"/>
          </p:cNvPicPr>
          <p:nvPr/>
        </p:nvPicPr>
        <p:blipFill>
          <a:blip r:embed="rId2"/>
          <a:stretch>
            <a:fillRect/>
          </a:stretch>
        </p:blipFill>
        <p:spPr>
          <a:xfrm>
            <a:off x="1832071" y="2126682"/>
            <a:ext cx="7028571" cy="4647619"/>
          </a:xfrm>
          <a:prstGeom prst="rect">
            <a:avLst/>
          </a:prstGeom>
        </p:spPr>
      </p:pic>
    </p:spTree>
    <p:extLst>
      <p:ext uri="{BB962C8B-B14F-4D97-AF65-F5344CB8AC3E}">
        <p14:creationId xmlns:p14="http://schemas.microsoft.com/office/powerpoint/2010/main" val="308925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4" y="494270"/>
            <a:ext cx="10420865" cy="832023"/>
          </a:xfrm>
        </p:spPr>
        <p:txBody>
          <a:bodyPr>
            <a:noAutofit/>
          </a:bodyPr>
          <a:lstStyle/>
          <a:p>
            <a:r>
              <a:rPr lang="en-US" sz="2800"/>
              <a:t>Trường hợp 2: File báo lỗi name usage is not defined như hình</a:t>
            </a:r>
          </a:p>
        </p:txBody>
      </p:sp>
      <p:sp>
        <p:nvSpPr>
          <p:cNvPr id="3" name="Content Placeholder 2"/>
          <p:cNvSpPr>
            <a:spLocks noGrp="1"/>
          </p:cNvSpPr>
          <p:nvPr>
            <p:ph idx="1"/>
          </p:nvPr>
        </p:nvSpPr>
        <p:spPr>
          <a:xfrm>
            <a:off x="932709" y="1326293"/>
            <a:ext cx="8596668" cy="3880773"/>
          </a:xfrm>
        </p:spPr>
        <p:txBody>
          <a:bodyPr/>
          <a:lstStyle/>
          <a:p>
            <a:r>
              <a:rPr lang="en-US"/>
              <a:t>Các bạn chỉ gõ lệnh là</a:t>
            </a:r>
          </a:p>
          <a:p>
            <a:pPr marL="0" indent="0" algn="ctr">
              <a:buNone/>
            </a:pPr>
            <a:r>
              <a:rPr lang="en-US"/>
              <a:t>Python tên code URL victim</a:t>
            </a:r>
          </a:p>
          <a:p>
            <a:pPr marL="0" indent="0" algn="ctr">
              <a:buNone/>
            </a:pPr>
            <a:r>
              <a:rPr lang="en-US"/>
              <a:t>Ví dụ: Python hulk.py http://www.cpvm.vn/</a:t>
            </a:r>
          </a:p>
          <a:p>
            <a:pPr marL="0" indent="0" algn="ctr">
              <a:buNone/>
            </a:pPr>
            <a:endParaRPr lang="en-US"/>
          </a:p>
        </p:txBody>
      </p:sp>
      <p:pic>
        <p:nvPicPr>
          <p:cNvPr id="4" name="Picture 3"/>
          <p:cNvPicPr>
            <a:picLocks noChangeAspect="1"/>
          </p:cNvPicPr>
          <p:nvPr/>
        </p:nvPicPr>
        <p:blipFill>
          <a:blip r:embed="rId2"/>
          <a:stretch>
            <a:fillRect/>
          </a:stretch>
        </p:blipFill>
        <p:spPr>
          <a:xfrm>
            <a:off x="2240486" y="2505241"/>
            <a:ext cx="6376521" cy="4282738"/>
          </a:xfrm>
          <a:prstGeom prst="rect">
            <a:avLst/>
          </a:prstGeom>
        </p:spPr>
      </p:pic>
    </p:spTree>
    <p:extLst>
      <p:ext uri="{BB962C8B-B14F-4D97-AF65-F5344CB8AC3E}">
        <p14:creationId xmlns:p14="http://schemas.microsoft.com/office/powerpoint/2010/main" val="27499872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96</TotalTime>
  <Words>478</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Những kiến thức cơ bản về DDOS</vt:lpstr>
      <vt:lpstr>Tấn công từ chối dịch vụ (DDOS là gì</vt:lpstr>
      <vt:lpstr>Tấn công từ chối dịch vụ (DDOS là gì</vt:lpstr>
      <vt:lpstr>Nguyên tắc</vt:lpstr>
      <vt:lpstr>Chuẩn bị</vt:lpstr>
      <vt:lpstr>Cách tạo File Proxy.txt</vt:lpstr>
      <vt:lpstr>Chúng ta bắt đầu làm</vt:lpstr>
      <vt:lpstr>Trường hợp 1: File có phần Usage</vt:lpstr>
      <vt:lpstr>Trường hợp 2: File báo lỗi name usage is not defined như hình</vt:lpstr>
      <vt:lpstr>Trường hợp 3: File trực tiếp show ra hướng dẫn</vt:lpstr>
      <vt:lpstr>Nếu thành công thì Tool sẽ tự tấn công một cách chóng mặt</vt:lpstr>
      <vt:lpstr>Cách check xem victim die chưa</vt:lpstr>
      <vt:lpstr>Và đây là thành quả. Chiêm ngưỡng thôi</vt:lpstr>
      <vt:lpstr>Chúc các bạn thành công. Nếu hay thì đừng quên bấm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Sử dụng SE Toolkit đánh cắp tài khoản ở một Webstie bất kì</dc:title>
  <dc:creator>Kiệt Nguyễn Anh</dc:creator>
  <cp:lastModifiedBy>Kiệt Nguyễn Anh</cp:lastModifiedBy>
  <cp:revision>17</cp:revision>
  <dcterms:created xsi:type="dcterms:W3CDTF">2016-08-20T13:01:09Z</dcterms:created>
  <dcterms:modified xsi:type="dcterms:W3CDTF">2016-10-08T09:56:22Z</dcterms:modified>
</cp:coreProperties>
</file>