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3" r:id="rId2"/>
    <p:sldId id="266" r:id="rId3"/>
    <p:sldId id="282" r:id="rId4"/>
    <p:sldId id="271" r:id="rId5"/>
    <p:sldId id="279" r:id="rId6"/>
    <p:sldId id="280" r:id="rId7"/>
    <p:sldId id="294" r:id="rId8"/>
    <p:sldId id="295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EB6"/>
    <a:srgbClr val="F1B397"/>
    <a:srgbClr val="66FF66"/>
    <a:srgbClr val="E15A43"/>
    <a:srgbClr val="FF66CC"/>
    <a:srgbClr val="F7D2C1"/>
    <a:srgbClr val="B558DE"/>
    <a:srgbClr val="E7BE4B"/>
    <a:srgbClr val="95F688"/>
    <a:srgbClr val="F25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8C14-4D6C-415C-A989-B5C8E44BE00F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048B5-84D5-4DA0-8284-034BA5ACEB2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26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cảnh</a:t>
            </a:r>
            <a:r>
              <a:rPr lang="en-US" baseline="0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048B5-84D5-4DA0-8284-034BA5ACEB22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063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9340C-3533-43D5-B2A0-A7DB398966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7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9340C-3533-43D5-B2A0-A7DB398966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9340C-3533-43D5-B2A0-A7DB398966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7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6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0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3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3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9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3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2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2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9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9EF25-DB2A-4176-B43A-B0BF2243C8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2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Kết quả hình ảnh cho ảnh nền powerpoint caf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60172" cy="687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6"/>
          <p:cNvSpPr>
            <a:spLocks noChangeArrowheads="1"/>
          </p:cNvSpPr>
          <p:nvPr/>
        </p:nvSpPr>
        <p:spPr bwMode="auto">
          <a:xfrm rot="20773143">
            <a:off x="1922770" y="2216501"/>
            <a:ext cx="75621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vi-V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vi-V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vi-V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vi-V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vi-V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 rot="20688759">
            <a:off x="4559222" y="2524241"/>
            <a:ext cx="28608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endParaRPr lang="en-US" alt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alt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Vinh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Sửu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 rot="20805721">
            <a:off x="1716702" y="959846"/>
            <a:ext cx="4324730" cy="16353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000" b="1" i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 ÁN QUẢN LÝ QUÁN CAFE</a:t>
            </a:r>
            <a:endParaRPr lang="en-US" sz="3000" b="1" i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Kết quả hình ảnh cho logo codegym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91" y="135365"/>
            <a:ext cx="4876801" cy="48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Kết quả hình ảnh cho anh quan caf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Kết quả hình ảnh cho anh quan caf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Kết quả hình ảnh cho anh quan cafe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0" descr="Kết quả hình ảnh cho anh quan cafe&quot;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0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249382" y="2555896"/>
            <a:ext cx="3738753" cy="216140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TẤT CẢ CÁC 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 VIÊN 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 NHÓM  ĐỀU:</a:t>
            </a:r>
            <a:endParaRPr lang="vi-VN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Off-page Connector 12"/>
          <p:cNvSpPr/>
          <p:nvPr/>
        </p:nvSpPr>
        <p:spPr>
          <a:xfrm rot="8065964">
            <a:off x="3685203" y="1931910"/>
            <a:ext cx="842232" cy="899142"/>
          </a:xfrm>
          <a:prstGeom prst="flowChartOffpageConnector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Off-page Connector 19"/>
          <p:cNvSpPr/>
          <p:nvPr/>
        </p:nvSpPr>
        <p:spPr>
          <a:xfrm rot="10800000">
            <a:off x="4992611" y="1518100"/>
            <a:ext cx="842232" cy="899142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Off-page Connector 21"/>
          <p:cNvSpPr/>
          <p:nvPr/>
        </p:nvSpPr>
        <p:spPr>
          <a:xfrm rot="13168183">
            <a:off x="6295045" y="1880971"/>
            <a:ext cx="842232" cy="899142"/>
          </a:xfrm>
          <a:prstGeom prst="flowChartOffpageConnector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Off-page Connector 22"/>
          <p:cNvSpPr/>
          <p:nvPr/>
        </p:nvSpPr>
        <p:spPr>
          <a:xfrm rot="16200000">
            <a:off x="6833317" y="3098766"/>
            <a:ext cx="842232" cy="899142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Off-page Connector 23"/>
          <p:cNvSpPr/>
          <p:nvPr/>
        </p:nvSpPr>
        <p:spPr>
          <a:xfrm rot="18348715">
            <a:off x="6432296" y="4409936"/>
            <a:ext cx="842232" cy="899142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Off-page Connector 24"/>
          <p:cNvSpPr/>
          <p:nvPr/>
        </p:nvSpPr>
        <p:spPr>
          <a:xfrm>
            <a:off x="5072779" y="4859508"/>
            <a:ext cx="842232" cy="899142"/>
          </a:xfrm>
          <a:prstGeom prst="flowChartOffpageConnector">
            <a:avLst/>
          </a:prstGeom>
          <a:solidFill>
            <a:srgbClr val="7030A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Off-page Connector 25"/>
          <p:cNvSpPr/>
          <p:nvPr/>
        </p:nvSpPr>
        <p:spPr>
          <a:xfrm rot="2201210">
            <a:off x="3809858" y="4552882"/>
            <a:ext cx="842232" cy="899142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88135" y="219563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vi-V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274" y="1829827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lang="vi-V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59708" y="2130487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endParaRPr lang="vi-V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7980" y="3348281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endParaRPr lang="vi-V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48409" y="465945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endParaRPr lang="vi-V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26241" y="5100271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6</a:t>
            </a:r>
            <a:endParaRPr lang="vi-V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35233" y="474782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7</a:t>
            </a:r>
            <a:endParaRPr lang="vi-V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004749" y="743033"/>
            <a:ext cx="4037344" cy="516319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 ĐƯỢC</a:t>
            </a:r>
            <a:endParaRPr lang="vi-VN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04748" y="1518099"/>
            <a:ext cx="4037345" cy="51631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 ĐƯỢC CONNECTION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004749" y="3812497"/>
            <a:ext cx="4037346" cy="51631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ĐƯỢC	 CRUD	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004749" y="4565583"/>
            <a:ext cx="4037346" cy="51631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ĐƯỢC MVC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004749" y="5356402"/>
            <a:ext cx="4037346" cy="51631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 THIỆN KHẢ NĂNG TEAMWORK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004748" y="2262364"/>
            <a:ext cx="4037345" cy="51631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ĐƯỢC 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004748" y="3067145"/>
            <a:ext cx="4037345" cy="51631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ĐƯỢC RESULT 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568113" y="6286500"/>
            <a:ext cx="276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Chevron 41"/>
          <p:cNvSpPr/>
          <p:nvPr/>
        </p:nvSpPr>
        <p:spPr>
          <a:xfrm>
            <a:off x="522463" y="257164"/>
            <a:ext cx="4803778" cy="577485"/>
          </a:xfrm>
          <a:prstGeom prst="chevron">
            <a:avLst>
              <a:gd name="adj" fmla="val 30952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MỤC TIÊU CỦA CASE STUDY</a:t>
            </a:r>
            <a:endParaRPr lang="vi-V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20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1036388" y="2381838"/>
            <a:ext cx="3880885" cy="3343724"/>
            <a:chOff x="1824" y="1546"/>
            <a:chExt cx="2021" cy="1377"/>
          </a:xfrm>
        </p:grpSpPr>
        <p:grpSp>
          <p:nvGrpSpPr>
            <p:cNvPr id="18437" name="Group 4"/>
            <p:cNvGrpSpPr>
              <a:grpSpLocks/>
            </p:cNvGrpSpPr>
            <p:nvPr/>
          </p:nvGrpSpPr>
          <p:grpSpPr bwMode="auto">
            <a:xfrm>
              <a:off x="1824" y="1546"/>
              <a:ext cx="2021" cy="1377"/>
              <a:chOff x="1872" y="2122"/>
              <a:chExt cx="2021" cy="1377"/>
            </a:xfrm>
          </p:grpSpPr>
          <p:sp>
            <p:nvSpPr>
              <p:cNvPr id="74757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606"/>
                <a:ext cx="310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58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35" y="2573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18455" name="Oval 8"/>
              <p:cNvSpPr>
                <a:spLocks noChangeArrowheads="1"/>
              </p:cNvSpPr>
              <p:nvPr/>
            </p:nvSpPr>
            <p:spPr bwMode="gray">
              <a:xfrm>
                <a:off x="2068" y="2122"/>
                <a:ext cx="1602" cy="1377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1900">
                  <a:solidFill>
                    <a:srgbClr val="000066"/>
                  </a:solidFill>
                  <a:latin typeface="Arial" pitchFamily="34" charset="0"/>
                </a:endParaRPr>
              </a:p>
            </p:txBody>
          </p:sp>
          <p:sp>
            <p:nvSpPr>
              <p:cNvPr id="18456" name="Oval 9"/>
              <p:cNvSpPr>
                <a:spLocks noChangeArrowheads="1"/>
              </p:cNvSpPr>
              <p:nvPr/>
            </p:nvSpPr>
            <p:spPr bwMode="gray">
              <a:xfrm>
                <a:off x="2170" y="2201"/>
                <a:ext cx="1430" cy="106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1900">
                  <a:solidFill>
                    <a:srgbClr val="000066"/>
                  </a:solidFill>
                  <a:latin typeface="Arial" pitchFamily="34" charset="0"/>
                </a:endParaRP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2361" y="2321"/>
                <a:ext cx="1096" cy="82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eaLnBrk="1" hangingPunct="1">
                  <a:defRPr/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</p:grpSp>
        <p:sp>
          <p:nvSpPr>
            <p:cNvPr id="18444" name="Text Box 20"/>
            <p:cNvSpPr txBox="1">
              <a:spLocks noChangeArrowheads="1"/>
            </p:cNvSpPr>
            <p:nvPr/>
          </p:nvSpPr>
          <p:spPr bwMode="gray">
            <a:xfrm>
              <a:off x="2497" y="1783"/>
              <a:ext cx="727" cy="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5782" tIns="47891" rIns="95782" bIns="47891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479425">
                <a:defRPr sz="2100">
                  <a:solidFill>
                    <a:schemeClr val="tx1"/>
                  </a:solidFill>
                  <a:latin typeface="Arial" pitchFamily="34" charset="0"/>
                </a:defRPr>
              </a:lvl2pPr>
              <a:lvl3pPr marL="957263">
                <a:defRPr sz="2100">
                  <a:solidFill>
                    <a:schemeClr val="tx1"/>
                  </a:solidFill>
                  <a:latin typeface="Arial" pitchFamily="34" charset="0"/>
                </a:defRPr>
              </a:lvl3pPr>
              <a:lvl4pPr marL="1436688">
                <a:defRPr sz="2100">
                  <a:solidFill>
                    <a:schemeClr val="tx1"/>
                  </a:solidFill>
                  <a:latin typeface="Arial" pitchFamily="34" charset="0"/>
                </a:defRPr>
              </a:lvl4pPr>
              <a:lvl5pPr marL="1916113">
                <a:defRPr sz="2100">
                  <a:solidFill>
                    <a:schemeClr val="tx1"/>
                  </a:solidFill>
                  <a:latin typeface="Arial" pitchFamily="34" charset="0"/>
                </a:defRPr>
              </a:lvl5pPr>
              <a:lvl6pPr marL="2373313">
                <a:defRPr sz="2100">
                  <a:solidFill>
                    <a:schemeClr val="tx1"/>
                  </a:solidFill>
                  <a:latin typeface="Arial" pitchFamily="34" charset="0"/>
                </a:defRPr>
              </a:lvl6pPr>
              <a:lvl7pPr marL="2830513">
                <a:defRPr sz="2100">
                  <a:solidFill>
                    <a:schemeClr val="tx1"/>
                  </a:solidFill>
                  <a:latin typeface="Arial" pitchFamily="34" charset="0"/>
                </a:defRPr>
              </a:lvl7pPr>
              <a:lvl8pPr marL="3287713">
                <a:defRPr sz="2100">
                  <a:solidFill>
                    <a:schemeClr val="tx1"/>
                  </a:solidFill>
                  <a:latin typeface="Arial" pitchFamily="34" charset="0"/>
                </a:defRPr>
              </a:lvl8pPr>
              <a:lvl9pPr marL="3744913">
                <a:defRPr sz="21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defTabSz="957263"/>
              <a:r>
                <a:rPr lang="en-US" sz="3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TÍNH NĂNG DỰ ÁN</a:t>
              </a:r>
              <a:endPara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246448" y="1254531"/>
            <a:ext cx="4991100" cy="510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4947998" y="1534401"/>
            <a:ext cx="4816475" cy="2076450"/>
            <a:chOff x="1868805" y="1760538"/>
            <a:chExt cx="5034914" cy="2172017"/>
          </a:xfrm>
        </p:grpSpPr>
        <p:sp>
          <p:nvSpPr>
            <p:cNvPr id="27" name="Oval 26"/>
            <p:cNvSpPr/>
            <p:nvPr/>
          </p:nvSpPr>
          <p:spPr>
            <a:xfrm>
              <a:off x="5169544" y="2102614"/>
              <a:ext cx="1734175" cy="1735289"/>
            </a:xfrm>
            <a:prstGeom prst="ellips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37154" y="2270332"/>
              <a:ext cx="1398955" cy="139985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dirty="0"/>
            </a:p>
          </p:txBody>
        </p: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1868805" y="1760538"/>
              <a:ext cx="3657531" cy="2172017"/>
              <a:chOff x="1859280" y="1760538"/>
              <a:chExt cx="3657531" cy="2172017"/>
            </a:xfrm>
          </p:grpSpPr>
          <p:sp>
            <p:nvSpPr>
              <p:cNvPr id="30" name="Freeform 77"/>
              <p:cNvSpPr/>
              <p:nvPr/>
            </p:nvSpPr>
            <p:spPr>
              <a:xfrm>
                <a:off x="1859280" y="1760538"/>
                <a:ext cx="311985" cy="237461"/>
              </a:xfrm>
              <a:custGeom>
                <a:avLst/>
                <a:gdLst>
                  <a:gd name="connsiteX0" fmla="*/ 304800 w 311150"/>
                  <a:gd name="connsiteY0" fmla="*/ 0 h 234950"/>
                  <a:gd name="connsiteX1" fmla="*/ 0 w 311150"/>
                  <a:gd name="connsiteY1" fmla="*/ 149225 h 234950"/>
                  <a:gd name="connsiteX2" fmla="*/ 311150 w 311150"/>
                  <a:gd name="connsiteY2" fmla="*/ 234950 h 234950"/>
                  <a:gd name="connsiteX3" fmla="*/ 304800 w 311150"/>
                  <a:gd name="connsiteY3" fmla="*/ 0 h 234950"/>
                  <a:gd name="connsiteX0" fmla="*/ 295275 w 301625"/>
                  <a:gd name="connsiteY0" fmla="*/ 0 h 234950"/>
                  <a:gd name="connsiteX1" fmla="*/ 0 w 301625"/>
                  <a:gd name="connsiteY1" fmla="*/ 156369 h 234950"/>
                  <a:gd name="connsiteX2" fmla="*/ 301625 w 301625"/>
                  <a:gd name="connsiteY2" fmla="*/ 234950 h 234950"/>
                  <a:gd name="connsiteX3" fmla="*/ 295275 w 301625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27 w 309720"/>
                  <a:gd name="connsiteY0" fmla="*/ 0 h 237331"/>
                  <a:gd name="connsiteX1" fmla="*/ 827 w 309720"/>
                  <a:gd name="connsiteY1" fmla="*/ 161131 h 237331"/>
                  <a:gd name="connsiteX2" fmla="*/ 309596 w 309720"/>
                  <a:gd name="connsiteY2" fmla="*/ 237331 h 237331"/>
                  <a:gd name="connsiteX3" fmla="*/ 305627 w 309720"/>
                  <a:gd name="connsiteY3" fmla="*/ 0 h 237331"/>
                  <a:gd name="connsiteX0" fmla="*/ 305643 w 305643"/>
                  <a:gd name="connsiteY0" fmla="*/ 0 h 237331"/>
                  <a:gd name="connsiteX1" fmla="*/ 843 w 305643"/>
                  <a:gd name="connsiteY1" fmla="*/ 161131 h 237331"/>
                  <a:gd name="connsiteX2" fmla="*/ 304849 w 305643"/>
                  <a:gd name="connsiteY2" fmla="*/ 237331 h 237331"/>
                  <a:gd name="connsiteX3" fmla="*/ 305643 w 305643"/>
                  <a:gd name="connsiteY3" fmla="*/ 0 h 237331"/>
                  <a:gd name="connsiteX0" fmla="*/ 305805 w 305805"/>
                  <a:gd name="connsiteY0" fmla="*/ 0 h 237713"/>
                  <a:gd name="connsiteX1" fmla="*/ 1005 w 305805"/>
                  <a:gd name="connsiteY1" fmla="*/ 161131 h 237713"/>
                  <a:gd name="connsiteX2" fmla="*/ 305011 w 305805"/>
                  <a:gd name="connsiteY2" fmla="*/ 237331 h 237713"/>
                  <a:gd name="connsiteX3" fmla="*/ 305805 w 305805"/>
                  <a:gd name="connsiteY3" fmla="*/ 0 h 237713"/>
                  <a:gd name="connsiteX0" fmla="*/ 306764 w 306764"/>
                  <a:gd name="connsiteY0" fmla="*/ 0 h 237734"/>
                  <a:gd name="connsiteX1" fmla="*/ 1964 w 306764"/>
                  <a:gd name="connsiteY1" fmla="*/ 161131 h 237734"/>
                  <a:gd name="connsiteX2" fmla="*/ 305970 w 306764"/>
                  <a:gd name="connsiteY2" fmla="*/ 237331 h 237734"/>
                  <a:gd name="connsiteX3" fmla="*/ 306764 w 306764"/>
                  <a:gd name="connsiteY3" fmla="*/ 0 h 23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764" h="237734">
                    <a:moveTo>
                      <a:pt x="306764" y="0"/>
                    </a:moveTo>
                    <a:cubicBezTo>
                      <a:pt x="258346" y="6879"/>
                      <a:pt x="21808" y="82815"/>
                      <a:pt x="1964" y="161131"/>
                    </a:cubicBezTo>
                    <a:cubicBezTo>
                      <a:pt x="-21319" y="203994"/>
                      <a:pt x="167328" y="242094"/>
                      <a:pt x="305970" y="237331"/>
                    </a:cubicBezTo>
                    <a:cubicBezTo>
                      <a:pt x="307028" y="157427"/>
                      <a:pt x="305706" y="79904"/>
                      <a:pt x="30676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1" name="Freeform 78"/>
              <p:cNvSpPr/>
              <p:nvPr/>
            </p:nvSpPr>
            <p:spPr>
              <a:xfrm>
                <a:off x="1859280" y="1919952"/>
                <a:ext cx="3657531" cy="2012603"/>
              </a:xfrm>
              <a:custGeom>
                <a:avLst/>
                <a:gdLst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7600" h="2012315">
                    <a:moveTo>
                      <a:pt x="0" y="0"/>
                    </a:moveTo>
                    <a:cubicBezTo>
                      <a:pt x="21590" y="66675"/>
                      <a:pt x="205105" y="76200"/>
                      <a:pt x="312420" y="76200"/>
                    </a:cubicBezTo>
                    <a:lnTo>
                      <a:pt x="3078480" y="60960"/>
                    </a:lnTo>
                    <a:lnTo>
                      <a:pt x="3657600" y="990600"/>
                    </a:lnTo>
                    <a:lnTo>
                      <a:pt x="3108960" y="1988820"/>
                    </a:lnTo>
                    <a:lnTo>
                      <a:pt x="198120" y="2012315"/>
                    </a:lnTo>
                    <a:cubicBezTo>
                      <a:pt x="135255" y="2004060"/>
                      <a:pt x="5715" y="2011680"/>
                      <a:pt x="0" y="19431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 dirty="0"/>
              </a:p>
            </p:txBody>
          </p:sp>
        </p:grp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947998" y="3928351"/>
            <a:ext cx="4816475" cy="2078038"/>
            <a:chOff x="1868805" y="1760538"/>
            <a:chExt cx="5034914" cy="2172017"/>
          </a:xfrm>
        </p:grpSpPr>
        <p:sp>
          <p:nvSpPr>
            <p:cNvPr id="22" name="Oval 21"/>
            <p:cNvSpPr/>
            <p:nvPr/>
          </p:nvSpPr>
          <p:spPr>
            <a:xfrm>
              <a:off x="5169544" y="2104012"/>
              <a:ext cx="1734175" cy="1733962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337154" y="2271601"/>
              <a:ext cx="1398955" cy="139878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dirty="0"/>
            </a:p>
          </p:txBody>
        </p: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1868805" y="1760538"/>
              <a:ext cx="3657531" cy="2172017"/>
              <a:chOff x="1859280" y="1760538"/>
              <a:chExt cx="3657531" cy="2172017"/>
            </a:xfrm>
          </p:grpSpPr>
          <p:sp>
            <p:nvSpPr>
              <p:cNvPr id="25" name="Freeform 83"/>
              <p:cNvSpPr/>
              <p:nvPr/>
            </p:nvSpPr>
            <p:spPr>
              <a:xfrm>
                <a:off x="1859280" y="1760538"/>
                <a:ext cx="311985" cy="237280"/>
              </a:xfrm>
              <a:custGeom>
                <a:avLst/>
                <a:gdLst>
                  <a:gd name="connsiteX0" fmla="*/ 304800 w 311150"/>
                  <a:gd name="connsiteY0" fmla="*/ 0 h 234950"/>
                  <a:gd name="connsiteX1" fmla="*/ 0 w 311150"/>
                  <a:gd name="connsiteY1" fmla="*/ 149225 h 234950"/>
                  <a:gd name="connsiteX2" fmla="*/ 311150 w 311150"/>
                  <a:gd name="connsiteY2" fmla="*/ 234950 h 234950"/>
                  <a:gd name="connsiteX3" fmla="*/ 304800 w 311150"/>
                  <a:gd name="connsiteY3" fmla="*/ 0 h 234950"/>
                  <a:gd name="connsiteX0" fmla="*/ 295275 w 301625"/>
                  <a:gd name="connsiteY0" fmla="*/ 0 h 234950"/>
                  <a:gd name="connsiteX1" fmla="*/ 0 w 301625"/>
                  <a:gd name="connsiteY1" fmla="*/ 156369 h 234950"/>
                  <a:gd name="connsiteX2" fmla="*/ 301625 w 301625"/>
                  <a:gd name="connsiteY2" fmla="*/ 234950 h 234950"/>
                  <a:gd name="connsiteX3" fmla="*/ 295275 w 301625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27 w 309720"/>
                  <a:gd name="connsiteY0" fmla="*/ 0 h 237331"/>
                  <a:gd name="connsiteX1" fmla="*/ 827 w 309720"/>
                  <a:gd name="connsiteY1" fmla="*/ 161131 h 237331"/>
                  <a:gd name="connsiteX2" fmla="*/ 309596 w 309720"/>
                  <a:gd name="connsiteY2" fmla="*/ 237331 h 237331"/>
                  <a:gd name="connsiteX3" fmla="*/ 305627 w 309720"/>
                  <a:gd name="connsiteY3" fmla="*/ 0 h 237331"/>
                  <a:gd name="connsiteX0" fmla="*/ 305643 w 305643"/>
                  <a:gd name="connsiteY0" fmla="*/ 0 h 237331"/>
                  <a:gd name="connsiteX1" fmla="*/ 843 w 305643"/>
                  <a:gd name="connsiteY1" fmla="*/ 161131 h 237331"/>
                  <a:gd name="connsiteX2" fmla="*/ 304849 w 305643"/>
                  <a:gd name="connsiteY2" fmla="*/ 237331 h 237331"/>
                  <a:gd name="connsiteX3" fmla="*/ 305643 w 305643"/>
                  <a:gd name="connsiteY3" fmla="*/ 0 h 237331"/>
                  <a:gd name="connsiteX0" fmla="*/ 305805 w 305805"/>
                  <a:gd name="connsiteY0" fmla="*/ 0 h 237713"/>
                  <a:gd name="connsiteX1" fmla="*/ 1005 w 305805"/>
                  <a:gd name="connsiteY1" fmla="*/ 161131 h 237713"/>
                  <a:gd name="connsiteX2" fmla="*/ 305011 w 305805"/>
                  <a:gd name="connsiteY2" fmla="*/ 237331 h 237713"/>
                  <a:gd name="connsiteX3" fmla="*/ 305805 w 305805"/>
                  <a:gd name="connsiteY3" fmla="*/ 0 h 237713"/>
                  <a:gd name="connsiteX0" fmla="*/ 306764 w 306764"/>
                  <a:gd name="connsiteY0" fmla="*/ 0 h 237734"/>
                  <a:gd name="connsiteX1" fmla="*/ 1964 w 306764"/>
                  <a:gd name="connsiteY1" fmla="*/ 161131 h 237734"/>
                  <a:gd name="connsiteX2" fmla="*/ 305970 w 306764"/>
                  <a:gd name="connsiteY2" fmla="*/ 237331 h 237734"/>
                  <a:gd name="connsiteX3" fmla="*/ 306764 w 306764"/>
                  <a:gd name="connsiteY3" fmla="*/ 0 h 23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764" h="237734">
                    <a:moveTo>
                      <a:pt x="306764" y="0"/>
                    </a:moveTo>
                    <a:cubicBezTo>
                      <a:pt x="258346" y="6879"/>
                      <a:pt x="21808" y="82815"/>
                      <a:pt x="1964" y="161131"/>
                    </a:cubicBezTo>
                    <a:cubicBezTo>
                      <a:pt x="-21319" y="203994"/>
                      <a:pt x="167328" y="242094"/>
                      <a:pt x="305970" y="237331"/>
                    </a:cubicBezTo>
                    <a:cubicBezTo>
                      <a:pt x="307028" y="157427"/>
                      <a:pt x="305706" y="79904"/>
                      <a:pt x="30676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6" name="Freeform 84"/>
              <p:cNvSpPr/>
              <p:nvPr/>
            </p:nvSpPr>
            <p:spPr>
              <a:xfrm>
                <a:off x="1859280" y="1919830"/>
                <a:ext cx="3657531" cy="2012725"/>
              </a:xfrm>
              <a:custGeom>
                <a:avLst/>
                <a:gdLst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7600" h="2012315">
                    <a:moveTo>
                      <a:pt x="0" y="0"/>
                    </a:moveTo>
                    <a:cubicBezTo>
                      <a:pt x="21590" y="66675"/>
                      <a:pt x="205105" y="76200"/>
                      <a:pt x="312420" y="76200"/>
                    </a:cubicBezTo>
                    <a:lnTo>
                      <a:pt x="3078480" y="60960"/>
                    </a:lnTo>
                    <a:lnTo>
                      <a:pt x="3657600" y="990600"/>
                    </a:lnTo>
                    <a:lnTo>
                      <a:pt x="3108960" y="1988820"/>
                    </a:lnTo>
                    <a:lnTo>
                      <a:pt x="198120" y="2012315"/>
                    </a:lnTo>
                    <a:cubicBezTo>
                      <a:pt x="135255" y="2004060"/>
                      <a:pt x="5715" y="2011680"/>
                      <a:pt x="0" y="19431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189298" y="1986839"/>
            <a:ext cx="279241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defTabSz="957263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QUẢN LÝ NGƯỜI DÙNG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189298" y="4425239"/>
            <a:ext cx="279241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defTabSz="957263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QUẢN LÝ BÁN HÀNG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2"/>
          <p:cNvSpPr txBox="1"/>
          <p:nvPr/>
        </p:nvSpPr>
        <p:spPr>
          <a:xfrm>
            <a:off x="8370724" y="2325660"/>
            <a:ext cx="1112837" cy="64633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TextBox 88"/>
          <p:cNvSpPr txBox="1"/>
          <p:nvPr/>
        </p:nvSpPr>
        <p:spPr>
          <a:xfrm>
            <a:off x="8378585" y="4720404"/>
            <a:ext cx="1112837" cy="64633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568113" y="6286500"/>
            <a:ext cx="379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522463" y="257164"/>
            <a:ext cx="3315246" cy="577485"/>
          </a:xfrm>
          <a:prstGeom prst="chevron">
            <a:avLst>
              <a:gd name="adj" fmla="val 30952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GIỚI THIỆU VỀ DỰ ÁN</a:t>
            </a:r>
            <a:endParaRPr lang="vi-V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9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7"/>
          <p:cNvSpPr txBox="1">
            <a:spLocks/>
          </p:cNvSpPr>
          <p:nvPr/>
        </p:nvSpPr>
        <p:spPr>
          <a:xfrm>
            <a:off x="4069557" y="1562036"/>
            <a:ext cx="7292987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19"/>
          <p:cNvSpPr/>
          <p:nvPr/>
        </p:nvSpPr>
        <p:spPr>
          <a:xfrm rot="21420000">
            <a:off x="2820007" y="1359978"/>
            <a:ext cx="1096963" cy="1006475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1000">
                <a:srgbClr val="FEF99C"/>
              </a:gs>
              <a:gs pos="0">
                <a:srgbClr val="F6E7A6"/>
              </a:gs>
              <a:gs pos="100000">
                <a:srgbClr val="FEF99C"/>
              </a:gs>
            </a:gsLst>
            <a:lin ang="5400000" scaled="1"/>
            <a:tileRect/>
          </a:gra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defRPr/>
            </a:pP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itchFamily="66" charset="0"/>
                <a:cs typeface="Arial" pitchFamily="34" charset="0"/>
              </a:rPr>
              <a:t>1</a:t>
            </a:r>
          </a:p>
        </p:txBody>
      </p:sp>
      <p:sp>
        <p:nvSpPr>
          <p:cNvPr id="43" name="Title 7"/>
          <p:cNvSpPr txBox="1">
            <a:spLocks/>
          </p:cNvSpPr>
          <p:nvPr/>
        </p:nvSpPr>
        <p:spPr>
          <a:xfrm>
            <a:off x="4090705" y="2582342"/>
            <a:ext cx="7283691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quầy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19"/>
          <p:cNvSpPr/>
          <p:nvPr/>
        </p:nvSpPr>
        <p:spPr>
          <a:xfrm rot="286156">
            <a:off x="2820007" y="2428394"/>
            <a:ext cx="1096962" cy="1004888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984EB6"/>
          </a:soli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defRPr/>
            </a:pPr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itchFamily="66" charset="0"/>
                <a:cs typeface="Arial" pitchFamily="34" charset="0"/>
              </a:rPr>
              <a:t>2</a:t>
            </a:r>
          </a:p>
        </p:txBody>
      </p:sp>
      <p:sp>
        <p:nvSpPr>
          <p:cNvPr id="45" name="Rectangle 19"/>
          <p:cNvSpPr/>
          <p:nvPr/>
        </p:nvSpPr>
        <p:spPr>
          <a:xfrm rot="21345731">
            <a:off x="2815817" y="3530895"/>
            <a:ext cx="1098550" cy="1006475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defRPr/>
            </a:pPr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itchFamily="66" charset="0"/>
                <a:cs typeface="Arial" pitchFamily="34" charset="0"/>
              </a:rPr>
              <a:t>3</a:t>
            </a:r>
          </a:p>
        </p:txBody>
      </p:sp>
      <p:sp>
        <p:nvSpPr>
          <p:cNvPr id="46" name="Title 7"/>
          <p:cNvSpPr txBox="1">
            <a:spLocks/>
          </p:cNvSpPr>
          <p:nvPr/>
        </p:nvSpPr>
        <p:spPr>
          <a:xfrm>
            <a:off x="4102558" y="3720107"/>
            <a:ext cx="7259986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Callout 2"/>
          <p:cNvSpPr/>
          <p:nvPr/>
        </p:nvSpPr>
        <p:spPr>
          <a:xfrm>
            <a:off x="355810" y="1331962"/>
            <a:ext cx="2341627" cy="3267856"/>
          </a:xfrm>
          <a:prstGeom prst="rightArrowCallout">
            <a:avLst>
              <a:gd name="adj1" fmla="val 25000"/>
              <a:gd name="adj2" fmla="val 25000"/>
              <a:gd name="adj3" fmla="val 19879"/>
              <a:gd name="adj4" fmla="val 649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NGƯỜI DÙNG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68113" y="6286500"/>
            <a:ext cx="276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pic>
        <p:nvPicPr>
          <p:cNvPr id="2050" name="Picture 2" descr="Kết quả hình ảnh cho ly caf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10" y="4724400"/>
            <a:ext cx="2073418" cy="200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5149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 animBg="1"/>
      <p:bldP spid="43" grpId="0" animBg="1"/>
      <p:bldP spid="44" grpId="0" animBg="1"/>
      <p:bldP spid="45" grpId="0" animBg="1"/>
      <p:bldP spid="46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00458" y="1140385"/>
            <a:ext cx="5791951" cy="5326730"/>
            <a:chOff x="1676025" y="935486"/>
            <a:chExt cx="5791951" cy="5326730"/>
          </a:xfrm>
          <a:effectLst>
            <a:outerShdw blurRad="177800" dist="76200" dir="24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Freeform 2"/>
            <p:cNvSpPr/>
            <p:nvPr/>
          </p:nvSpPr>
          <p:spPr>
            <a:xfrm>
              <a:off x="1676025" y="1438338"/>
              <a:ext cx="5791951" cy="1100681"/>
            </a:xfrm>
            <a:custGeom>
              <a:avLst/>
              <a:gdLst>
                <a:gd name="connsiteX0" fmla="*/ 682164 w 5791951"/>
                <a:gd name="connsiteY0" fmla="*/ 0 h 1100681"/>
                <a:gd name="connsiteX1" fmla="*/ 1972355 w 5791951"/>
                <a:gd name="connsiteY1" fmla="*/ 0 h 1100681"/>
                <a:gd name="connsiteX2" fmla="*/ 1972355 w 5791951"/>
                <a:gd name="connsiteY2" fmla="*/ 575 h 1100681"/>
                <a:gd name="connsiteX3" fmla="*/ 5546694 w 5791951"/>
                <a:gd name="connsiteY3" fmla="*/ 575 h 1100681"/>
                <a:gd name="connsiteX4" fmla="*/ 5791951 w 5791951"/>
                <a:gd name="connsiteY4" fmla="*/ 550628 h 1100681"/>
                <a:gd name="connsiteX5" fmla="*/ 5546694 w 5791951"/>
                <a:gd name="connsiteY5" fmla="*/ 1100681 h 1100681"/>
                <a:gd name="connsiteX6" fmla="*/ 1396078 w 5791951"/>
                <a:gd name="connsiteY6" fmla="*/ 1100681 h 1100681"/>
                <a:gd name="connsiteX7" fmla="*/ 1396078 w 5791951"/>
                <a:gd name="connsiteY7" fmla="*/ 1085592 h 1100681"/>
                <a:gd name="connsiteX8" fmla="*/ 893380 w 5791951"/>
                <a:gd name="connsiteY8" fmla="*/ 1085592 h 1100681"/>
                <a:gd name="connsiteX9" fmla="*/ 893380 w 5791951"/>
                <a:gd name="connsiteY9" fmla="*/ 1100681 h 1100681"/>
                <a:gd name="connsiteX10" fmla="*/ 0 w 5791951"/>
                <a:gd name="connsiteY10" fmla="*/ 1100681 h 1100681"/>
                <a:gd name="connsiteX11" fmla="*/ 245258 w 5791951"/>
                <a:gd name="connsiteY11" fmla="*/ 550628 h 1100681"/>
                <a:gd name="connsiteX12" fmla="*/ 0 w 5791951"/>
                <a:gd name="connsiteY12" fmla="*/ 575 h 1100681"/>
                <a:gd name="connsiteX13" fmla="*/ 682164 w 5791951"/>
                <a:gd name="connsiteY13" fmla="*/ 575 h 110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681">
                  <a:moveTo>
                    <a:pt x="682164" y="0"/>
                  </a:moveTo>
                  <a:lnTo>
                    <a:pt x="1972355" y="0"/>
                  </a:lnTo>
                  <a:lnTo>
                    <a:pt x="1972355" y="575"/>
                  </a:lnTo>
                  <a:lnTo>
                    <a:pt x="5546694" y="575"/>
                  </a:lnTo>
                  <a:lnTo>
                    <a:pt x="5791951" y="550628"/>
                  </a:lnTo>
                  <a:lnTo>
                    <a:pt x="5546694" y="1100681"/>
                  </a:lnTo>
                  <a:lnTo>
                    <a:pt x="1396078" y="1100681"/>
                  </a:lnTo>
                  <a:lnTo>
                    <a:pt x="1396078" y="1085592"/>
                  </a:lnTo>
                  <a:lnTo>
                    <a:pt x="893380" y="1085592"/>
                  </a:lnTo>
                  <a:lnTo>
                    <a:pt x="893380" y="1100681"/>
                  </a:lnTo>
                  <a:lnTo>
                    <a:pt x="0" y="1100681"/>
                  </a:lnTo>
                  <a:lnTo>
                    <a:pt x="245258" y="550628"/>
                  </a:lnTo>
                  <a:lnTo>
                    <a:pt x="0" y="575"/>
                  </a:lnTo>
                  <a:lnTo>
                    <a:pt x="682164" y="57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1676025" y="2524505"/>
              <a:ext cx="5791951" cy="1100106"/>
            </a:xfrm>
            <a:custGeom>
              <a:avLst/>
              <a:gdLst>
                <a:gd name="connsiteX0" fmla="*/ 0 w 5791951"/>
                <a:gd name="connsiteY0" fmla="*/ 0 h 1100106"/>
                <a:gd name="connsiteX1" fmla="*/ 849221 w 5791951"/>
                <a:gd name="connsiteY1" fmla="*/ 0 h 1100106"/>
                <a:gd name="connsiteX2" fmla="*/ 893380 w 5791951"/>
                <a:gd name="connsiteY2" fmla="*/ 0 h 1100106"/>
                <a:gd name="connsiteX3" fmla="*/ 1396078 w 5791951"/>
                <a:gd name="connsiteY3" fmla="*/ 0 h 1100106"/>
                <a:gd name="connsiteX4" fmla="*/ 1439771 w 5791951"/>
                <a:gd name="connsiteY4" fmla="*/ 0 h 1100106"/>
                <a:gd name="connsiteX5" fmla="*/ 5546694 w 5791951"/>
                <a:gd name="connsiteY5" fmla="*/ 0 h 1100106"/>
                <a:gd name="connsiteX6" fmla="*/ 5791951 w 5791951"/>
                <a:gd name="connsiteY6" fmla="*/ 550053 h 1100106"/>
                <a:gd name="connsiteX7" fmla="*/ 5546694 w 5791951"/>
                <a:gd name="connsiteY7" fmla="*/ 1100106 h 1100106"/>
                <a:gd name="connsiteX8" fmla="*/ 1396078 w 5791951"/>
                <a:gd name="connsiteY8" fmla="*/ 1100106 h 1100106"/>
                <a:gd name="connsiteX9" fmla="*/ 1396078 w 5791951"/>
                <a:gd name="connsiteY9" fmla="*/ 1097280 h 1100106"/>
                <a:gd name="connsiteX10" fmla="*/ 893380 w 5791951"/>
                <a:gd name="connsiteY10" fmla="*/ 1097280 h 1100106"/>
                <a:gd name="connsiteX11" fmla="*/ 893380 w 5791951"/>
                <a:gd name="connsiteY11" fmla="*/ 1100106 h 1100106"/>
                <a:gd name="connsiteX12" fmla="*/ 0 w 5791951"/>
                <a:gd name="connsiteY12" fmla="*/ 1100106 h 1100106"/>
                <a:gd name="connsiteX13" fmla="*/ 245258 w 5791951"/>
                <a:gd name="connsiteY13" fmla="*/ 550053 h 110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106">
                  <a:moveTo>
                    <a:pt x="0" y="0"/>
                  </a:moveTo>
                  <a:lnTo>
                    <a:pt x="849221" y="0"/>
                  </a:lnTo>
                  <a:lnTo>
                    <a:pt x="893380" y="0"/>
                  </a:lnTo>
                  <a:lnTo>
                    <a:pt x="1396078" y="0"/>
                  </a:lnTo>
                  <a:lnTo>
                    <a:pt x="1439771" y="0"/>
                  </a:lnTo>
                  <a:lnTo>
                    <a:pt x="5546694" y="0"/>
                  </a:lnTo>
                  <a:lnTo>
                    <a:pt x="5791951" y="550053"/>
                  </a:lnTo>
                  <a:lnTo>
                    <a:pt x="5546694" y="1100106"/>
                  </a:lnTo>
                  <a:lnTo>
                    <a:pt x="1396078" y="1100106"/>
                  </a:lnTo>
                  <a:lnTo>
                    <a:pt x="1396078" y="1097280"/>
                  </a:lnTo>
                  <a:lnTo>
                    <a:pt x="893380" y="1097280"/>
                  </a:lnTo>
                  <a:lnTo>
                    <a:pt x="893380" y="1100106"/>
                  </a:lnTo>
                  <a:lnTo>
                    <a:pt x="0" y="1100106"/>
                  </a:lnTo>
                  <a:lnTo>
                    <a:pt x="245258" y="550053"/>
                  </a:lnTo>
                  <a:close/>
                </a:path>
              </a:pathLst>
            </a:custGeom>
            <a:solidFill>
              <a:srgbClr val="FF66C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11"/>
            <p:cNvSpPr/>
            <p:nvPr/>
          </p:nvSpPr>
          <p:spPr>
            <a:xfrm>
              <a:off x="2569405" y="935487"/>
              <a:ext cx="502698" cy="641850"/>
            </a:xfrm>
            <a:custGeom>
              <a:avLst/>
              <a:gdLst>
                <a:gd name="connsiteX0" fmla="*/ 0 w 565150"/>
                <a:gd name="connsiteY0" fmla="*/ 558772 h 558772"/>
                <a:gd name="connsiteX1" fmla="*/ 282575 w 565150"/>
                <a:gd name="connsiteY1" fmla="*/ 0 h 558772"/>
                <a:gd name="connsiteX2" fmla="*/ 565150 w 565150"/>
                <a:gd name="connsiteY2" fmla="*/ 558772 h 558772"/>
                <a:gd name="connsiteX3" fmla="*/ 0 w 565150"/>
                <a:gd name="connsiteY3" fmla="*/ 558772 h 558772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0 w 565150"/>
                <a:gd name="connsiteY4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104775 w 565150"/>
                <a:gd name="connsiteY4" fmla="*/ 556260 h 559435"/>
                <a:gd name="connsiteX5" fmla="*/ 0 w 565150"/>
                <a:gd name="connsiteY5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01650 w 565150"/>
                <a:gd name="connsiteY2" fmla="*/ 438785 h 559435"/>
                <a:gd name="connsiteX3" fmla="*/ 565150 w 565150"/>
                <a:gd name="connsiteY3" fmla="*/ 558772 h 559435"/>
                <a:gd name="connsiteX4" fmla="*/ 425450 w 565150"/>
                <a:gd name="connsiteY4" fmla="*/ 559435 h 559435"/>
                <a:gd name="connsiteX5" fmla="*/ 104775 w 565150"/>
                <a:gd name="connsiteY5" fmla="*/ 556260 h 559435"/>
                <a:gd name="connsiteX6" fmla="*/ 0 w 565150"/>
                <a:gd name="connsiteY6" fmla="*/ 558772 h 559435"/>
                <a:gd name="connsiteX0" fmla="*/ 0 w 501650"/>
                <a:gd name="connsiteY0" fmla="*/ 558772 h 559435"/>
                <a:gd name="connsiteX1" fmla="*/ 282575 w 501650"/>
                <a:gd name="connsiteY1" fmla="*/ 0 h 559435"/>
                <a:gd name="connsiteX2" fmla="*/ 501650 w 501650"/>
                <a:gd name="connsiteY2" fmla="*/ 438785 h 559435"/>
                <a:gd name="connsiteX3" fmla="*/ 425450 w 501650"/>
                <a:gd name="connsiteY3" fmla="*/ 559435 h 559435"/>
                <a:gd name="connsiteX4" fmla="*/ 104775 w 501650"/>
                <a:gd name="connsiteY4" fmla="*/ 556260 h 559435"/>
                <a:gd name="connsiteX5" fmla="*/ 0 w 501650"/>
                <a:gd name="connsiteY5" fmla="*/ 558772 h 559435"/>
                <a:gd name="connsiteX0" fmla="*/ 0 w 501650"/>
                <a:gd name="connsiteY0" fmla="*/ 558772 h 559435"/>
                <a:gd name="connsiteX1" fmla="*/ 63500 w 501650"/>
                <a:gd name="connsiteY1" fmla="*/ 438785 h 559435"/>
                <a:gd name="connsiteX2" fmla="*/ 282575 w 501650"/>
                <a:gd name="connsiteY2" fmla="*/ 0 h 559435"/>
                <a:gd name="connsiteX3" fmla="*/ 501650 w 501650"/>
                <a:gd name="connsiteY3" fmla="*/ 438785 h 559435"/>
                <a:gd name="connsiteX4" fmla="*/ 425450 w 501650"/>
                <a:gd name="connsiteY4" fmla="*/ 559435 h 559435"/>
                <a:gd name="connsiteX5" fmla="*/ 104775 w 501650"/>
                <a:gd name="connsiteY5" fmla="*/ 556260 h 559435"/>
                <a:gd name="connsiteX6" fmla="*/ 0 w 501650"/>
                <a:gd name="connsiteY6" fmla="*/ 558772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41275 w 438150"/>
                <a:gd name="connsiteY5" fmla="*/ 556260 h 55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" h="559435">
                  <a:moveTo>
                    <a:pt x="41275" y="556260"/>
                  </a:moveTo>
                  <a:lnTo>
                    <a:pt x="0" y="438785"/>
                  </a:lnTo>
                  <a:lnTo>
                    <a:pt x="219075" y="0"/>
                  </a:lnTo>
                  <a:lnTo>
                    <a:pt x="438150" y="438785"/>
                  </a:lnTo>
                  <a:lnTo>
                    <a:pt x="361950" y="559435"/>
                  </a:lnTo>
                  <a:lnTo>
                    <a:pt x="41275" y="55626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ED8B1"/>
                </a:gs>
                <a:gs pos="50000">
                  <a:srgbClr val="B88954"/>
                </a:gs>
                <a:gs pos="80000">
                  <a:srgbClr val="E1C9AF"/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2569405" y="1438913"/>
              <a:ext cx="502698" cy="1100106"/>
            </a:xfrm>
            <a:custGeom>
              <a:avLst/>
              <a:gdLst>
                <a:gd name="connsiteX0" fmla="*/ 0 w 438150"/>
                <a:gd name="connsiteY0" fmla="*/ 0 h 958850"/>
                <a:gd name="connsiteX1" fmla="*/ 438150 w 438150"/>
                <a:gd name="connsiteY1" fmla="*/ 0 h 958850"/>
                <a:gd name="connsiteX2" fmla="*/ 438150 w 438150"/>
                <a:gd name="connsiteY2" fmla="*/ 958850 h 958850"/>
                <a:gd name="connsiteX3" fmla="*/ 0 w 438150"/>
                <a:gd name="connsiteY3" fmla="*/ 958850 h 958850"/>
                <a:gd name="connsiteX0" fmla="*/ 0 w 438150"/>
                <a:gd name="connsiteY0" fmla="*/ 0 h 958850"/>
                <a:gd name="connsiteX1" fmla="*/ 326232 w 438150"/>
                <a:gd name="connsiteY1" fmla="*/ 1588 h 958850"/>
                <a:gd name="connsiteX2" fmla="*/ 438150 w 438150"/>
                <a:gd name="connsiteY2" fmla="*/ 0 h 958850"/>
                <a:gd name="connsiteX3" fmla="*/ 438150 w 438150"/>
                <a:gd name="connsiteY3" fmla="*/ 958850 h 958850"/>
                <a:gd name="connsiteX4" fmla="*/ 0 w 438150"/>
                <a:gd name="connsiteY4" fmla="*/ 958850 h 958850"/>
                <a:gd name="connsiteX5" fmla="*/ 0 w 438150"/>
                <a:gd name="connsiteY5" fmla="*/ 0 h 958850"/>
                <a:gd name="connsiteX0" fmla="*/ 0 w 438150"/>
                <a:gd name="connsiteY0" fmla="*/ 3175 h 962025"/>
                <a:gd name="connsiteX1" fmla="*/ 102394 w 438150"/>
                <a:gd name="connsiteY1" fmla="*/ 0 h 962025"/>
                <a:gd name="connsiteX2" fmla="*/ 326232 w 438150"/>
                <a:gd name="connsiteY2" fmla="*/ 4763 h 962025"/>
                <a:gd name="connsiteX3" fmla="*/ 438150 w 438150"/>
                <a:gd name="connsiteY3" fmla="*/ 3175 h 962025"/>
                <a:gd name="connsiteX4" fmla="*/ 438150 w 438150"/>
                <a:gd name="connsiteY4" fmla="*/ 962025 h 962025"/>
                <a:gd name="connsiteX5" fmla="*/ 0 w 438150"/>
                <a:gd name="connsiteY5" fmla="*/ 962025 h 962025"/>
                <a:gd name="connsiteX6" fmla="*/ 0 w 438150"/>
                <a:gd name="connsiteY6" fmla="*/ 3175 h 962025"/>
                <a:gd name="connsiteX0" fmla="*/ 0 w 438150"/>
                <a:gd name="connsiteY0" fmla="*/ 7936 h 966786"/>
                <a:gd name="connsiteX1" fmla="*/ 102394 w 438150"/>
                <a:gd name="connsiteY1" fmla="*/ 4761 h 966786"/>
                <a:gd name="connsiteX2" fmla="*/ 216694 w 438150"/>
                <a:gd name="connsiteY2" fmla="*/ 0 h 966786"/>
                <a:gd name="connsiteX3" fmla="*/ 326232 w 438150"/>
                <a:gd name="connsiteY3" fmla="*/ 9524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02394 w 438150"/>
                <a:gd name="connsiteY1" fmla="*/ 4761 h 966786"/>
                <a:gd name="connsiteX2" fmla="*/ 216694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16694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21456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21456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100013 w 438150"/>
                <a:gd name="connsiteY6" fmla="*/ 962025 h 962025"/>
                <a:gd name="connsiteX7" fmla="*/ 0 w 438150"/>
                <a:gd name="connsiteY7" fmla="*/ 962024 h 962025"/>
                <a:gd name="connsiteX8" fmla="*/ 0 w 438150"/>
                <a:gd name="connsiteY8" fmla="*/ 3174 h 962025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330994 w 438150"/>
                <a:gd name="connsiteY6" fmla="*/ 962025 h 962025"/>
                <a:gd name="connsiteX7" fmla="*/ 100013 w 438150"/>
                <a:gd name="connsiteY7" fmla="*/ 962025 h 962025"/>
                <a:gd name="connsiteX8" fmla="*/ 0 w 438150"/>
                <a:gd name="connsiteY8" fmla="*/ 962024 h 962025"/>
                <a:gd name="connsiteX9" fmla="*/ 0 w 438150"/>
                <a:gd name="connsiteY9" fmla="*/ 3174 h 962025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330994 w 438150"/>
                <a:gd name="connsiteY6" fmla="*/ 912019 h 962025"/>
                <a:gd name="connsiteX7" fmla="*/ 100013 w 438150"/>
                <a:gd name="connsiteY7" fmla="*/ 962025 h 962025"/>
                <a:gd name="connsiteX8" fmla="*/ 0 w 438150"/>
                <a:gd name="connsiteY8" fmla="*/ 962024 h 962025"/>
                <a:gd name="connsiteX9" fmla="*/ 0 w 438150"/>
                <a:gd name="connsiteY9" fmla="*/ 3174 h 962025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330994 w 438150"/>
                <a:gd name="connsiteY6" fmla="*/ 912019 h 962024"/>
                <a:gd name="connsiteX7" fmla="*/ 109538 w 438150"/>
                <a:gd name="connsiteY7" fmla="*/ 912019 h 962024"/>
                <a:gd name="connsiteX8" fmla="*/ 0 w 438150"/>
                <a:gd name="connsiteY8" fmla="*/ 962024 h 962024"/>
                <a:gd name="connsiteX9" fmla="*/ 0 w 438150"/>
                <a:gd name="connsiteY9" fmla="*/ 3174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962024">
                  <a:moveTo>
                    <a:pt x="0" y="3174"/>
                  </a:moveTo>
                  <a:cubicBezTo>
                    <a:pt x="94456" y="21960"/>
                    <a:pt x="96045" y="62176"/>
                    <a:pt x="111919" y="88106"/>
                  </a:cubicBezTo>
                  <a:cubicBezTo>
                    <a:pt x="148431" y="38100"/>
                    <a:pt x="144463" y="19049"/>
                    <a:pt x="223837" y="0"/>
                  </a:cubicBezTo>
                  <a:cubicBezTo>
                    <a:pt x="304007" y="18256"/>
                    <a:pt x="305595" y="48418"/>
                    <a:pt x="330995" y="80962"/>
                  </a:cubicBezTo>
                  <a:cubicBezTo>
                    <a:pt x="371475" y="16933"/>
                    <a:pt x="388145" y="19578"/>
                    <a:pt x="438150" y="3174"/>
                  </a:cubicBezTo>
                  <a:lnTo>
                    <a:pt x="438150" y="962024"/>
                  </a:lnTo>
                  <a:lnTo>
                    <a:pt x="330994" y="912019"/>
                  </a:lnTo>
                  <a:lnTo>
                    <a:pt x="109538" y="912019"/>
                  </a:lnTo>
                  <a:lnTo>
                    <a:pt x="0" y="962024"/>
                  </a:lnTo>
                  <a:lnTo>
                    <a:pt x="0" y="317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0000"/>
                  </a:schemeClr>
                </a:gs>
                <a:gs pos="27000">
                  <a:schemeClr val="accent1">
                    <a:lumMod val="90000"/>
                  </a:schemeClr>
                </a:gs>
                <a:gs pos="77000">
                  <a:schemeClr val="accent1"/>
                </a:gs>
                <a:gs pos="74000">
                  <a:schemeClr val="accent1">
                    <a:lumMod val="90000"/>
                  </a:schemeClr>
                </a:gs>
                <a:gs pos="24000">
                  <a:schemeClr val="accent1">
                    <a:lumMod val="70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676025" y="4695113"/>
              <a:ext cx="5791951" cy="1100681"/>
            </a:xfrm>
            <a:custGeom>
              <a:avLst/>
              <a:gdLst>
                <a:gd name="connsiteX0" fmla="*/ 679825 w 5791951"/>
                <a:gd name="connsiteY0" fmla="*/ 0 h 1100681"/>
                <a:gd name="connsiteX1" fmla="*/ 1867275 w 5791951"/>
                <a:gd name="connsiteY1" fmla="*/ 0 h 1100681"/>
                <a:gd name="connsiteX2" fmla="*/ 1867275 w 5791951"/>
                <a:gd name="connsiteY2" fmla="*/ 575 h 1100681"/>
                <a:gd name="connsiteX3" fmla="*/ 5546694 w 5791951"/>
                <a:gd name="connsiteY3" fmla="*/ 575 h 1100681"/>
                <a:gd name="connsiteX4" fmla="*/ 5791951 w 5791951"/>
                <a:gd name="connsiteY4" fmla="*/ 550628 h 1100681"/>
                <a:gd name="connsiteX5" fmla="*/ 5546694 w 5791951"/>
                <a:gd name="connsiteY5" fmla="*/ 1100681 h 1100681"/>
                <a:gd name="connsiteX6" fmla="*/ 1396078 w 5791951"/>
                <a:gd name="connsiteY6" fmla="*/ 1100681 h 1100681"/>
                <a:gd name="connsiteX7" fmla="*/ 1396078 w 5791951"/>
                <a:gd name="connsiteY7" fmla="*/ 1099467 h 1100681"/>
                <a:gd name="connsiteX8" fmla="*/ 893380 w 5791951"/>
                <a:gd name="connsiteY8" fmla="*/ 1099467 h 1100681"/>
                <a:gd name="connsiteX9" fmla="*/ 893380 w 5791951"/>
                <a:gd name="connsiteY9" fmla="*/ 1100681 h 1100681"/>
                <a:gd name="connsiteX10" fmla="*/ 0 w 5791951"/>
                <a:gd name="connsiteY10" fmla="*/ 1100681 h 1100681"/>
                <a:gd name="connsiteX11" fmla="*/ 245258 w 5791951"/>
                <a:gd name="connsiteY11" fmla="*/ 550628 h 1100681"/>
                <a:gd name="connsiteX12" fmla="*/ 0 w 5791951"/>
                <a:gd name="connsiteY12" fmla="*/ 575 h 1100681"/>
                <a:gd name="connsiteX13" fmla="*/ 679825 w 5791951"/>
                <a:gd name="connsiteY13" fmla="*/ 575 h 110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681">
                  <a:moveTo>
                    <a:pt x="679825" y="0"/>
                  </a:moveTo>
                  <a:lnTo>
                    <a:pt x="1867275" y="0"/>
                  </a:lnTo>
                  <a:lnTo>
                    <a:pt x="1867275" y="575"/>
                  </a:lnTo>
                  <a:lnTo>
                    <a:pt x="5546694" y="575"/>
                  </a:lnTo>
                  <a:lnTo>
                    <a:pt x="5791951" y="550628"/>
                  </a:lnTo>
                  <a:lnTo>
                    <a:pt x="5546694" y="1100681"/>
                  </a:lnTo>
                  <a:lnTo>
                    <a:pt x="1396078" y="1100681"/>
                  </a:lnTo>
                  <a:lnTo>
                    <a:pt x="1396078" y="1099467"/>
                  </a:lnTo>
                  <a:lnTo>
                    <a:pt x="893380" y="1099467"/>
                  </a:lnTo>
                  <a:lnTo>
                    <a:pt x="893380" y="1100681"/>
                  </a:lnTo>
                  <a:lnTo>
                    <a:pt x="0" y="1100681"/>
                  </a:lnTo>
                  <a:lnTo>
                    <a:pt x="245258" y="550628"/>
                  </a:lnTo>
                  <a:lnTo>
                    <a:pt x="0" y="575"/>
                  </a:lnTo>
                  <a:lnTo>
                    <a:pt x="679825" y="575"/>
                  </a:lnTo>
                  <a:close/>
                </a:path>
              </a:pathLst>
            </a:custGeom>
            <a:solidFill>
              <a:srgbClr val="E15A4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569405" y="2466749"/>
              <a:ext cx="502698" cy="1157287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521495 h 1002507"/>
                <a:gd name="connsiteX4" fmla="*/ 438150 w 438150"/>
                <a:gd name="connsiteY4" fmla="*/ 1002507 h 1002507"/>
                <a:gd name="connsiteX5" fmla="*/ 330994 w 438150"/>
                <a:gd name="connsiteY5" fmla="*/ 952502 h 1002507"/>
                <a:gd name="connsiteX6" fmla="*/ 109538 w 438150"/>
                <a:gd name="connsiteY6" fmla="*/ 952502 h 1002507"/>
                <a:gd name="connsiteX7" fmla="*/ 0 w 438150"/>
                <a:gd name="connsiteY7" fmla="*/ 1002507 h 1002507"/>
                <a:gd name="connsiteX8" fmla="*/ 0 w 438150"/>
                <a:gd name="connsiteY8" fmla="*/ 521495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330994" y="952502"/>
                  </a:lnTo>
                  <a:lnTo>
                    <a:pt x="109538" y="952502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50005"/>
                  </a:lnTo>
                  <a:close/>
                </a:path>
              </a:pathLst>
            </a:custGeom>
            <a:solidFill>
              <a:srgbClr val="F7D2C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69405" y="5794580"/>
              <a:ext cx="502698" cy="26227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4000"/>
                  </a:schemeClr>
                </a:gs>
                <a:gs pos="73000">
                  <a:schemeClr val="bg1">
                    <a:lumMod val="84000"/>
                  </a:schemeClr>
                </a:gs>
                <a:gs pos="88000">
                  <a:srgbClr val="808286"/>
                </a:gs>
                <a:gs pos="17000">
                  <a:srgbClr val="494A4C"/>
                </a:gs>
                <a:gs pos="100000">
                  <a:schemeClr val="bg1">
                    <a:shade val="30000"/>
                    <a:satMod val="200000"/>
                    <a:lumMod val="32000"/>
                    <a:lumOff val="68000"/>
                  </a:scheme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9405" y="5984002"/>
              <a:ext cx="502920" cy="0"/>
            </a:xfrm>
            <a:prstGeom prst="line">
              <a:avLst/>
            </a:prstGeom>
            <a:ln w="12700">
              <a:solidFill>
                <a:srgbClr val="414244">
                  <a:alpha val="5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69405" y="5874719"/>
              <a:ext cx="502920" cy="0"/>
            </a:xfrm>
            <a:prstGeom prst="line">
              <a:avLst/>
            </a:prstGeom>
            <a:ln w="28575">
              <a:solidFill>
                <a:srgbClr val="656567">
                  <a:alpha val="92000"/>
                </a:srgb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2569405" y="6056856"/>
              <a:ext cx="502698" cy="205360"/>
            </a:xfrm>
            <a:custGeom>
              <a:avLst/>
              <a:gdLst>
                <a:gd name="connsiteX0" fmla="*/ 0 w 437462"/>
                <a:gd name="connsiteY0" fmla="*/ 0 h 178991"/>
                <a:gd name="connsiteX1" fmla="*/ 437462 w 437462"/>
                <a:gd name="connsiteY1" fmla="*/ 0 h 178991"/>
                <a:gd name="connsiteX2" fmla="*/ 424042 w 437462"/>
                <a:gd name="connsiteY2" fmla="*/ 59998 h 178991"/>
                <a:gd name="connsiteX3" fmla="*/ 216139 w 437462"/>
                <a:gd name="connsiteY3" fmla="*/ 178991 h 178991"/>
                <a:gd name="connsiteX4" fmla="*/ 9945 w 437462"/>
                <a:gd name="connsiteY4" fmla="*/ 53365 h 1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462" h="178991">
                  <a:moveTo>
                    <a:pt x="0" y="0"/>
                  </a:moveTo>
                  <a:lnTo>
                    <a:pt x="437462" y="0"/>
                  </a:lnTo>
                  <a:lnTo>
                    <a:pt x="424042" y="59998"/>
                  </a:lnTo>
                  <a:cubicBezTo>
                    <a:pt x="384215" y="182281"/>
                    <a:pt x="290455" y="177255"/>
                    <a:pt x="216139" y="178991"/>
                  </a:cubicBezTo>
                  <a:cubicBezTo>
                    <a:pt x="141825" y="176561"/>
                    <a:pt x="44112" y="168761"/>
                    <a:pt x="9945" y="53365"/>
                  </a:cubicBezTo>
                  <a:close/>
                </a:path>
              </a:pathLst>
            </a:custGeom>
            <a:gradFill flip="none" rotWithShape="1">
              <a:gsLst>
                <a:gs pos="7000">
                  <a:srgbClr val="BD4F6A"/>
                </a:gs>
                <a:gs pos="21000">
                  <a:srgbClr val="B24349"/>
                </a:gs>
                <a:gs pos="58000">
                  <a:srgbClr val="FFB3C7">
                    <a:lumMod val="100000"/>
                  </a:srgbClr>
                </a:gs>
                <a:gs pos="100000">
                  <a:srgbClr val="CC7190">
                    <a:lumMod val="84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Isosceles Triangle 11"/>
            <p:cNvSpPr/>
            <p:nvPr/>
          </p:nvSpPr>
          <p:spPr>
            <a:xfrm>
              <a:off x="2732780" y="935486"/>
              <a:ext cx="175483" cy="201759"/>
            </a:xfrm>
            <a:custGeom>
              <a:avLst/>
              <a:gdLst>
                <a:gd name="connsiteX0" fmla="*/ 0 w 565150"/>
                <a:gd name="connsiteY0" fmla="*/ 558772 h 558772"/>
                <a:gd name="connsiteX1" fmla="*/ 282575 w 565150"/>
                <a:gd name="connsiteY1" fmla="*/ 0 h 558772"/>
                <a:gd name="connsiteX2" fmla="*/ 565150 w 565150"/>
                <a:gd name="connsiteY2" fmla="*/ 558772 h 558772"/>
                <a:gd name="connsiteX3" fmla="*/ 0 w 565150"/>
                <a:gd name="connsiteY3" fmla="*/ 558772 h 558772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0 w 565150"/>
                <a:gd name="connsiteY4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104775 w 565150"/>
                <a:gd name="connsiteY4" fmla="*/ 556260 h 559435"/>
                <a:gd name="connsiteX5" fmla="*/ 0 w 565150"/>
                <a:gd name="connsiteY5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01650 w 565150"/>
                <a:gd name="connsiteY2" fmla="*/ 438785 h 559435"/>
                <a:gd name="connsiteX3" fmla="*/ 565150 w 565150"/>
                <a:gd name="connsiteY3" fmla="*/ 558772 h 559435"/>
                <a:gd name="connsiteX4" fmla="*/ 425450 w 565150"/>
                <a:gd name="connsiteY4" fmla="*/ 559435 h 559435"/>
                <a:gd name="connsiteX5" fmla="*/ 104775 w 565150"/>
                <a:gd name="connsiteY5" fmla="*/ 556260 h 559435"/>
                <a:gd name="connsiteX6" fmla="*/ 0 w 565150"/>
                <a:gd name="connsiteY6" fmla="*/ 558772 h 559435"/>
                <a:gd name="connsiteX0" fmla="*/ 0 w 501650"/>
                <a:gd name="connsiteY0" fmla="*/ 558772 h 559435"/>
                <a:gd name="connsiteX1" fmla="*/ 282575 w 501650"/>
                <a:gd name="connsiteY1" fmla="*/ 0 h 559435"/>
                <a:gd name="connsiteX2" fmla="*/ 501650 w 501650"/>
                <a:gd name="connsiteY2" fmla="*/ 438785 h 559435"/>
                <a:gd name="connsiteX3" fmla="*/ 425450 w 501650"/>
                <a:gd name="connsiteY3" fmla="*/ 559435 h 559435"/>
                <a:gd name="connsiteX4" fmla="*/ 104775 w 501650"/>
                <a:gd name="connsiteY4" fmla="*/ 556260 h 559435"/>
                <a:gd name="connsiteX5" fmla="*/ 0 w 501650"/>
                <a:gd name="connsiteY5" fmla="*/ 558772 h 559435"/>
                <a:gd name="connsiteX0" fmla="*/ 0 w 501650"/>
                <a:gd name="connsiteY0" fmla="*/ 558772 h 559435"/>
                <a:gd name="connsiteX1" fmla="*/ 63500 w 501650"/>
                <a:gd name="connsiteY1" fmla="*/ 438785 h 559435"/>
                <a:gd name="connsiteX2" fmla="*/ 282575 w 501650"/>
                <a:gd name="connsiteY2" fmla="*/ 0 h 559435"/>
                <a:gd name="connsiteX3" fmla="*/ 501650 w 501650"/>
                <a:gd name="connsiteY3" fmla="*/ 438785 h 559435"/>
                <a:gd name="connsiteX4" fmla="*/ 425450 w 501650"/>
                <a:gd name="connsiteY4" fmla="*/ 559435 h 559435"/>
                <a:gd name="connsiteX5" fmla="*/ 104775 w 501650"/>
                <a:gd name="connsiteY5" fmla="*/ 556260 h 559435"/>
                <a:gd name="connsiteX6" fmla="*/ 0 w 501650"/>
                <a:gd name="connsiteY6" fmla="*/ 558772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41275 w 438150"/>
                <a:gd name="connsiteY5" fmla="*/ 556260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149835 w 438150"/>
                <a:gd name="connsiteY5" fmla="*/ 505004 h 559435"/>
                <a:gd name="connsiteX6" fmla="*/ 41275 w 438150"/>
                <a:gd name="connsiteY6" fmla="*/ 556260 h 559435"/>
                <a:gd name="connsiteX0" fmla="*/ 82822 w 438150"/>
                <a:gd name="connsiteY0" fmla="*/ 43855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149835 w 438150"/>
                <a:gd name="connsiteY5" fmla="*/ 505004 h 559435"/>
                <a:gd name="connsiteX6" fmla="*/ 82822 w 438150"/>
                <a:gd name="connsiteY6" fmla="*/ 438550 h 559435"/>
                <a:gd name="connsiteX0" fmla="*/ 82822 w 438150"/>
                <a:gd name="connsiteY0" fmla="*/ 438550 h 560656"/>
                <a:gd name="connsiteX1" fmla="*/ 0 w 438150"/>
                <a:gd name="connsiteY1" fmla="*/ 438785 h 560656"/>
                <a:gd name="connsiteX2" fmla="*/ 219075 w 438150"/>
                <a:gd name="connsiteY2" fmla="*/ 0 h 560656"/>
                <a:gd name="connsiteX3" fmla="*/ 438150 w 438150"/>
                <a:gd name="connsiteY3" fmla="*/ 438785 h 560656"/>
                <a:gd name="connsiteX4" fmla="*/ 361950 w 438150"/>
                <a:gd name="connsiteY4" fmla="*/ 559435 h 560656"/>
                <a:gd name="connsiteX5" fmla="*/ 246772 w 438150"/>
                <a:gd name="connsiteY5" fmla="*/ 463458 h 560656"/>
                <a:gd name="connsiteX6" fmla="*/ 149835 w 438150"/>
                <a:gd name="connsiteY6" fmla="*/ 505004 h 560656"/>
                <a:gd name="connsiteX7" fmla="*/ 82822 w 438150"/>
                <a:gd name="connsiteY7" fmla="*/ 438550 h 560656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13482 w 438150"/>
                <a:gd name="connsiteY4" fmla="*/ 504041 h 506853"/>
                <a:gd name="connsiteX5" fmla="*/ 246772 w 438150"/>
                <a:gd name="connsiteY5" fmla="*/ 463458 h 506853"/>
                <a:gd name="connsiteX6" fmla="*/ 149835 w 438150"/>
                <a:gd name="connsiteY6" fmla="*/ 505004 h 506853"/>
                <a:gd name="connsiteX7" fmla="*/ 82822 w 438150"/>
                <a:gd name="connsiteY7" fmla="*/ 438550 h 506853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43711 w 438150"/>
                <a:gd name="connsiteY4" fmla="*/ 414990 h 506853"/>
                <a:gd name="connsiteX5" fmla="*/ 313482 w 438150"/>
                <a:gd name="connsiteY5" fmla="*/ 504041 h 506853"/>
                <a:gd name="connsiteX6" fmla="*/ 246772 w 438150"/>
                <a:gd name="connsiteY6" fmla="*/ 463458 h 506853"/>
                <a:gd name="connsiteX7" fmla="*/ 149835 w 438150"/>
                <a:gd name="connsiteY7" fmla="*/ 505004 h 506853"/>
                <a:gd name="connsiteX8" fmla="*/ 82822 w 438150"/>
                <a:gd name="connsiteY8" fmla="*/ 438550 h 506853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43711 w 438150"/>
                <a:gd name="connsiteY4" fmla="*/ 414990 h 506853"/>
                <a:gd name="connsiteX5" fmla="*/ 313482 w 438150"/>
                <a:gd name="connsiteY5" fmla="*/ 504041 h 506853"/>
                <a:gd name="connsiteX6" fmla="*/ 246772 w 438150"/>
                <a:gd name="connsiteY6" fmla="*/ 463458 h 506853"/>
                <a:gd name="connsiteX7" fmla="*/ 149835 w 438150"/>
                <a:gd name="connsiteY7" fmla="*/ 505004 h 506853"/>
                <a:gd name="connsiteX8" fmla="*/ 82822 w 438150"/>
                <a:gd name="connsiteY8" fmla="*/ 438550 h 506853"/>
                <a:gd name="connsiteX0" fmla="*/ 82822 w 438150"/>
                <a:gd name="connsiteY0" fmla="*/ 438550 h 509220"/>
                <a:gd name="connsiteX1" fmla="*/ 0 w 438150"/>
                <a:gd name="connsiteY1" fmla="*/ 438785 h 509220"/>
                <a:gd name="connsiteX2" fmla="*/ 219075 w 438150"/>
                <a:gd name="connsiteY2" fmla="*/ 0 h 509220"/>
                <a:gd name="connsiteX3" fmla="*/ 438150 w 438150"/>
                <a:gd name="connsiteY3" fmla="*/ 438785 h 509220"/>
                <a:gd name="connsiteX4" fmla="*/ 343711 w 438150"/>
                <a:gd name="connsiteY4" fmla="*/ 414990 h 509220"/>
                <a:gd name="connsiteX5" fmla="*/ 313482 w 438150"/>
                <a:gd name="connsiteY5" fmla="*/ 504041 h 509220"/>
                <a:gd name="connsiteX6" fmla="*/ 246772 w 438150"/>
                <a:gd name="connsiteY6" fmla="*/ 463458 h 509220"/>
                <a:gd name="connsiteX7" fmla="*/ 149835 w 438150"/>
                <a:gd name="connsiteY7" fmla="*/ 505004 h 509220"/>
                <a:gd name="connsiteX8" fmla="*/ 82822 w 438150"/>
                <a:gd name="connsiteY8" fmla="*/ 438550 h 509220"/>
                <a:gd name="connsiteX0" fmla="*/ 82822 w 438150"/>
                <a:gd name="connsiteY0" fmla="*/ 438550 h 511341"/>
                <a:gd name="connsiteX1" fmla="*/ 0 w 438150"/>
                <a:gd name="connsiteY1" fmla="*/ 438785 h 511341"/>
                <a:gd name="connsiteX2" fmla="*/ 219075 w 438150"/>
                <a:gd name="connsiteY2" fmla="*/ 0 h 511341"/>
                <a:gd name="connsiteX3" fmla="*/ 438150 w 438150"/>
                <a:gd name="connsiteY3" fmla="*/ 438785 h 511341"/>
                <a:gd name="connsiteX4" fmla="*/ 343711 w 438150"/>
                <a:gd name="connsiteY4" fmla="*/ 414990 h 511341"/>
                <a:gd name="connsiteX5" fmla="*/ 313482 w 438150"/>
                <a:gd name="connsiteY5" fmla="*/ 504041 h 511341"/>
                <a:gd name="connsiteX6" fmla="*/ 246772 w 438150"/>
                <a:gd name="connsiteY6" fmla="*/ 463458 h 511341"/>
                <a:gd name="connsiteX7" fmla="*/ 149835 w 438150"/>
                <a:gd name="connsiteY7" fmla="*/ 505004 h 511341"/>
                <a:gd name="connsiteX8" fmla="*/ 82822 w 438150"/>
                <a:gd name="connsiteY8" fmla="*/ 438550 h 511341"/>
                <a:gd name="connsiteX0" fmla="*/ 82822 w 440859"/>
                <a:gd name="connsiteY0" fmla="*/ 438550 h 511341"/>
                <a:gd name="connsiteX1" fmla="*/ 0 w 440859"/>
                <a:gd name="connsiteY1" fmla="*/ 438785 h 511341"/>
                <a:gd name="connsiteX2" fmla="*/ 219075 w 440859"/>
                <a:gd name="connsiteY2" fmla="*/ 0 h 511341"/>
                <a:gd name="connsiteX3" fmla="*/ 438150 w 440859"/>
                <a:gd name="connsiteY3" fmla="*/ 438785 h 511341"/>
                <a:gd name="connsiteX4" fmla="*/ 343711 w 440859"/>
                <a:gd name="connsiteY4" fmla="*/ 414990 h 511341"/>
                <a:gd name="connsiteX5" fmla="*/ 313482 w 440859"/>
                <a:gd name="connsiteY5" fmla="*/ 504041 h 511341"/>
                <a:gd name="connsiteX6" fmla="*/ 246772 w 440859"/>
                <a:gd name="connsiteY6" fmla="*/ 463458 h 511341"/>
                <a:gd name="connsiteX7" fmla="*/ 149835 w 440859"/>
                <a:gd name="connsiteY7" fmla="*/ 505004 h 511341"/>
                <a:gd name="connsiteX8" fmla="*/ 82822 w 440859"/>
                <a:gd name="connsiteY8" fmla="*/ 438550 h 511341"/>
                <a:gd name="connsiteX0" fmla="*/ 86710 w 444747"/>
                <a:gd name="connsiteY0" fmla="*/ 438550 h 511341"/>
                <a:gd name="connsiteX1" fmla="*/ 3888 w 444747"/>
                <a:gd name="connsiteY1" fmla="*/ 438785 h 511341"/>
                <a:gd name="connsiteX2" fmla="*/ 222963 w 444747"/>
                <a:gd name="connsiteY2" fmla="*/ 0 h 511341"/>
                <a:gd name="connsiteX3" fmla="*/ 442038 w 444747"/>
                <a:gd name="connsiteY3" fmla="*/ 438785 h 511341"/>
                <a:gd name="connsiteX4" fmla="*/ 347599 w 444747"/>
                <a:gd name="connsiteY4" fmla="*/ 414990 h 511341"/>
                <a:gd name="connsiteX5" fmla="*/ 317370 w 444747"/>
                <a:gd name="connsiteY5" fmla="*/ 504041 h 511341"/>
                <a:gd name="connsiteX6" fmla="*/ 250660 w 444747"/>
                <a:gd name="connsiteY6" fmla="*/ 463458 h 511341"/>
                <a:gd name="connsiteX7" fmla="*/ 153723 w 444747"/>
                <a:gd name="connsiteY7" fmla="*/ 505004 h 511341"/>
                <a:gd name="connsiteX8" fmla="*/ 86710 w 444747"/>
                <a:gd name="connsiteY8" fmla="*/ 438550 h 51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747" h="511341">
                  <a:moveTo>
                    <a:pt x="86710" y="438550"/>
                  </a:moveTo>
                  <a:cubicBezTo>
                    <a:pt x="64372" y="416399"/>
                    <a:pt x="-18821" y="511877"/>
                    <a:pt x="3888" y="438785"/>
                  </a:cubicBezTo>
                  <a:lnTo>
                    <a:pt x="222963" y="0"/>
                  </a:lnTo>
                  <a:lnTo>
                    <a:pt x="442038" y="438785"/>
                  </a:lnTo>
                  <a:cubicBezTo>
                    <a:pt x="462811" y="507950"/>
                    <a:pt x="357675" y="385306"/>
                    <a:pt x="347599" y="414990"/>
                  </a:cubicBezTo>
                  <a:lnTo>
                    <a:pt x="317370" y="504041"/>
                  </a:lnTo>
                  <a:cubicBezTo>
                    <a:pt x="307294" y="533725"/>
                    <a:pt x="277935" y="463298"/>
                    <a:pt x="250660" y="463458"/>
                  </a:cubicBezTo>
                  <a:cubicBezTo>
                    <a:pt x="215308" y="454386"/>
                    <a:pt x="176061" y="527155"/>
                    <a:pt x="153723" y="505004"/>
                  </a:cubicBezTo>
                  <a:lnTo>
                    <a:pt x="86710" y="43855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676025" y="3610097"/>
              <a:ext cx="5791951" cy="1085591"/>
            </a:xfrm>
            <a:custGeom>
              <a:avLst/>
              <a:gdLst>
                <a:gd name="connsiteX0" fmla="*/ 0 w 5791951"/>
                <a:gd name="connsiteY0" fmla="*/ 0 h 1100106"/>
                <a:gd name="connsiteX1" fmla="*/ 849221 w 5791951"/>
                <a:gd name="connsiteY1" fmla="*/ 0 h 1100106"/>
                <a:gd name="connsiteX2" fmla="*/ 893380 w 5791951"/>
                <a:gd name="connsiteY2" fmla="*/ 0 h 1100106"/>
                <a:gd name="connsiteX3" fmla="*/ 1396078 w 5791951"/>
                <a:gd name="connsiteY3" fmla="*/ 0 h 1100106"/>
                <a:gd name="connsiteX4" fmla="*/ 1439771 w 5791951"/>
                <a:gd name="connsiteY4" fmla="*/ 0 h 1100106"/>
                <a:gd name="connsiteX5" fmla="*/ 5546694 w 5791951"/>
                <a:gd name="connsiteY5" fmla="*/ 0 h 1100106"/>
                <a:gd name="connsiteX6" fmla="*/ 5791951 w 5791951"/>
                <a:gd name="connsiteY6" fmla="*/ 550053 h 1100106"/>
                <a:gd name="connsiteX7" fmla="*/ 5546694 w 5791951"/>
                <a:gd name="connsiteY7" fmla="*/ 1100106 h 1100106"/>
                <a:gd name="connsiteX8" fmla="*/ 1396078 w 5791951"/>
                <a:gd name="connsiteY8" fmla="*/ 1100106 h 1100106"/>
                <a:gd name="connsiteX9" fmla="*/ 1396078 w 5791951"/>
                <a:gd name="connsiteY9" fmla="*/ 1097280 h 1100106"/>
                <a:gd name="connsiteX10" fmla="*/ 893380 w 5791951"/>
                <a:gd name="connsiteY10" fmla="*/ 1097280 h 1100106"/>
                <a:gd name="connsiteX11" fmla="*/ 893380 w 5791951"/>
                <a:gd name="connsiteY11" fmla="*/ 1100106 h 1100106"/>
                <a:gd name="connsiteX12" fmla="*/ 0 w 5791951"/>
                <a:gd name="connsiteY12" fmla="*/ 1100106 h 1100106"/>
                <a:gd name="connsiteX13" fmla="*/ 245258 w 5791951"/>
                <a:gd name="connsiteY13" fmla="*/ 550053 h 110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106">
                  <a:moveTo>
                    <a:pt x="0" y="0"/>
                  </a:moveTo>
                  <a:lnTo>
                    <a:pt x="849221" y="0"/>
                  </a:lnTo>
                  <a:lnTo>
                    <a:pt x="893380" y="0"/>
                  </a:lnTo>
                  <a:lnTo>
                    <a:pt x="1396078" y="0"/>
                  </a:lnTo>
                  <a:lnTo>
                    <a:pt x="1439771" y="0"/>
                  </a:lnTo>
                  <a:lnTo>
                    <a:pt x="5546694" y="0"/>
                  </a:lnTo>
                  <a:lnTo>
                    <a:pt x="5791951" y="550053"/>
                  </a:lnTo>
                  <a:lnTo>
                    <a:pt x="5546694" y="1100106"/>
                  </a:lnTo>
                  <a:lnTo>
                    <a:pt x="1396078" y="1100106"/>
                  </a:lnTo>
                  <a:lnTo>
                    <a:pt x="1396078" y="1097280"/>
                  </a:lnTo>
                  <a:lnTo>
                    <a:pt x="893380" y="1097280"/>
                  </a:lnTo>
                  <a:lnTo>
                    <a:pt x="893380" y="1100106"/>
                  </a:lnTo>
                  <a:lnTo>
                    <a:pt x="0" y="1100106"/>
                  </a:lnTo>
                  <a:lnTo>
                    <a:pt x="245258" y="550053"/>
                  </a:lnTo>
                  <a:close/>
                </a:path>
              </a:pathLst>
            </a:custGeom>
            <a:solidFill>
              <a:srgbClr val="95F68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569405" y="3558722"/>
              <a:ext cx="502698" cy="1157831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521495 h 1002507"/>
                <a:gd name="connsiteX4" fmla="*/ 438150 w 438150"/>
                <a:gd name="connsiteY4" fmla="*/ 1002507 h 1002507"/>
                <a:gd name="connsiteX5" fmla="*/ 330994 w 438150"/>
                <a:gd name="connsiteY5" fmla="*/ 952502 h 1002507"/>
                <a:gd name="connsiteX6" fmla="*/ 109538 w 438150"/>
                <a:gd name="connsiteY6" fmla="*/ 952502 h 1002507"/>
                <a:gd name="connsiteX7" fmla="*/ 0 w 438150"/>
                <a:gd name="connsiteY7" fmla="*/ 1002507 h 1002507"/>
                <a:gd name="connsiteX8" fmla="*/ 0 w 438150"/>
                <a:gd name="connsiteY8" fmla="*/ 521495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330994" y="952502"/>
                  </a:lnTo>
                  <a:lnTo>
                    <a:pt x="109538" y="952502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5000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569405" y="4636410"/>
              <a:ext cx="502698" cy="1158170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437357 h 1002507"/>
                <a:gd name="connsiteX4" fmla="*/ 438150 w 438150"/>
                <a:gd name="connsiteY4" fmla="*/ 521495 h 1002507"/>
                <a:gd name="connsiteX5" fmla="*/ 438150 w 438150"/>
                <a:gd name="connsiteY5" fmla="*/ 1002507 h 1002507"/>
                <a:gd name="connsiteX6" fmla="*/ 0 w 438150"/>
                <a:gd name="connsiteY6" fmla="*/ 1002507 h 1002507"/>
                <a:gd name="connsiteX7" fmla="*/ 0 w 438150"/>
                <a:gd name="connsiteY7" fmla="*/ 521495 h 1002507"/>
                <a:gd name="connsiteX8" fmla="*/ 0 w 438150"/>
                <a:gd name="connsiteY8" fmla="*/ 437357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437357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437357"/>
                  </a:lnTo>
                  <a:lnTo>
                    <a:pt x="0" y="50005"/>
                  </a:lnTo>
                  <a:close/>
                </a:path>
              </a:pathLst>
            </a:custGeom>
            <a:solidFill>
              <a:srgbClr val="F1B39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09776" y="5916130"/>
              <a:ext cx="421956" cy="45719"/>
              <a:chOff x="2607632" y="5908987"/>
              <a:chExt cx="421956" cy="45719"/>
            </a:xfrm>
            <a:solidFill>
              <a:srgbClr val="4E4D4B">
                <a:alpha val="76000"/>
              </a:srgbClr>
            </a:solidFill>
          </p:grpSpPr>
          <p:sp>
            <p:nvSpPr>
              <p:cNvPr id="26" name="Oval 25"/>
              <p:cNvSpPr/>
              <p:nvPr/>
            </p:nvSpPr>
            <p:spPr>
              <a:xfrm>
                <a:off x="2983869" y="5908987"/>
                <a:ext cx="45719" cy="45719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607632" y="5908987"/>
                <a:ext cx="45719" cy="45719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8" name="TextBox 22"/>
            <p:cNvSpPr txBox="1"/>
            <p:nvPr/>
          </p:nvSpPr>
          <p:spPr>
            <a:xfrm>
              <a:off x="1999689" y="17270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9" name="TextBox 23"/>
            <p:cNvSpPr txBox="1"/>
            <p:nvPr/>
          </p:nvSpPr>
          <p:spPr>
            <a:xfrm>
              <a:off x="2076038" y="2823712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20" name="TextBox 24"/>
            <p:cNvSpPr txBox="1"/>
            <p:nvPr/>
          </p:nvSpPr>
          <p:spPr>
            <a:xfrm>
              <a:off x="1999689" y="39008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21" name="TextBox 25"/>
            <p:cNvSpPr txBox="1"/>
            <p:nvPr/>
          </p:nvSpPr>
          <p:spPr>
            <a:xfrm>
              <a:off x="1999689" y="49877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22" name="TextBox 6"/>
            <p:cNvSpPr txBox="1"/>
            <p:nvPr/>
          </p:nvSpPr>
          <p:spPr>
            <a:xfrm>
              <a:off x="3195159" y="1634735"/>
              <a:ext cx="397200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THÊM, SỬA, XÓA CÁC LOẠI MẶT HÀNG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7"/>
            <p:cNvSpPr txBox="1"/>
            <p:nvPr/>
          </p:nvSpPr>
          <p:spPr>
            <a:xfrm>
              <a:off x="3290538" y="4747590"/>
              <a:ext cx="38766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LẬP HÓA ĐƠN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2429301" y="1643812"/>
            <a:ext cx="1271156" cy="435566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 CHỦ QUÁN, TÔI CÓ THỂ: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5306109" y="2896348"/>
            <a:ext cx="369224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THÊM, SỬA, XÓA </a:t>
            </a: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NHÂN VIÊN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306109" y="3859545"/>
            <a:ext cx="383149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THÊM, SỬA, XÓA BÀN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568113" y="6286500"/>
            <a:ext cx="276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3" name="Chevron 32"/>
          <p:cNvSpPr/>
          <p:nvPr/>
        </p:nvSpPr>
        <p:spPr>
          <a:xfrm>
            <a:off x="522463" y="257164"/>
            <a:ext cx="9655858" cy="577485"/>
          </a:xfrm>
          <a:prstGeom prst="chevron">
            <a:avLst>
              <a:gd name="adj" fmla="val 30952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LÝ BÁN HÀNG</a:t>
            </a:r>
            <a:endParaRPr lang="vi-V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00458" y="1095415"/>
            <a:ext cx="5938624" cy="5326730"/>
            <a:chOff x="1676025" y="935486"/>
            <a:chExt cx="5938624" cy="5326730"/>
          </a:xfrm>
          <a:effectLst>
            <a:outerShdw blurRad="177800" dist="76200" dir="24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Freeform 2"/>
            <p:cNvSpPr/>
            <p:nvPr/>
          </p:nvSpPr>
          <p:spPr>
            <a:xfrm>
              <a:off x="1676025" y="1438338"/>
              <a:ext cx="5791951" cy="1100681"/>
            </a:xfrm>
            <a:custGeom>
              <a:avLst/>
              <a:gdLst>
                <a:gd name="connsiteX0" fmla="*/ 682164 w 5791951"/>
                <a:gd name="connsiteY0" fmla="*/ 0 h 1100681"/>
                <a:gd name="connsiteX1" fmla="*/ 1972355 w 5791951"/>
                <a:gd name="connsiteY1" fmla="*/ 0 h 1100681"/>
                <a:gd name="connsiteX2" fmla="*/ 1972355 w 5791951"/>
                <a:gd name="connsiteY2" fmla="*/ 575 h 1100681"/>
                <a:gd name="connsiteX3" fmla="*/ 5546694 w 5791951"/>
                <a:gd name="connsiteY3" fmla="*/ 575 h 1100681"/>
                <a:gd name="connsiteX4" fmla="*/ 5791951 w 5791951"/>
                <a:gd name="connsiteY4" fmla="*/ 550628 h 1100681"/>
                <a:gd name="connsiteX5" fmla="*/ 5546694 w 5791951"/>
                <a:gd name="connsiteY5" fmla="*/ 1100681 h 1100681"/>
                <a:gd name="connsiteX6" fmla="*/ 1396078 w 5791951"/>
                <a:gd name="connsiteY6" fmla="*/ 1100681 h 1100681"/>
                <a:gd name="connsiteX7" fmla="*/ 1396078 w 5791951"/>
                <a:gd name="connsiteY7" fmla="*/ 1085592 h 1100681"/>
                <a:gd name="connsiteX8" fmla="*/ 893380 w 5791951"/>
                <a:gd name="connsiteY8" fmla="*/ 1085592 h 1100681"/>
                <a:gd name="connsiteX9" fmla="*/ 893380 w 5791951"/>
                <a:gd name="connsiteY9" fmla="*/ 1100681 h 1100681"/>
                <a:gd name="connsiteX10" fmla="*/ 0 w 5791951"/>
                <a:gd name="connsiteY10" fmla="*/ 1100681 h 1100681"/>
                <a:gd name="connsiteX11" fmla="*/ 245258 w 5791951"/>
                <a:gd name="connsiteY11" fmla="*/ 550628 h 1100681"/>
                <a:gd name="connsiteX12" fmla="*/ 0 w 5791951"/>
                <a:gd name="connsiteY12" fmla="*/ 575 h 1100681"/>
                <a:gd name="connsiteX13" fmla="*/ 682164 w 5791951"/>
                <a:gd name="connsiteY13" fmla="*/ 575 h 110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681">
                  <a:moveTo>
                    <a:pt x="682164" y="0"/>
                  </a:moveTo>
                  <a:lnTo>
                    <a:pt x="1972355" y="0"/>
                  </a:lnTo>
                  <a:lnTo>
                    <a:pt x="1972355" y="575"/>
                  </a:lnTo>
                  <a:lnTo>
                    <a:pt x="5546694" y="575"/>
                  </a:lnTo>
                  <a:lnTo>
                    <a:pt x="5791951" y="550628"/>
                  </a:lnTo>
                  <a:lnTo>
                    <a:pt x="5546694" y="1100681"/>
                  </a:lnTo>
                  <a:lnTo>
                    <a:pt x="1396078" y="1100681"/>
                  </a:lnTo>
                  <a:lnTo>
                    <a:pt x="1396078" y="1085592"/>
                  </a:lnTo>
                  <a:lnTo>
                    <a:pt x="893380" y="1085592"/>
                  </a:lnTo>
                  <a:lnTo>
                    <a:pt x="893380" y="1100681"/>
                  </a:lnTo>
                  <a:lnTo>
                    <a:pt x="0" y="1100681"/>
                  </a:lnTo>
                  <a:lnTo>
                    <a:pt x="245258" y="550628"/>
                  </a:lnTo>
                  <a:lnTo>
                    <a:pt x="0" y="575"/>
                  </a:lnTo>
                  <a:lnTo>
                    <a:pt x="682164" y="57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1676025" y="2495339"/>
              <a:ext cx="5791951" cy="1100106"/>
            </a:xfrm>
            <a:custGeom>
              <a:avLst/>
              <a:gdLst>
                <a:gd name="connsiteX0" fmla="*/ 0 w 5791951"/>
                <a:gd name="connsiteY0" fmla="*/ 0 h 1100106"/>
                <a:gd name="connsiteX1" fmla="*/ 849221 w 5791951"/>
                <a:gd name="connsiteY1" fmla="*/ 0 h 1100106"/>
                <a:gd name="connsiteX2" fmla="*/ 893380 w 5791951"/>
                <a:gd name="connsiteY2" fmla="*/ 0 h 1100106"/>
                <a:gd name="connsiteX3" fmla="*/ 1396078 w 5791951"/>
                <a:gd name="connsiteY3" fmla="*/ 0 h 1100106"/>
                <a:gd name="connsiteX4" fmla="*/ 1439771 w 5791951"/>
                <a:gd name="connsiteY4" fmla="*/ 0 h 1100106"/>
                <a:gd name="connsiteX5" fmla="*/ 5546694 w 5791951"/>
                <a:gd name="connsiteY5" fmla="*/ 0 h 1100106"/>
                <a:gd name="connsiteX6" fmla="*/ 5791951 w 5791951"/>
                <a:gd name="connsiteY6" fmla="*/ 550053 h 1100106"/>
                <a:gd name="connsiteX7" fmla="*/ 5546694 w 5791951"/>
                <a:gd name="connsiteY7" fmla="*/ 1100106 h 1100106"/>
                <a:gd name="connsiteX8" fmla="*/ 1396078 w 5791951"/>
                <a:gd name="connsiteY8" fmla="*/ 1100106 h 1100106"/>
                <a:gd name="connsiteX9" fmla="*/ 1396078 w 5791951"/>
                <a:gd name="connsiteY9" fmla="*/ 1097280 h 1100106"/>
                <a:gd name="connsiteX10" fmla="*/ 893380 w 5791951"/>
                <a:gd name="connsiteY10" fmla="*/ 1097280 h 1100106"/>
                <a:gd name="connsiteX11" fmla="*/ 893380 w 5791951"/>
                <a:gd name="connsiteY11" fmla="*/ 1100106 h 1100106"/>
                <a:gd name="connsiteX12" fmla="*/ 0 w 5791951"/>
                <a:gd name="connsiteY12" fmla="*/ 1100106 h 1100106"/>
                <a:gd name="connsiteX13" fmla="*/ 245258 w 5791951"/>
                <a:gd name="connsiteY13" fmla="*/ 550053 h 110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106">
                  <a:moveTo>
                    <a:pt x="0" y="0"/>
                  </a:moveTo>
                  <a:lnTo>
                    <a:pt x="849221" y="0"/>
                  </a:lnTo>
                  <a:lnTo>
                    <a:pt x="893380" y="0"/>
                  </a:lnTo>
                  <a:lnTo>
                    <a:pt x="1396078" y="0"/>
                  </a:lnTo>
                  <a:lnTo>
                    <a:pt x="1439771" y="0"/>
                  </a:lnTo>
                  <a:lnTo>
                    <a:pt x="5546694" y="0"/>
                  </a:lnTo>
                  <a:lnTo>
                    <a:pt x="5791951" y="550053"/>
                  </a:lnTo>
                  <a:lnTo>
                    <a:pt x="5546694" y="1100106"/>
                  </a:lnTo>
                  <a:lnTo>
                    <a:pt x="1396078" y="1100106"/>
                  </a:lnTo>
                  <a:lnTo>
                    <a:pt x="1396078" y="1097280"/>
                  </a:lnTo>
                  <a:lnTo>
                    <a:pt x="893380" y="1097280"/>
                  </a:lnTo>
                  <a:lnTo>
                    <a:pt x="893380" y="1100106"/>
                  </a:lnTo>
                  <a:lnTo>
                    <a:pt x="0" y="1100106"/>
                  </a:lnTo>
                  <a:lnTo>
                    <a:pt x="245258" y="550053"/>
                  </a:lnTo>
                  <a:close/>
                </a:path>
              </a:pathLst>
            </a:custGeom>
            <a:solidFill>
              <a:srgbClr val="FF66C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11"/>
            <p:cNvSpPr/>
            <p:nvPr/>
          </p:nvSpPr>
          <p:spPr>
            <a:xfrm>
              <a:off x="2569405" y="935487"/>
              <a:ext cx="502698" cy="641850"/>
            </a:xfrm>
            <a:custGeom>
              <a:avLst/>
              <a:gdLst>
                <a:gd name="connsiteX0" fmla="*/ 0 w 565150"/>
                <a:gd name="connsiteY0" fmla="*/ 558772 h 558772"/>
                <a:gd name="connsiteX1" fmla="*/ 282575 w 565150"/>
                <a:gd name="connsiteY1" fmla="*/ 0 h 558772"/>
                <a:gd name="connsiteX2" fmla="*/ 565150 w 565150"/>
                <a:gd name="connsiteY2" fmla="*/ 558772 h 558772"/>
                <a:gd name="connsiteX3" fmla="*/ 0 w 565150"/>
                <a:gd name="connsiteY3" fmla="*/ 558772 h 558772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0 w 565150"/>
                <a:gd name="connsiteY4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104775 w 565150"/>
                <a:gd name="connsiteY4" fmla="*/ 556260 h 559435"/>
                <a:gd name="connsiteX5" fmla="*/ 0 w 565150"/>
                <a:gd name="connsiteY5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01650 w 565150"/>
                <a:gd name="connsiteY2" fmla="*/ 438785 h 559435"/>
                <a:gd name="connsiteX3" fmla="*/ 565150 w 565150"/>
                <a:gd name="connsiteY3" fmla="*/ 558772 h 559435"/>
                <a:gd name="connsiteX4" fmla="*/ 425450 w 565150"/>
                <a:gd name="connsiteY4" fmla="*/ 559435 h 559435"/>
                <a:gd name="connsiteX5" fmla="*/ 104775 w 565150"/>
                <a:gd name="connsiteY5" fmla="*/ 556260 h 559435"/>
                <a:gd name="connsiteX6" fmla="*/ 0 w 565150"/>
                <a:gd name="connsiteY6" fmla="*/ 558772 h 559435"/>
                <a:gd name="connsiteX0" fmla="*/ 0 w 501650"/>
                <a:gd name="connsiteY0" fmla="*/ 558772 h 559435"/>
                <a:gd name="connsiteX1" fmla="*/ 282575 w 501650"/>
                <a:gd name="connsiteY1" fmla="*/ 0 h 559435"/>
                <a:gd name="connsiteX2" fmla="*/ 501650 w 501650"/>
                <a:gd name="connsiteY2" fmla="*/ 438785 h 559435"/>
                <a:gd name="connsiteX3" fmla="*/ 425450 w 501650"/>
                <a:gd name="connsiteY3" fmla="*/ 559435 h 559435"/>
                <a:gd name="connsiteX4" fmla="*/ 104775 w 501650"/>
                <a:gd name="connsiteY4" fmla="*/ 556260 h 559435"/>
                <a:gd name="connsiteX5" fmla="*/ 0 w 501650"/>
                <a:gd name="connsiteY5" fmla="*/ 558772 h 559435"/>
                <a:gd name="connsiteX0" fmla="*/ 0 w 501650"/>
                <a:gd name="connsiteY0" fmla="*/ 558772 h 559435"/>
                <a:gd name="connsiteX1" fmla="*/ 63500 w 501650"/>
                <a:gd name="connsiteY1" fmla="*/ 438785 h 559435"/>
                <a:gd name="connsiteX2" fmla="*/ 282575 w 501650"/>
                <a:gd name="connsiteY2" fmla="*/ 0 h 559435"/>
                <a:gd name="connsiteX3" fmla="*/ 501650 w 501650"/>
                <a:gd name="connsiteY3" fmla="*/ 438785 h 559435"/>
                <a:gd name="connsiteX4" fmla="*/ 425450 w 501650"/>
                <a:gd name="connsiteY4" fmla="*/ 559435 h 559435"/>
                <a:gd name="connsiteX5" fmla="*/ 104775 w 501650"/>
                <a:gd name="connsiteY5" fmla="*/ 556260 h 559435"/>
                <a:gd name="connsiteX6" fmla="*/ 0 w 501650"/>
                <a:gd name="connsiteY6" fmla="*/ 558772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41275 w 438150"/>
                <a:gd name="connsiteY5" fmla="*/ 556260 h 55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" h="559435">
                  <a:moveTo>
                    <a:pt x="41275" y="556260"/>
                  </a:moveTo>
                  <a:lnTo>
                    <a:pt x="0" y="438785"/>
                  </a:lnTo>
                  <a:lnTo>
                    <a:pt x="219075" y="0"/>
                  </a:lnTo>
                  <a:lnTo>
                    <a:pt x="438150" y="438785"/>
                  </a:lnTo>
                  <a:lnTo>
                    <a:pt x="361950" y="559435"/>
                  </a:lnTo>
                  <a:lnTo>
                    <a:pt x="41275" y="55626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ED8B1"/>
                </a:gs>
                <a:gs pos="50000">
                  <a:srgbClr val="B88954"/>
                </a:gs>
                <a:gs pos="80000">
                  <a:srgbClr val="E1C9AF"/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2569405" y="1438913"/>
              <a:ext cx="502698" cy="1100106"/>
            </a:xfrm>
            <a:custGeom>
              <a:avLst/>
              <a:gdLst>
                <a:gd name="connsiteX0" fmla="*/ 0 w 438150"/>
                <a:gd name="connsiteY0" fmla="*/ 0 h 958850"/>
                <a:gd name="connsiteX1" fmla="*/ 438150 w 438150"/>
                <a:gd name="connsiteY1" fmla="*/ 0 h 958850"/>
                <a:gd name="connsiteX2" fmla="*/ 438150 w 438150"/>
                <a:gd name="connsiteY2" fmla="*/ 958850 h 958850"/>
                <a:gd name="connsiteX3" fmla="*/ 0 w 438150"/>
                <a:gd name="connsiteY3" fmla="*/ 958850 h 958850"/>
                <a:gd name="connsiteX0" fmla="*/ 0 w 438150"/>
                <a:gd name="connsiteY0" fmla="*/ 0 h 958850"/>
                <a:gd name="connsiteX1" fmla="*/ 326232 w 438150"/>
                <a:gd name="connsiteY1" fmla="*/ 1588 h 958850"/>
                <a:gd name="connsiteX2" fmla="*/ 438150 w 438150"/>
                <a:gd name="connsiteY2" fmla="*/ 0 h 958850"/>
                <a:gd name="connsiteX3" fmla="*/ 438150 w 438150"/>
                <a:gd name="connsiteY3" fmla="*/ 958850 h 958850"/>
                <a:gd name="connsiteX4" fmla="*/ 0 w 438150"/>
                <a:gd name="connsiteY4" fmla="*/ 958850 h 958850"/>
                <a:gd name="connsiteX5" fmla="*/ 0 w 438150"/>
                <a:gd name="connsiteY5" fmla="*/ 0 h 958850"/>
                <a:gd name="connsiteX0" fmla="*/ 0 w 438150"/>
                <a:gd name="connsiteY0" fmla="*/ 3175 h 962025"/>
                <a:gd name="connsiteX1" fmla="*/ 102394 w 438150"/>
                <a:gd name="connsiteY1" fmla="*/ 0 h 962025"/>
                <a:gd name="connsiteX2" fmla="*/ 326232 w 438150"/>
                <a:gd name="connsiteY2" fmla="*/ 4763 h 962025"/>
                <a:gd name="connsiteX3" fmla="*/ 438150 w 438150"/>
                <a:gd name="connsiteY3" fmla="*/ 3175 h 962025"/>
                <a:gd name="connsiteX4" fmla="*/ 438150 w 438150"/>
                <a:gd name="connsiteY4" fmla="*/ 962025 h 962025"/>
                <a:gd name="connsiteX5" fmla="*/ 0 w 438150"/>
                <a:gd name="connsiteY5" fmla="*/ 962025 h 962025"/>
                <a:gd name="connsiteX6" fmla="*/ 0 w 438150"/>
                <a:gd name="connsiteY6" fmla="*/ 3175 h 962025"/>
                <a:gd name="connsiteX0" fmla="*/ 0 w 438150"/>
                <a:gd name="connsiteY0" fmla="*/ 7936 h 966786"/>
                <a:gd name="connsiteX1" fmla="*/ 102394 w 438150"/>
                <a:gd name="connsiteY1" fmla="*/ 4761 h 966786"/>
                <a:gd name="connsiteX2" fmla="*/ 216694 w 438150"/>
                <a:gd name="connsiteY2" fmla="*/ 0 h 966786"/>
                <a:gd name="connsiteX3" fmla="*/ 326232 w 438150"/>
                <a:gd name="connsiteY3" fmla="*/ 9524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02394 w 438150"/>
                <a:gd name="connsiteY1" fmla="*/ 4761 h 966786"/>
                <a:gd name="connsiteX2" fmla="*/ 216694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16694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21456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21456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100013 w 438150"/>
                <a:gd name="connsiteY6" fmla="*/ 962025 h 962025"/>
                <a:gd name="connsiteX7" fmla="*/ 0 w 438150"/>
                <a:gd name="connsiteY7" fmla="*/ 962024 h 962025"/>
                <a:gd name="connsiteX8" fmla="*/ 0 w 438150"/>
                <a:gd name="connsiteY8" fmla="*/ 3174 h 962025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330994 w 438150"/>
                <a:gd name="connsiteY6" fmla="*/ 962025 h 962025"/>
                <a:gd name="connsiteX7" fmla="*/ 100013 w 438150"/>
                <a:gd name="connsiteY7" fmla="*/ 962025 h 962025"/>
                <a:gd name="connsiteX8" fmla="*/ 0 w 438150"/>
                <a:gd name="connsiteY8" fmla="*/ 962024 h 962025"/>
                <a:gd name="connsiteX9" fmla="*/ 0 w 438150"/>
                <a:gd name="connsiteY9" fmla="*/ 3174 h 962025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330994 w 438150"/>
                <a:gd name="connsiteY6" fmla="*/ 912019 h 962025"/>
                <a:gd name="connsiteX7" fmla="*/ 100013 w 438150"/>
                <a:gd name="connsiteY7" fmla="*/ 962025 h 962025"/>
                <a:gd name="connsiteX8" fmla="*/ 0 w 438150"/>
                <a:gd name="connsiteY8" fmla="*/ 962024 h 962025"/>
                <a:gd name="connsiteX9" fmla="*/ 0 w 438150"/>
                <a:gd name="connsiteY9" fmla="*/ 3174 h 962025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330994 w 438150"/>
                <a:gd name="connsiteY6" fmla="*/ 912019 h 962024"/>
                <a:gd name="connsiteX7" fmla="*/ 109538 w 438150"/>
                <a:gd name="connsiteY7" fmla="*/ 912019 h 962024"/>
                <a:gd name="connsiteX8" fmla="*/ 0 w 438150"/>
                <a:gd name="connsiteY8" fmla="*/ 962024 h 962024"/>
                <a:gd name="connsiteX9" fmla="*/ 0 w 438150"/>
                <a:gd name="connsiteY9" fmla="*/ 3174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962024">
                  <a:moveTo>
                    <a:pt x="0" y="3174"/>
                  </a:moveTo>
                  <a:cubicBezTo>
                    <a:pt x="94456" y="21960"/>
                    <a:pt x="96045" y="62176"/>
                    <a:pt x="111919" y="88106"/>
                  </a:cubicBezTo>
                  <a:cubicBezTo>
                    <a:pt x="148431" y="38100"/>
                    <a:pt x="144463" y="19049"/>
                    <a:pt x="223837" y="0"/>
                  </a:cubicBezTo>
                  <a:cubicBezTo>
                    <a:pt x="304007" y="18256"/>
                    <a:pt x="305595" y="48418"/>
                    <a:pt x="330995" y="80962"/>
                  </a:cubicBezTo>
                  <a:cubicBezTo>
                    <a:pt x="371475" y="16933"/>
                    <a:pt x="388145" y="19578"/>
                    <a:pt x="438150" y="3174"/>
                  </a:cubicBezTo>
                  <a:lnTo>
                    <a:pt x="438150" y="962024"/>
                  </a:lnTo>
                  <a:lnTo>
                    <a:pt x="330994" y="912019"/>
                  </a:lnTo>
                  <a:lnTo>
                    <a:pt x="109538" y="912019"/>
                  </a:lnTo>
                  <a:lnTo>
                    <a:pt x="0" y="962024"/>
                  </a:lnTo>
                  <a:lnTo>
                    <a:pt x="0" y="317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0000"/>
                  </a:schemeClr>
                </a:gs>
                <a:gs pos="27000">
                  <a:schemeClr val="accent1">
                    <a:lumMod val="90000"/>
                  </a:schemeClr>
                </a:gs>
                <a:gs pos="77000">
                  <a:schemeClr val="accent1"/>
                </a:gs>
                <a:gs pos="74000">
                  <a:schemeClr val="accent1">
                    <a:lumMod val="90000"/>
                  </a:schemeClr>
                </a:gs>
                <a:gs pos="24000">
                  <a:schemeClr val="accent1">
                    <a:lumMod val="70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676025" y="4695113"/>
              <a:ext cx="5791951" cy="1100681"/>
            </a:xfrm>
            <a:custGeom>
              <a:avLst/>
              <a:gdLst>
                <a:gd name="connsiteX0" fmla="*/ 679825 w 5791951"/>
                <a:gd name="connsiteY0" fmla="*/ 0 h 1100681"/>
                <a:gd name="connsiteX1" fmla="*/ 1867275 w 5791951"/>
                <a:gd name="connsiteY1" fmla="*/ 0 h 1100681"/>
                <a:gd name="connsiteX2" fmla="*/ 1867275 w 5791951"/>
                <a:gd name="connsiteY2" fmla="*/ 575 h 1100681"/>
                <a:gd name="connsiteX3" fmla="*/ 5546694 w 5791951"/>
                <a:gd name="connsiteY3" fmla="*/ 575 h 1100681"/>
                <a:gd name="connsiteX4" fmla="*/ 5791951 w 5791951"/>
                <a:gd name="connsiteY4" fmla="*/ 550628 h 1100681"/>
                <a:gd name="connsiteX5" fmla="*/ 5546694 w 5791951"/>
                <a:gd name="connsiteY5" fmla="*/ 1100681 h 1100681"/>
                <a:gd name="connsiteX6" fmla="*/ 1396078 w 5791951"/>
                <a:gd name="connsiteY6" fmla="*/ 1100681 h 1100681"/>
                <a:gd name="connsiteX7" fmla="*/ 1396078 w 5791951"/>
                <a:gd name="connsiteY7" fmla="*/ 1099467 h 1100681"/>
                <a:gd name="connsiteX8" fmla="*/ 893380 w 5791951"/>
                <a:gd name="connsiteY8" fmla="*/ 1099467 h 1100681"/>
                <a:gd name="connsiteX9" fmla="*/ 893380 w 5791951"/>
                <a:gd name="connsiteY9" fmla="*/ 1100681 h 1100681"/>
                <a:gd name="connsiteX10" fmla="*/ 0 w 5791951"/>
                <a:gd name="connsiteY10" fmla="*/ 1100681 h 1100681"/>
                <a:gd name="connsiteX11" fmla="*/ 245258 w 5791951"/>
                <a:gd name="connsiteY11" fmla="*/ 550628 h 1100681"/>
                <a:gd name="connsiteX12" fmla="*/ 0 w 5791951"/>
                <a:gd name="connsiteY12" fmla="*/ 575 h 1100681"/>
                <a:gd name="connsiteX13" fmla="*/ 679825 w 5791951"/>
                <a:gd name="connsiteY13" fmla="*/ 575 h 110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681">
                  <a:moveTo>
                    <a:pt x="679825" y="0"/>
                  </a:moveTo>
                  <a:lnTo>
                    <a:pt x="1867275" y="0"/>
                  </a:lnTo>
                  <a:lnTo>
                    <a:pt x="1867275" y="575"/>
                  </a:lnTo>
                  <a:lnTo>
                    <a:pt x="5546694" y="575"/>
                  </a:lnTo>
                  <a:lnTo>
                    <a:pt x="5791951" y="550628"/>
                  </a:lnTo>
                  <a:lnTo>
                    <a:pt x="5546694" y="1100681"/>
                  </a:lnTo>
                  <a:lnTo>
                    <a:pt x="1396078" y="1100681"/>
                  </a:lnTo>
                  <a:lnTo>
                    <a:pt x="1396078" y="1099467"/>
                  </a:lnTo>
                  <a:lnTo>
                    <a:pt x="893380" y="1099467"/>
                  </a:lnTo>
                  <a:lnTo>
                    <a:pt x="893380" y="1100681"/>
                  </a:lnTo>
                  <a:lnTo>
                    <a:pt x="0" y="1100681"/>
                  </a:lnTo>
                  <a:lnTo>
                    <a:pt x="245258" y="550628"/>
                  </a:lnTo>
                  <a:lnTo>
                    <a:pt x="0" y="575"/>
                  </a:lnTo>
                  <a:lnTo>
                    <a:pt x="679825" y="575"/>
                  </a:lnTo>
                  <a:close/>
                </a:path>
              </a:pathLst>
            </a:custGeom>
            <a:solidFill>
              <a:srgbClr val="E15A4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569405" y="2466749"/>
              <a:ext cx="502698" cy="1157287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521495 h 1002507"/>
                <a:gd name="connsiteX4" fmla="*/ 438150 w 438150"/>
                <a:gd name="connsiteY4" fmla="*/ 1002507 h 1002507"/>
                <a:gd name="connsiteX5" fmla="*/ 330994 w 438150"/>
                <a:gd name="connsiteY5" fmla="*/ 952502 h 1002507"/>
                <a:gd name="connsiteX6" fmla="*/ 109538 w 438150"/>
                <a:gd name="connsiteY6" fmla="*/ 952502 h 1002507"/>
                <a:gd name="connsiteX7" fmla="*/ 0 w 438150"/>
                <a:gd name="connsiteY7" fmla="*/ 1002507 h 1002507"/>
                <a:gd name="connsiteX8" fmla="*/ 0 w 438150"/>
                <a:gd name="connsiteY8" fmla="*/ 521495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330994" y="952502"/>
                  </a:lnTo>
                  <a:lnTo>
                    <a:pt x="109538" y="952502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50005"/>
                  </a:lnTo>
                  <a:close/>
                </a:path>
              </a:pathLst>
            </a:custGeom>
            <a:solidFill>
              <a:srgbClr val="F7D2C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69405" y="5794580"/>
              <a:ext cx="502698" cy="26227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4000"/>
                  </a:schemeClr>
                </a:gs>
                <a:gs pos="73000">
                  <a:schemeClr val="bg1">
                    <a:lumMod val="84000"/>
                  </a:schemeClr>
                </a:gs>
                <a:gs pos="88000">
                  <a:srgbClr val="808286"/>
                </a:gs>
                <a:gs pos="17000">
                  <a:srgbClr val="494A4C"/>
                </a:gs>
                <a:gs pos="100000">
                  <a:schemeClr val="bg1">
                    <a:shade val="30000"/>
                    <a:satMod val="200000"/>
                    <a:lumMod val="32000"/>
                    <a:lumOff val="68000"/>
                  </a:scheme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9405" y="5984002"/>
              <a:ext cx="502920" cy="0"/>
            </a:xfrm>
            <a:prstGeom prst="line">
              <a:avLst/>
            </a:prstGeom>
            <a:ln w="12700">
              <a:solidFill>
                <a:srgbClr val="414244">
                  <a:alpha val="5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69405" y="5874719"/>
              <a:ext cx="502920" cy="0"/>
            </a:xfrm>
            <a:prstGeom prst="line">
              <a:avLst/>
            </a:prstGeom>
            <a:ln w="28575">
              <a:solidFill>
                <a:srgbClr val="656567">
                  <a:alpha val="92000"/>
                </a:srgb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2569405" y="6056856"/>
              <a:ext cx="502698" cy="205360"/>
            </a:xfrm>
            <a:custGeom>
              <a:avLst/>
              <a:gdLst>
                <a:gd name="connsiteX0" fmla="*/ 0 w 437462"/>
                <a:gd name="connsiteY0" fmla="*/ 0 h 178991"/>
                <a:gd name="connsiteX1" fmla="*/ 437462 w 437462"/>
                <a:gd name="connsiteY1" fmla="*/ 0 h 178991"/>
                <a:gd name="connsiteX2" fmla="*/ 424042 w 437462"/>
                <a:gd name="connsiteY2" fmla="*/ 59998 h 178991"/>
                <a:gd name="connsiteX3" fmla="*/ 216139 w 437462"/>
                <a:gd name="connsiteY3" fmla="*/ 178991 h 178991"/>
                <a:gd name="connsiteX4" fmla="*/ 9945 w 437462"/>
                <a:gd name="connsiteY4" fmla="*/ 53365 h 1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462" h="178991">
                  <a:moveTo>
                    <a:pt x="0" y="0"/>
                  </a:moveTo>
                  <a:lnTo>
                    <a:pt x="437462" y="0"/>
                  </a:lnTo>
                  <a:lnTo>
                    <a:pt x="424042" y="59998"/>
                  </a:lnTo>
                  <a:cubicBezTo>
                    <a:pt x="384215" y="182281"/>
                    <a:pt x="290455" y="177255"/>
                    <a:pt x="216139" y="178991"/>
                  </a:cubicBezTo>
                  <a:cubicBezTo>
                    <a:pt x="141825" y="176561"/>
                    <a:pt x="44112" y="168761"/>
                    <a:pt x="9945" y="53365"/>
                  </a:cubicBezTo>
                  <a:close/>
                </a:path>
              </a:pathLst>
            </a:custGeom>
            <a:gradFill flip="none" rotWithShape="1">
              <a:gsLst>
                <a:gs pos="7000">
                  <a:srgbClr val="BD4F6A"/>
                </a:gs>
                <a:gs pos="21000">
                  <a:srgbClr val="B24349"/>
                </a:gs>
                <a:gs pos="58000">
                  <a:srgbClr val="FFB3C7">
                    <a:lumMod val="100000"/>
                  </a:srgbClr>
                </a:gs>
                <a:gs pos="100000">
                  <a:srgbClr val="CC7190">
                    <a:lumMod val="84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Isosceles Triangle 11"/>
            <p:cNvSpPr/>
            <p:nvPr/>
          </p:nvSpPr>
          <p:spPr>
            <a:xfrm>
              <a:off x="2732780" y="935486"/>
              <a:ext cx="175483" cy="201759"/>
            </a:xfrm>
            <a:custGeom>
              <a:avLst/>
              <a:gdLst>
                <a:gd name="connsiteX0" fmla="*/ 0 w 565150"/>
                <a:gd name="connsiteY0" fmla="*/ 558772 h 558772"/>
                <a:gd name="connsiteX1" fmla="*/ 282575 w 565150"/>
                <a:gd name="connsiteY1" fmla="*/ 0 h 558772"/>
                <a:gd name="connsiteX2" fmla="*/ 565150 w 565150"/>
                <a:gd name="connsiteY2" fmla="*/ 558772 h 558772"/>
                <a:gd name="connsiteX3" fmla="*/ 0 w 565150"/>
                <a:gd name="connsiteY3" fmla="*/ 558772 h 558772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0 w 565150"/>
                <a:gd name="connsiteY4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104775 w 565150"/>
                <a:gd name="connsiteY4" fmla="*/ 556260 h 559435"/>
                <a:gd name="connsiteX5" fmla="*/ 0 w 565150"/>
                <a:gd name="connsiteY5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01650 w 565150"/>
                <a:gd name="connsiteY2" fmla="*/ 438785 h 559435"/>
                <a:gd name="connsiteX3" fmla="*/ 565150 w 565150"/>
                <a:gd name="connsiteY3" fmla="*/ 558772 h 559435"/>
                <a:gd name="connsiteX4" fmla="*/ 425450 w 565150"/>
                <a:gd name="connsiteY4" fmla="*/ 559435 h 559435"/>
                <a:gd name="connsiteX5" fmla="*/ 104775 w 565150"/>
                <a:gd name="connsiteY5" fmla="*/ 556260 h 559435"/>
                <a:gd name="connsiteX6" fmla="*/ 0 w 565150"/>
                <a:gd name="connsiteY6" fmla="*/ 558772 h 559435"/>
                <a:gd name="connsiteX0" fmla="*/ 0 w 501650"/>
                <a:gd name="connsiteY0" fmla="*/ 558772 h 559435"/>
                <a:gd name="connsiteX1" fmla="*/ 282575 w 501650"/>
                <a:gd name="connsiteY1" fmla="*/ 0 h 559435"/>
                <a:gd name="connsiteX2" fmla="*/ 501650 w 501650"/>
                <a:gd name="connsiteY2" fmla="*/ 438785 h 559435"/>
                <a:gd name="connsiteX3" fmla="*/ 425450 w 501650"/>
                <a:gd name="connsiteY3" fmla="*/ 559435 h 559435"/>
                <a:gd name="connsiteX4" fmla="*/ 104775 w 501650"/>
                <a:gd name="connsiteY4" fmla="*/ 556260 h 559435"/>
                <a:gd name="connsiteX5" fmla="*/ 0 w 501650"/>
                <a:gd name="connsiteY5" fmla="*/ 558772 h 559435"/>
                <a:gd name="connsiteX0" fmla="*/ 0 w 501650"/>
                <a:gd name="connsiteY0" fmla="*/ 558772 h 559435"/>
                <a:gd name="connsiteX1" fmla="*/ 63500 w 501650"/>
                <a:gd name="connsiteY1" fmla="*/ 438785 h 559435"/>
                <a:gd name="connsiteX2" fmla="*/ 282575 w 501650"/>
                <a:gd name="connsiteY2" fmla="*/ 0 h 559435"/>
                <a:gd name="connsiteX3" fmla="*/ 501650 w 501650"/>
                <a:gd name="connsiteY3" fmla="*/ 438785 h 559435"/>
                <a:gd name="connsiteX4" fmla="*/ 425450 w 501650"/>
                <a:gd name="connsiteY4" fmla="*/ 559435 h 559435"/>
                <a:gd name="connsiteX5" fmla="*/ 104775 w 501650"/>
                <a:gd name="connsiteY5" fmla="*/ 556260 h 559435"/>
                <a:gd name="connsiteX6" fmla="*/ 0 w 501650"/>
                <a:gd name="connsiteY6" fmla="*/ 558772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41275 w 438150"/>
                <a:gd name="connsiteY5" fmla="*/ 556260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149835 w 438150"/>
                <a:gd name="connsiteY5" fmla="*/ 505004 h 559435"/>
                <a:gd name="connsiteX6" fmla="*/ 41275 w 438150"/>
                <a:gd name="connsiteY6" fmla="*/ 556260 h 559435"/>
                <a:gd name="connsiteX0" fmla="*/ 82822 w 438150"/>
                <a:gd name="connsiteY0" fmla="*/ 43855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149835 w 438150"/>
                <a:gd name="connsiteY5" fmla="*/ 505004 h 559435"/>
                <a:gd name="connsiteX6" fmla="*/ 82822 w 438150"/>
                <a:gd name="connsiteY6" fmla="*/ 438550 h 559435"/>
                <a:gd name="connsiteX0" fmla="*/ 82822 w 438150"/>
                <a:gd name="connsiteY0" fmla="*/ 438550 h 560656"/>
                <a:gd name="connsiteX1" fmla="*/ 0 w 438150"/>
                <a:gd name="connsiteY1" fmla="*/ 438785 h 560656"/>
                <a:gd name="connsiteX2" fmla="*/ 219075 w 438150"/>
                <a:gd name="connsiteY2" fmla="*/ 0 h 560656"/>
                <a:gd name="connsiteX3" fmla="*/ 438150 w 438150"/>
                <a:gd name="connsiteY3" fmla="*/ 438785 h 560656"/>
                <a:gd name="connsiteX4" fmla="*/ 361950 w 438150"/>
                <a:gd name="connsiteY4" fmla="*/ 559435 h 560656"/>
                <a:gd name="connsiteX5" fmla="*/ 246772 w 438150"/>
                <a:gd name="connsiteY5" fmla="*/ 463458 h 560656"/>
                <a:gd name="connsiteX6" fmla="*/ 149835 w 438150"/>
                <a:gd name="connsiteY6" fmla="*/ 505004 h 560656"/>
                <a:gd name="connsiteX7" fmla="*/ 82822 w 438150"/>
                <a:gd name="connsiteY7" fmla="*/ 438550 h 560656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13482 w 438150"/>
                <a:gd name="connsiteY4" fmla="*/ 504041 h 506853"/>
                <a:gd name="connsiteX5" fmla="*/ 246772 w 438150"/>
                <a:gd name="connsiteY5" fmla="*/ 463458 h 506853"/>
                <a:gd name="connsiteX6" fmla="*/ 149835 w 438150"/>
                <a:gd name="connsiteY6" fmla="*/ 505004 h 506853"/>
                <a:gd name="connsiteX7" fmla="*/ 82822 w 438150"/>
                <a:gd name="connsiteY7" fmla="*/ 438550 h 506853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43711 w 438150"/>
                <a:gd name="connsiteY4" fmla="*/ 414990 h 506853"/>
                <a:gd name="connsiteX5" fmla="*/ 313482 w 438150"/>
                <a:gd name="connsiteY5" fmla="*/ 504041 h 506853"/>
                <a:gd name="connsiteX6" fmla="*/ 246772 w 438150"/>
                <a:gd name="connsiteY6" fmla="*/ 463458 h 506853"/>
                <a:gd name="connsiteX7" fmla="*/ 149835 w 438150"/>
                <a:gd name="connsiteY7" fmla="*/ 505004 h 506853"/>
                <a:gd name="connsiteX8" fmla="*/ 82822 w 438150"/>
                <a:gd name="connsiteY8" fmla="*/ 438550 h 506853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43711 w 438150"/>
                <a:gd name="connsiteY4" fmla="*/ 414990 h 506853"/>
                <a:gd name="connsiteX5" fmla="*/ 313482 w 438150"/>
                <a:gd name="connsiteY5" fmla="*/ 504041 h 506853"/>
                <a:gd name="connsiteX6" fmla="*/ 246772 w 438150"/>
                <a:gd name="connsiteY6" fmla="*/ 463458 h 506853"/>
                <a:gd name="connsiteX7" fmla="*/ 149835 w 438150"/>
                <a:gd name="connsiteY7" fmla="*/ 505004 h 506853"/>
                <a:gd name="connsiteX8" fmla="*/ 82822 w 438150"/>
                <a:gd name="connsiteY8" fmla="*/ 438550 h 506853"/>
                <a:gd name="connsiteX0" fmla="*/ 82822 w 438150"/>
                <a:gd name="connsiteY0" fmla="*/ 438550 h 509220"/>
                <a:gd name="connsiteX1" fmla="*/ 0 w 438150"/>
                <a:gd name="connsiteY1" fmla="*/ 438785 h 509220"/>
                <a:gd name="connsiteX2" fmla="*/ 219075 w 438150"/>
                <a:gd name="connsiteY2" fmla="*/ 0 h 509220"/>
                <a:gd name="connsiteX3" fmla="*/ 438150 w 438150"/>
                <a:gd name="connsiteY3" fmla="*/ 438785 h 509220"/>
                <a:gd name="connsiteX4" fmla="*/ 343711 w 438150"/>
                <a:gd name="connsiteY4" fmla="*/ 414990 h 509220"/>
                <a:gd name="connsiteX5" fmla="*/ 313482 w 438150"/>
                <a:gd name="connsiteY5" fmla="*/ 504041 h 509220"/>
                <a:gd name="connsiteX6" fmla="*/ 246772 w 438150"/>
                <a:gd name="connsiteY6" fmla="*/ 463458 h 509220"/>
                <a:gd name="connsiteX7" fmla="*/ 149835 w 438150"/>
                <a:gd name="connsiteY7" fmla="*/ 505004 h 509220"/>
                <a:gd name="connsiteX8" fmla="*/ 82822 w 438150"/>
                <a:gd name="connsiteY8" fmla="*/ 438550 h 509220"/>
                <a:gd name="connsiteX0" fmla="*/ 82822 w 438150"/>
                <a:gd name="connsiteY0" fmla="*/ 438550 h 511341"/>
                <a:gd name="connsiteX1" fmla="*/ 0 w 438150"/>
                <a:gd name="connsiteY1" fmla="*/ 438785 h 511341"/>
                <a:gd name="connsiteX2" fmla="*/ 219075 w 438150"/>
                <a:gd name="connsiteY2" fmla="*/ 0 h 511341"/>
                <a:gd name="connsiteX3" fmla="*/ 438150 w 438150"/>
                <a:gd name="connsiteY3" fmla="*/ 438785 h 511341"/>
                <a:gd name="connsiteX4" fmla="*/ 343711 w 438150"/>
                <a:gd name="connsiteY4" fmla="*/ 414990 h 511341"/>
                <a:gd name="connsiteX5" fmla="*/ 313482 w 438150"/>
                <a:gd name="connsiteY5" fmla="*/ 504041 h 511341"/>
                <a:gd name="connsiteX6" fmla="*/ 246772 w 438150"/>
                <a:gd name="connsiteY6" fmla="*/ 463458 h 511341"/>
                <a:gd name="connsiteX7" fmla="*/ 149835 w 438150"/>
                <a:gd name="connsiteY7" fmla="*/ 505004 h 511341"/>
                <a:gd name="connsiteX8" fmla="*/ 82822 w 438150"/>
                <a:gd name="connsiteY8" fmla="*/ 438550 h 511341"/>
                <a:gd name="connsiteX0" fmla="*/ 82822 w 440859"/>
                <a:gd name="connsiteY0" fmla="*/ 438550 h 511341"/>
                <a:gd name="connsiteX1" fmla="*/ 0 w 440859"/>
                <a:gd name="connsiteY1" fmla="*/ 438785 h 511341"/>
                <a:gd name="connsiteX2" fmla="*/ 219075 w 440859"/>
                <a:gd name="connsiteY2" fmla="*/ 0 h 511341"/>
                <a:gd name="connsiteX3" fmla="*/ 438150 w 440859"/>
                <a:gd name="connsiteY3" fmla="*/ 438785 h 511341"/>
                <a:gd name="connsiteX4" fmla="*/ 343711 w 440859"/>
                <a:gd name="connsiteY4" fmla="*/ 414990 h 511341"/>
                <a:gd name="connsiteX5" fmla="*/ 313482 w 440859"/>
                <a:gd name="connsiteY5" fmla="*/ 504041 h 511341"/>
                <a:gd name="connsiteX6" fmla="*/ 246772 w 440859"/>
                <a:gd name="connsiteY6" fmla="*/ 463458 h 511341"/>
                <a:gd name="connsiteX7" fmla="*/ 149835 w 440859"/>
                <a:gd name="connsiteY7" fmla="*/ 505004 h 511341"/>
                <a:gd name="connsiteX8" fmla="*/ 82822 w 440859"/>
                <a:gd name="connsiteY8" fmla="*/ 438550 h 511341"/>
                <a:gd name="connsiteX0" fmla="*/ 86710 w 444747"/>
                <a:gd name="connsiteY0" fmla="*/ 438550 h 511341"/>
                <a:gd name="connsiteX1" fmla="*/ 3888 w 444747"/>
                <a:gd name="connsiteY1" fmla="*/ 438785 h 511341"/>
                <a:gd name="connsiteX2" fmla="*/ 222963 w 444747"/>
                <a:gd name="connsiteY2" fmla="*/ 0 h 511341"/>
                <a:gd name="connsiteX3" fmla="*/ 442038 w 444747"/>
                <a:gd name="connsiteY3" fmla="*/ 438785 h 511341"/>
                <a:gd name="connsiteX4" fmla="*/ 347599 w 444747"/>
                <a:gd name="connsiteY4" fmla="*/ 414990 h 511341"/>
                <a:gd name="connsiteX5" fmla="*/ 317370 w 444747"/>
                <a:gd name="connsiteY5" fmla="*/ 504041 h 511341"/>
                <a:gd name="connsiteX6" fmla="*/ 250660 w 444747"/>
                <a:gd name="connsiteY6" fmla="*/ 463458 h 511341"/>
                <a:gd name="connsiteX7" fmla="*/ 153723 w 444747"/>
                <a:gd name="connsiteY7" fmla="*/ 505004 h 511341"/>
                <a:gd name="connsiteX8" fmla="*/ 86710 w 444747"/>
                <a:gd name="connsiteY8" fmla="*/ 438550 h 51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747" h="511341">
                  <a:moveTo>
                    <a:pt x="86710" y="438550"/>
                  </a:moveTo>
                  <a:cubicBezTo>
                    <a:pt x="64372" y="416399"/>
                    <a:pt x="-18821" y="511877"/>
                    <a:pt x="3888" y="438785"/>
                  </a:cubicBezTo>
                  <a:lnTo>
                    <a:pt x="222963" y="0"/>
                  </a:lnTo>
                  <a:lnTo>
                    <a:pt x="442038" y="438785"/>
                  </a:lnTo>
                  <a:cubicBezTo>
                    <a:pt x="462811" y="507950"/>
                    <a:pt x="357675" y="385306"/>
                    <a:pt x="347599" y="414990"/>
                  </a:cubicBezTo>
                  <a:lnTo>
                    <a:pt x="317370" y="504041"/>
                  </a:lnTo>
                  <a:cubicBezTo>
                    <a:pt x="307294" y="533725"/>
                    <a:pt x="277935" y="463298"/>
                    <a:pt x="250660" y="463458"/>
                  </a:cubicBezTo>
                  <a:cubicBezTo>
                    <a:pt x="215308" y="454386"/>
                    <a:pt x="176061" y="527155"/>
                    <a:pt x="153723" y="505004"/>
                  </a:cubicBezTo>
                  <a:lnTo>
                    <a:pt x="86710" y="43855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676025" y="3610097"/>
              <a:ext cx="5791951" cy="1085591"/>
            </a:xfrm>
            <a:custGeom>
              <a:avLst/>
              <a:gdLst>
                <a:gd name="connsiteX0" fmla="*/ 0 w 5791951"/>
                <a:gd name="connsiteY0" fmla="*/ 0 h 1100106"/>
                <a:gd name="connsiteX1" fmla="*/ 849221 w 5791951"/>
                <a:gd name="connsiteY1" fmla="*/ 0 h 1100106"/>
                <a:gd name="connsiteX2" fmla="*/ 893380 w 5791951"/>
                <a:gd name="connsiteY2" fmla="*/ 0 h 1100106"/>
                <a:gd name="connsiteX3" fmla="*/ 1396078 w 5791951"/>
                <a:gd name="connsiteY3" fmla="*/ 0 h 1100106"/>
                <a:gd name="connsiteX4" fmla="*/ 1439771 w 5791951"/>
                <a:gd name="connsiteY4" fmla="*/ 0 h 1100106"/>
                <a:gd name="connsiteX5" fmla="*/ 5546694 w 5791951"/>
                <a:gd name="connsiteY5" fmla="*/ 0 h 1100106"/>
                <a:gd name="connsiteX6" fmla="*/ 5791951 w 5791951"/>
                <a:gd name="connsiteY6" fmla="*/ 550053 h 1100106"/>
                <a:gd name="connsiteX7" fmla="*/ 5546694 w 5791951"/>
                <a:gd name="connsiteY7" fmla="*/ 1100106 h 1100106"/>
                <a:gd name="connsiteX8" fmla="*/ 1396078 w 5791951"/>
                <a:gd name="connsiteY8" fmla="*/ 1100106 h 1100106"/>
                <a:gd name="connsiteX9" fmla="*/ 1396078 w 5791951"/>
                <a:gd name="connsiteY9" fmla="*/ 1097280 h 1100106"/>
                <a:gd name="connsiteX10" fmla="*/ 893380 w 5791951"/>
                <a:gd name="connsiteY10" fmla="*/ 1097280 h 1100106"/>
                <a:gd name="connsiteX11" fmla="*/ 893380 w 5791951"/>
                <a:gd name="connsiteY11" fmla="*/ 1100106 h 1100106"/>
                <a:gd name="connsiteX12" fmla="*/ 0 w 5791951"/>
                <a:gd name="connsiteY12" fmla="*/ 1100106 h 1100106"/>
                <a:gd name="connsiteX13" fmla="*/ 245258 w 5791951"/>
                <a:gd name="connsiteY13" fmla="*/ 550053 h 110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106">
                  <a:moveTo>
                    <a:pt x="0" y="0"/>
                  </a:moveTo>
                  <a:lnTo>
                    <a:pt x="849221" y="0"/>
                  </a:lnTo>
                  <a:lnTo>
                    <a:pt x="893380" y="0"/>
                  </a:lnTo>
                  <a:lnTo>
                    <a:pt x="1396078" y="0"/>
                  </a:lnTo>
                  <a:lnTo>
                    <a:pt x="1439771" y="0"/>
                  </a:lnTo>
                  <a:lnTo>
                    <a:pt x="5546694" y="0"/>
                  </a:lnTo>
                  <a:lnTo>
                    <a:pt x="5791951" y="550053"/>
                  </a:lnTo>
                  <a:lnTo>
                    <a:pt x="5546694" y="1100106"/>
                  </a:lnTo>
                  <a:lnTo>
                    <a:pt x="1396078" y="1100106"/>
                  </a:lnTo>
                  <a:lnTo>
                    <a:pt x="1396078" y="1097280"/>
                  </a:lnTo>
                  <a:lnTo>
                    <a:pt x="893380" y="1097280"/>
                  </a:lnTo>
                  <a:lnTo>
                    <a:pt x="893380" y="1100106"/>
                  </a:lnTo>
                  <a:lnTo>
                    <a:pt x="0" y="1100106"/>
                  </a:lnTo>
                  <a:lnTo>
                    <a:pt x="245258" y="550053"/>
                  </a:lnTo>
                  <a:close/>
                </a:path>
              </a:pathLst>
            </a:custGeom>
            <a:solidFill>
              <a:srgbClr val="95F68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569405" y="3558722"/>
              <a:ext cx="502698" cy="1157831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521495 h 1002507"/>
                <a:gd name="connsiteX4" fmla="*/ 438150 w 438150"/>
                <a:gd name="connsiteY4" fmla="*/ 1002507 h 1002507"/>
                <a:gd name="connsiteX5" fmla="*/ 330994 w 438150"/>
                <a:gd name="connsiteY5" fmla="*/ 952502 h 1002507"/>
                <a:gd name="connsiteX6" fmla="*/ 109538 w 438150"/>
                <a:gd name="connsiteY6" fmla="*/ 952502 h 1002507"/>
                <a:gd name="connsiteX7" fmla="*/ 0 w 438150"/>
                <a:gd name="connsiteY7" fmla="*/ 1002507 h 1002507"/>
                <a:gd name="connsiteX8" fmla="*/ 0 w 438150"/>
                <a:gd name="connsiteY8" fmla="*/ 521495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330994" y="952502"/>
                  </a:lnTo>
                  <a:lnTo>
                    <a:pt x="109538" y="952502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5000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569405" y="4636410"/>
              <a:ext cx="502698" cy="1158170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437357 h 1002507"/>
                <a:gd name="connsiteX4" fmla="*/ 438150 w 438150"/>
                <a:gd name="connsiteY4" fmla="*/ 521495 h 1002507"/>
                <a:gd name="connsiteX5" fmla="*/ 438150 w 438150"/>
                <a:gd name="connsiteY5" fmla="*/ 1002507 h 1002507"/>
                <a:gd name="connsiteX6" fmla="*/ 0 w 438150"/>
                <a:gd name="connsiteY6" fmla="*/ 1002507 h 1002507"/>
                <a:gd name="connsiteX7" fmla="*/ 0 w 438150"/>
                <a:gd name="connsiteY7" fmla="*/ 521495 h 1002507"/>
                <a:gd name="connsiteX8" fmla="*/ 0 w 438150"/>
                <a:gd name="connsiteY8" fmla="*/ 437357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437357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437357"/>
                  </a:lnTo>
                  <a:lnTo>
                    <a:pt x="0" y="50005"/>
                  </a:lnTo>
                  <a:close/>
                </a:path>
              </a:pathLst>
            </a:custGeom>
            <a:solidFill>
              <a:srgbClr val="F1B39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09776" y="5916130"/>
              <a:ext cx="421956" cy="45719"/>
              <a:chOff x="2607632" y="5908987"/>
              <a:chExt cx="421956" cy="45719"/>
            </a:xfrm>
            <a:solidFill>
              <a:srgbClr val="4E4D4B">
                <a:alpha val="76000"/>
              </a:srgbClr>
            </a:solidFill>
          </p:grpSpPr>
          <p:sp>
            <p:nvSpPr>
              <p:cNvPr id="26" name="Oval 25"/>
              <p:cNvSpPr/>
              <p:nvPr/>
            </p:nvSpPr>
            <p:spPr>
              <a:xfrm>
                <a:off x="2983869" y="5908987"/>
                <a:ext cx="45719" cy="45719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607632" y="5908987"/>
                <a:ext cx="45719" cy="45719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8" name="TextBox 22"/>
            <p:cNvSpPr txBox="1"/>
            <p:nvPr/>
          </p:nvSpPr>
          <p:spPr>
            <a:xfrm>
              <a:off x="1999689" y="17270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19" name="TextBox 23"/>
            <p:cNvSpPr txBox="1"/>
            <p:nvPr/>
          </p:nvSpPr>
          <p:spPr>
            <a:xfrm>
              <a:off x="1999689" y="2850531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20" name="TextBox 24"/>
            <p:cNvSpPr txBox="1"/>
            <p:nvPr/>
          </p:nvSpPr>
          <p:spPr>
            <a:xfrm>
              <a:off x="1999689" y="39008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21" name="TextBox 25"/>
            <p:cNvSpPr txBox="1"/>
            <p:nvPr/>
          </p:nvSpPr>
          <p:spPr>
            <a:xfrm>
              <a:off x="1999689" y="49877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8</a:t>
              </a:r>
            </a:p>
          </p:txBody>
        </p:sp>
        <p:sp>
          <p:nvSpPr>
            <p:cNvPr id="23" name="TextBox 27"/>
            <p:cNvSpPr txBox="1"/>
            <p:nvPr/>
          </p:nvSpPr>
          <p:spPr>
            <a:xfrm>
              <a:off x="3176200" y="2820833"/>
              <a:ext cx="40970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ORDER MÓN CHO TỪNG BÀN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3218776" y="1596263"/>
              <a:ext cx="439587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QUẢN LÝ SỐ BÀN ĐANG CÓ VÀ BÀN TRỐNG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2429301" y="1641706"/>
            <a:ext cx="1271156" cy="435566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 CHỦ QUÁN, TÔI CÓ THỂ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0799" y="3924319"/>
            <a:ext cx="41216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THANH TOÁN CHO TỪNG BÀN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370799" y="5055364"/>
            <a:ext cx="3831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TÍNH DOANH THU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568113" y="6286500"/>
            <a:ext cx="276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2" name="Chevron 31"/>
          <p:cNvSpPr/>
          <p:nvPr/>
        </p:nvSpPr>
        <p:spPr>
          <a:xfrm>
            <a:off x="522463" y="257164"/>
            <a:ext cx="9655858" cy="577485"/>
          </a:xfrm>
          <a:prstGeom prst="chevron">
            <a:avLst>
              <a:gd name="adj" fmla="val 30952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LÝ BÁN HÀNG</a:t>
            </a:r>
            <a:endParaRPr lang="vi-V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4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00458" y="1140385"/>
            <a:ext cx="5791951" cy="5326730"/>
            <a:chOff x="1676025" y="935486"/>
            <a:chExt cx="5791951" cy="5326730"/>
          </a:xfrm>
          <a:effectLst>
            <a:outerShdw blurRad="177800" dist="76200" dir="24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Freeform 2"/>
            <p:cNvSpPr/>
            <p:nvPr/>
          </p:nvSpPr>
          <p:spPr>
            <a:xfrm>
              <a:off x="1676025" y="1438338"/>
              <a:ext cx="5791951" cy="1100681"/>
            </a:xfrm>
            <a:custGeom>
              <a:avLst/>
              <a:gdLst>
                <a:gd name="connsiteX0" fmla="*/ 682164 w 5791951"/>
                <a:gd name="connsiteY0" fmla="*/ 0 h 1100681"/>
                <a:gd name="connsiteX1" fmla="*/ 1972355 w 5791951"/>
                <a:gd name="connsiteY1" fmla="*/ 0 h 1100681"/>
                <a:gd name="connsiteX2" fmla="*/ 1972355 w 5791951"/>
                <a:gd name="connsiteY2" fmla="*/ 575 h 1100681"/>
                <a:gd name="connsiteX3" fmla="*/ 5546694 w 5791951"/>
                <a:gd name="connsiteY3" fmla="*/ 575 h 1100681"/>
                <a:gd name="connsiteX4" fmla="*/ 5791951 w 5791951"/>
                <a:gd name="connsiteY4" fmla="*/ 550628 h 1100681"/>
                <a:gd name="connsiteX5" fmla="*/ 5546694 w 5791951"/>
                <a:gd name="connsiteY5" fmla="*/ 1100681 h 1100681"/>
                <a:gd name="connsiteX6" fmla="*/ 1396078 w 5791951"/>
                <a:gd name="connsiteY6" fmla="*/ 1100681 h 1100681"/>
                <a:gd name="connsiteX7" fmla="*/ 1396078 w 5791951"/>
                <a:gd name="connsiteY7" fmla="*/ 1085592 h 1100681"/>
                <a:gd name="connsiteX8" fmla="*/ 893380 w 5791951"/>
                <a:gd name="connsiteY8" fmla="*/ 1085592 h 1100681"/>
                <a:gd name="connsiteX9" fmla="*/ 893380 w 5791951"/>
                <a:gd name="connsiteY9" fmla="*/ 1100681 h 1100681"/>
                <a:gd name="connsiteX10" fmla="*/ 0 w 5791951"/>
                <a:gd name="connsiteY10" fmla="*/ 1100681 h 1100681"/>
                <a:gd name="connsiteX11" fmla="*/ 245258 w 5791951"/>
                <a:gd name="connsiteY11" fmla="*/ 550628 h 1100681"/>
                <a:gd name="connsiteX12" fmla="*/ 0 w 5791951"/>
                <a:gd name="connsiteY12" fmla="*/ 575 h 1100681"/>
                <a:gd name="connsiteX13" fmla="*/ 682164 w 5791951"/>
                <a:gd name="connsiteY13" fmla="*/ 575 h 110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681">
                  <a:moveTo>
                    <a:pt x="682164" y="0"/>
                  </a:moveTo>
                  <a:lnTo>
                    <a:pt x="1972355" y="0"/>
                  </a:lnTo>
                  <a:lnTo>
                    <a:pt x="1972355" y="575"/>
                  </a:lnTo>
                  <a:lnTo>
                    <a:pt x="5546694" y="575"/>
                  </a:lnTo>
                  <a:lnTo>
                    <a:pt x="5791951" y="550628"/>
                  </a:lnTo>
                  <a:lnTo>
                    <a:pt x="5546694" y="1100681"/>
                  </a:lnTo>
                  <a:lnTo>
                    <a:pt x="1396078" y="1100681"/>
                  </a:lnTo>
                  <a:lnTo>
                    <a:pt x="1396078" y="1085592"/>
                  </a:lnTo>
                  <a:lnTo>
                    <a:pt x="893380" y="1085592"/>
                  </a:lnTo>
                  <a:lnTo>
                    <a:pt x="893380" y="1100681"/>
                  </a:lnTo>
                  <a:lnTo>
                    <a:pt x="0" y="1100681"/>
                  </a:lnTo>
                  <a:lnTo>
                    <a:pt x="245258" y="550628"/>
                  </a:lnTo>
                  <a:lnTo>
                    <a:pt x="0" y="575"/>
                  </a:lnTo>
                  <a:lnTo>
                    <a:pt x="682164" y="57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1676025" y="2524505"/>
              <a:ext cx="5791951" cy="1100106"/>
            </a:xfrm>
            <a:custGeom>
              <a:avLst/>
              <a:gdLst>
                <a:gd name="connsiteX0" fmla="*/ 0 w 5791951"/>
                <a:gd name="connsiteY0" fmla="*/ 0 h 1100106"/>
                <a:gd name="connsiteX1" fmla="*/ 849221 w 5791951"/>
                <a:gd name="connsiteY1" fmla="*/ 0 h 1100106"/>
                <a:gd name="connsiteX2" fmla="*/ 893380 w 5791951"/>
                <a:gd name="connsiteY2" fmla="*/ 0 h 1100106"/>
                <a:gd name="connsiteX3" fmla="*/ 1396078 w 5791951"/>
                <a:gd name="connsiteY3" fmla="*/ 0 h 1100106"/>
                <a:gd name="connsiteX4" fmla="*/ 1439771 w 5791951"/>
                <a:gd name="connsiteY4" fmla="*/ 0 h 1100106"/>
                <a:gd name="connsiteX5" fmla="*/ 5546694 w 5791951"/>
                <a:gd name="connsiteY5" fmla="*/ 0 h 1100106"/>
                <a:gd name="connsiteX6" fmla="*/ 5791951 w 5791951"/>
                <a:gd name="connsiteY6" fmla="*/ 550053 h 1100106"/>
                <a:gd name="connsiteX7" fmla="*/ 5546694 w 5791951"/>
                <a:gd name="connsiteY7" fmla="*/ 1100106 h 1100106"/>
                <a:gd name="connsiteX8" fmla="*/ 1396078 w 5791951"/>
                <a:gd name="connsiteY8" fmla="*/ 1100106 h 1100106"/>
                <a:gd name="connsiteX9" fmla="*/ 1396078 w 5791951"/>
                <a:gd name="connsiteY9" fmla="*/ 1097280 h 1100106"/>
                <a:gd name="connsiteX10" fmla="*/ 893380 w 5791951"/>
                <a:gd name="connsiteY10" fmla="*/ 1097280 h 1100106"/>
                <a:gd name="connsiteX11" fmla="*/ 893380 w 5791951"/>
                <a:gd name="connsiteY11" fmla="*/ 1100106 h 1100106"/>
                <a:gd name="connsiteX12" fmla="*/ 0 w 5791951"/>
                <a:gd name="connsiteY12" fmla="*/ 1100106 h 1100106"/>
                <a:gd name="connsiteX13" fmla="*/ 245258 w 5791951"/>
                <a:gd name="connsiteY13" fmla="*/ 550053 h 110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106">
                  <a:moveTo>
                    <a:pt x="0" y="0"/>
                  </a:moveTo>
                  <a:lnTo>
                    <a:pt x="849221" y="0"/>
                  </a:lnTo>
                  <a:lnTo>
                    <a:pt x="893380" y="0"/>
                  </a:lnTo>
                  <a:lnTo>
                    <a:pt x="1396078" y="0"/>
                  </a:lnTo>
                  <a:lnTo>
                    <a:pt x="1439771" y="0"/>
                  </a:lnTo>
                  <a:lnTo>
                    <a:pt x="5546694" y="0"/>
                  </a:lnTo>
                  <a:lnTo>
                    <a:pt x="5791951" y="550053"/>
                  </a:lnTo>
                  <a:lnTo>
                    <a:pt x="5546694" y="1100106"/>
                  </a:lnTo>
                  <a:lnTo>
                    <a:pt x="1396078" y="1100106"/>
                  </a:lnTo>
                  <a:lnTo>
                    <a:pt x="1396078" y="1097280"/>
                  </a:lnTo>
                  <a:lnTo>
                    <a:pt x="893380" y="1097280"/>
                  </a:lnTo>
                  <a:lnTo>
                    <a:pt x="893380" y="1100106"/>
                  </a:lnTo>
                  <a:lnTo>
                    <a:pt x="0" y="1100106"/>
                  </a:lnTo>
                  <a:lnTo>
                    <a:pt x="245258" y="550053"/>
                  </a:lnTo>
                  <a:close/>
                </a:path>
              </a:pathLst>
            </a:custGeom>
            <a:solidFill>
              <a:srgbClr val="FF66C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11"/>
            <p:cNvSpPr/>
            <p:nvPr/>
          </p:nvSpPr>
          <p:spPr>
            <a:xfrm>
              <a:off x="2569405" y="935487"/>
              <a:ext cx="502698" cy="641850"/>
            </a:xfrm>
            <a:custGeom>
              <a:avLst/>
              <a:gdLst>
                <a:gd name="connsiteX0" fmla="*/ 0 w 565150"/>
                <a:gd name="connsiteY0" fmla="*/ 558772 h 558772"/>
                <a:gd name="connsiteX1" fmla="*/ 282575 w 565150"/>
                <a:gd name="connsiteY1" fmla="*/ 0 h 558772"/>
                <a:gd name="connsiteX2" fmla="*/ 565150 w 565150"/>
                <a:gd name="connsiteY2" fmla="*/ 558772 h 558772"/>
                <a:gd name="connsiteX3" fmla="*/ 0 w 565150"/>
                <a:gd name="connsiteY3" fmla="*/ 558772 h 558772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0 w 565150"/>
                <a:gd name="connsiteY4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104775 w 565150"/>
                <a:gd name="connsiteY4" fmla="*/ 556260 h 559435"/>
                <a:gd name="connsiteX5" fmla="*/ 0 w 565150"/>
                <a:gd name="connsiteY5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01650 w 565150"/>
                <a:gd name="connsiteY2" fmla="*/ 438785 h 559435"/>
                <a:gd name="connsiteX3" fmla="*/ 565150 w 565150"/>
                <a:gd name="connsiteY3" fmla="*/ 558772 h 559435"/>
                <a:gd name="connsiteX4" fmla="*/ 425450 w 565150"/>
                <a:gd name="connsiteY4" fmla="*/ 559435 h 559435"/>
                <a:gd name="connsiteX5" fmla="*/ 104775 w 565150"/>
                <a:gd name="connsiteY5" fmla="*/ 556260 h 559435"/>
                <a:gd name="connsiteX6" fmla="*/ 0 w 565150"/>
                <a:gd name="connsiteY6" fmla="*/ 558772 h 559435"/>
                <a:gd name="connsiteX0" fmla="*/ 0 w 501650"/>
                <a:gd name="connsiteY0" fmla="*/ 558772 h 559435"/>
                <a:gd name="connsiteX1" fmla="*/ 282575 w 501650"/>
                <a:gd name="connsiteY1" fmla="*/ 0 h 559435"/>
                <a:gd name="connsiteX2" fmla="*/ 501650 w 501650"/>
                <a:gd name="connsiteY2" fmla="*/ 438785 h 559435"/>
                <a:gd name="connsiteX3" fmla="*/ 425450 w 501650"/>
                <a:gd name="connsiteY3" fmla="*/ 559435 h 559435"/>
                <a:gd name="connsiteX4" fmla="*/ 104775 w 501650"/>
                <a:gd name="connsiteY4" fmla="*/ 556260 h 559435"/>
                <a:gd name="connsiteX5" fmla="*/ 0 w 501650"/>
                <a:gd name="connsiteY5" fmla="*/ 558772 h 559435"/>
                <a:gd name="connsiteX0" fmla="*/ 0 w 501650"/>
                <a:gd name="connsiteY0" fmla="*/ 558772 h 559435"/>
                <a:gd name="connsiteX1" fmla="*/ 63500 w 501650"/>
                <a:gd name="connsiteY1" fmla="*/ 438785 h 559435"/>
                <a:gd name="connsiteX2" fmla="*/ 282575 w 501650"/>
                <a:gd name="connsiteY2" fmla="*/ 0 h 559435"/>
                <a:gd name="connsiteX3" fmla="*/ 501650 w 501650"/>
                <a:gd name="connsiteY3" fmla="*/ 438785 h 559435"/>
                <a:gd name="connsiteX4" fmla="*/ 425450 w 501650"/>
                <a:gd name="connsiteY4" fmla="*/ 559435 h 559435"/>
                <a:gd name="connsiteX5" fmla="*/ 104775 w 501650"/>
                <a:gd name="connsiteY5" fmla="*/ 556260 h 559435"/>
                <a:gd name="connsiteX6" fmla="*/ 0 w 501650"/>
                <a:gd name="connsiteY6" fmla="*/ 558772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41275 w 438150"/>
                <a:gd name="connsiteY5" fmla="*/ 556260 h 55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" h="559435">
                  <a:moveTo>
                    <a:pt x="41275" y="556260"/>
                  </a:moveTo>
                  <a:lnTo>
                    <a:pt x="0" y="438785"/>
                  </a:lnTo>
                  <a:lnTo>
                    <a:pt x="219075" y="0"/>
                  </a:lnTo>
                  <a:lnTo>
                    <a:pt x="438150" y="438785"/>
                  </a:lnTo>
                  <a:lnTo>
                    <a:pt x="361950" y="559435"/>
                  </a:lnTo>
                  <a:lnTo>
                    <a:pt x="41275" y="55626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ED8B1"/>
                </a:gs>
                <a:gs pos="50000">
                  <a:srgbClr val="B88954"/>
                </a:gs>
                <a:gs pos="80000">
                  <a:srgbClr val="E1C9AF"/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2569405" y="1438913"/>
              <a:ext cx="502698" cy="1100106"/>
            </a:xfrm>
            <a:custGeom>
              <a:avLst/>
              <a:gdLst>
                <a:gd name="connsiteX0" fmla="*/ 0 w 438150"/>
                <a:gd name="connsiteY0" fmla="*/ 0 h 958850"/>
                <a:gd name="connsiteX1" fmla="*/ 438150 w 438150"/>
                <a:gd name="connsiteY1" fmla="*/ 0 h 958850"/>
                <a:gd name="connsiteX2" fmla="*/ 438150 w 438150"/>
                <a:gd name="connsiteY2" fmla="*/ 958850 h 958850"/>
                <a:gd name="connsiteX3" fmla="*/ 0 w 438150"/>
                <a:gd name="connsiteY3" fmla="*/ 958850 h 958850"/>
                <a:gd name="connsiteX0" fmla="*/ 0 w 438150"/>
                <a:gd name="connsiteY0" fmla="*/ 0 h 958850"/>
                <a:gd name="connsiteX1" fmla="*/ 326232 w 438150"/>
                <a:gd name="connsiteY1" fmla="*/ 1588 h 958850"/>
                <a:gd name="connsiteX2" fmla="*/ 438150 w 438150"/>
                <a:gd name="connsiteY2" fmla="*/ 0 h 958850"/>
                <a:gd name="connsiteX3" fmla="*/ 438150 w 438150"/>
                <a:gd name="connsiteY3" fmla="*/ 958850 h 958850"/>
                <a:gd name="connsiteX4" fmla="*/ 0 w 438150"/>
                <a:gd name="connsiteY4" fmla="*/ 958850 h 958850"/>
                <a:gd name="connsiteX5" fmla="*/ 0 w 438150"/>
                <a:gd name="connsiteY5" fmla="*/ 0 h 958850"/>
                <a:gd name="connsiteX0" fmla="*/ 0 w 438150"/>
                <a:gd name="connsiteY0" fmla="*/ 3175 h 962025"/>
                <a:gd name="connsiteX1" fmla="*/ 102394 w 438150"/>
                <a:gd name="connsiteY1" fmla="*/ 0 h 962025"/>
                <a:gd name="connsiteX2" fmla="*/ 326232 w 438150"/>
                <a:gd name="connsiteY2" fmla="*/ 4763 h 962025"/>
                <a:gd name="connsiteX3" fmla="*/ 438150 w 438150"/>
                <a:gd name="connsiteY3" fmla="*/ 3175 h 962025"/>
                <a:gd name="connsiteX4" fmla="*/ 438150 w 438150"/>
                <a:gd name="connsiteY4" fmla="*/ 962025 h 962025"/>
                <a:gd name="connsiteX5" fmla="*/ 0 w 438150"/>
                <a:gd name="connsiteY5" fmla="*/ 962025 h 962025"/>
                <a:gd name="connsiteX6" fmla="*/ 0 w 438150"/>
                <a:gd name="connsiteY6" fmla="*/ 3175 h 962025"/>
                <a:gd name="connsiteX0" fmla="*/ 0 w 438150"/>
                <a:gd name="connsiteY0" fmla="*/ 7936 h 966786"/>
                <a:gd name="connsiteX1" fmla="*/ 102394 w 438150"/>
                <a:gd name="connsiteY1" fmla="*/ 4761 h 966786"/>
                <a:gd name="connsiteX2" fmla="*/ 216694 w 438150"/>
                <a:gd name="connsiteY2" fmla="*/ 0 h 966786"/>
                <a:gd name="connsiteX3" fmla="*/ 326232 w 438150"/>
                <a:gd name="connsiteY3" fmla="*/ 9524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02394 w 438150"/>
                <a:gd name="connsiteY1" fmla="*/ 4761 h 966786"/>
                <a:gd name="connsiteX2" fmla="*/ 216694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16694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21456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21456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100013 w 438150"/>
                <a:gd name="connsiteY6" fmla="*/ 962025 h 962025"/>
                <a:gd name="connsiteX7" fmla="*/ 0 w 438150"/>
                <a:gd name="connsiteY7" fmla="*/ 962024 h 962025"/>
                <a:gd name="connsiteX8" fmla="*/ 0 w 438150"/>
                <a:gd name="connsiteY8" fmla="*/ 3174 h 962025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330994 w 438150"/>
                <a:gd name="connsiteY6" fmla="*/ 962025 h 962025"/>
                <a:gd name="connsiteX7" fmla="*/ 100013 w 438150"/>
                <a:gd name="connsiteY7" fmla="*/ 962025 h 962025"/>
                <a:gd name="connsiteX8" fmla="*/ 0 w 438150"/>
                <a:gd name="connsiteY8" fmla="*/ 962024 h 962025"/>
                <a:gd name="connsiteX9" fmla="*/ 0 w 438150"/>
                <a:gd name="connsiteY9" fmla="*/ 3174 h 962025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330994 w 438150"/>
                <a:gd name="connsiteY6" fmla="*/ 912019 h 962025"/>
                <a:gd name="connsiteX7" fmla="*/ 100013 w 438150"/>
                <a:gd name="connsiteY7" fmla="*/ 962025 h 962025"/>
                <a:gd name="connsiteX8" fmla="*/ 0 w 438150"/>
                <a:gd name="connsiteY8" fmla="*/ 962024 h 962025"/>
                <a:gd name="connsiteX9" fmla="*/ 0 w 438150"/>
                <a:gd name="connsiteY9" fmla="*/ 3174 h 962025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330994 w 438150"/>
                <a:gd name="connsiteY6" fmla="*/ 912019 h 962024"/>
                <a:gd name="connsiteX7" fmla="*/ 109538 w 438150"/>
                <a:gd name="connsiteY7" fmla="*/ 912019 h 962024"/>
                <a:gd name="connsiteX8" fmla="*/ 0 w 438150"/>
                <a:gd name="connsiteY8" fmla="*/ 962024 h 962024"/>
                <a:gd name="connsiteX9" fmla="*/ 0 w 438150"/>
                <a:gd name="connsiteY9" fmla="*/ 3174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962024">
                  <a:moveTo>
                    <a:pt x="0" y="3174"/>
                  </a:moveTo>
                  <a:cubicBezTo>
                    <a:pt x="94456" y="21960"/>
                    <a:pt x="96045" y="62176"/>
                    <a:pt x="111919" y="88106"/>
                  </a:cubicBezTo>
                  <a:cubicBezTo>
                    <a:pt x="148431" y="38100"/>
                    <a:pt x="144463" y="19049"/>
                    <a:pt x="223837" y="0"/>
                  </a:cubicBezTo>
                  <a:cubicBezTo>
                    <a:pt x="304007" y="18256"/>
                    <a:pt x="305595" y="48418"/>
                    <a:pt x="330995" y="80962"/>
                  </a:cubicBezTo>
                  <a:cubicBezTo>
                    <a:pt x="371475" y="16933"/>
                    <a:pt x="388145" y="19578"/>
                    <a:pt x="438150" y="3174"/>
                  </a:cubicBezTo>
                  <a:lnTo>
                    <a:pt x="438150" y="962024"/>
                  </a:lnTo>
                  <a:lnTo>
                    <a:pt x="330994" y="912019"/>
                  </a:lnTo>
                  <a:lnTo>
                    <a:pt x="109538" y="912019"/>
                  </a:lnTo>
                  <a:lnTo>
                    <a:pt x="0" y="962024"/>
                  </a:lnTo>
                  <a:lnTo>
                    <a:pt x="0" y="317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0000"/>
                  </a:schemeClr>
                </a:gs>
                <a:gs pos="27000">
                  <a:schemeClr val="accent1">
                    <a:lumMod val="90000"/>
                  </a:schemeClr>
                </a:gs>
                <a:gs pos="77000">
                  <a:schemeClr val="accent1"/>
                </a:gs>
                <a:gs pos="74000">
                  <a:schemeClr val="accent1">
                    <a:lumMod val="90000"/>
                  </a:schemeClr>
                </a:gs>
                <a:gs pos="24000">
                  <a:schemeClr val="accent1">
                    <a:lumMod val="70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676025" y="4695113"/>
              <a:ext cx="5791951" cy="1100681"/>
            </a:xfrm>
            <a:custGeom>
              <a:avLst/>
              <a:gdLst>
                <a:gd name="connsiteX0" fmla="*/ 679825 w 5791951"/>
                <a:gd name="connsiteY0" fmla="*/ 0 h 1100681"/>
                <a:gd name="connsiteX1" fmla="*/ 1867275 w 5791951"/>
                <a:gd name="connsiteY1" fmla="*/ 0 h 1100681"/>
                <a:gd name="connsiteX2" fmla="*/ 1867275 w 5791951"/>
                <a:gd name="connsiteY2" fmla="*/ 575 h 1100681"/>
                <a:gd name="connsiteX3" fmla="*/ 5546694 w 5791951"/>
                <a:gd name="connsiteY3" fmla="*/ 575 h 1100681"/>
                <a:gd name="connsiteX4" fmla="*/ 5791951 w 5791951"/>
                <a:gd name="connsiteY4" fmla="*/ 550628 h 1100681"/>
                <a:gd name="connsiteX5" fmla="*/ 5546694 w 5791951"/>
                <a:gd name="connsiteY5" fmla="*/ 1100681 h 1100681"/>
                <a:gd name="connsiteX6" fmla="*/ 1396078 w 5791951"/>
                <a:gd name="connsiteY6" fmla="*/ 1100681 h 1100681"/>
                <a:gd name="connsiteX7" fmla="*/ 1396078 w 5791951"/>
                <a:gd name="connsiteY7" fmla="*/ 1099467 h 1100681"/>
                <a:gd name="connsiteX8" fmla="*/ 893380 w 5791951"/>
                <a:gd name="connsiteY8" fmla="*/ 1099467 h 1100681"/>
                <a:gd name="connsiteX9" fmla="*/ 893380 w 5791951"/>
                <a:gd name="connsiteY9" fmla="*/ 1100681 h 1100681"/>
                <a:gd name="connsiteX10" fmla="*/ 0 w 5791951"/>
                <a:gd name="connsiteY10" fmla="*/ 1100681 h 1100681"/>
                <a:gd name="connsiteX11" fmla="*/ 245258 w 5791951"/>
                <a:gd name="connsiteY11" fmla="*/ 550628 h 1100681"/>
                <a:gd name="connsiteX12" fmla="*/ 0 w 5791951"/>
                <a:gd name="connsiteY12" fmla="*/ 575 h 1100681"/>
                <a:gd name="connsiteX13" fmla="*/ 679825 w 5791951"/>
                <a:gd name="connsiteY13" fmla="*/ 575 h 110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681">
                  <a:moveTo>
                    <a:pt x="679825" y="0"/>
                  </a:moveTo>
                  <a:lnTo>
                    <a:pt x="1867275" y="0"/>
                  </a:lnTo>
                  <a:lnTo>
                    <a:pt x="1867275" y="575"/>
                  </a:lnTo>
                  <a:lnTo>
                    <a:pt x="5546694" y="575"/>
                  </a:lnTo>
                  <a:lnTo>
                    <a:pt x="5791951" y="550628"/>
                  </a:lnTo>
                  <a:lnTo>
                    <a:pt x="5546694" y="1100681"/>
                  </a:lnTo>
                  <a:lnTo>
                    <a:pt x="1396078" y="1100681"/>
                  </a:lnTo>
                  <a:lnTo>
                    <a:pt x="1396078" y="1099467"/>
                  </a:lnTo>
                  <a:lnTo>
                    <a:pt x="893380" y="1099467"/>
                  </a:lnTo>
                  <a:lnTo>
                    <a:pt x="893380" y="1100681"/>
                  </a:lnTo>
                  <a:lnTo>
                    <a:pt x="0" y="1100681"/>
                  </a:lnTo>
                  <a:lnTo>
                    <a:pt x="245258" y="550628"/>
                  </a:lnTo>
                  <a:lnTo>
                    <a:pt x="0" y="575"/>
                  </a:lnTo>
                  <a:lnTo>
                    <a:pt x="679825" y="575"/>
                  </a:lnTo>
                  <a:close/>
                </a:path>
              </a:pathLst>
            </a:custGeom>
            <a:solidFill>
              <a:srgbClr val="E15A4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569405" y="2466749"/>
              <a:ext cx="502698" cy="1157287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521495 h 1002507"/>
                <a:gd name="connsiteX4" fmla="*/ 438150 w 438150"/>
                <a:gd name="connsiteY4" fmla="*/ 1002507 h 1002507"/>
                <a:gd name="connsiteX5" fmla="*/ 330994 w 438150"/>
                <a:gd name="connsiteY5" fmla="*/ 952502 h 1002507"/>
                <a:gd name="connsiteX6" fmla="*/ 109538 w 438150"/>
                <a:gd name="connsiteY6" fmla="*/ 952502 h 1002507"/>
                <a:gd name="connsiteX7" fmla="*/ 0 w 438150"/>
                <a:gd name="connsiteY7" fmla="*/ 1002507 h 1002507"/>
                <a:gd name="connsiteX8" fmla="*/ 0 w 438150"/>
                <a:gd name="connsiteY8" fmla="*/ 521495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330994" y="952502"/>
                  </a:lnTo>
                  <a:lnTo>
                    <a:pt x="109538" y="952502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50005"/>
                  </a:lnTo>
                  <a:close/>
                </a:path>
              </a:pathLst>
            </a:custGeom>
            <a:solidFill>
              <a:srgbClr val="F7D2C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69405" y="5794580"/>
              <a:ext cx="502698" cy="26227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4000"/>
                  </a:schemeClr>
                </a:gs>
                <a:gs pos="73000">
                  <a:schemeClr val="bg1">
                    <a:lumMod val="84000"/>
                  </a:schemeClr>
                </a:gs>
                <a:gs pos="88000">
                  <a:srgbClr val="808286"/>
                </a:gs>
                <a:gs pos="17000">
                  <a:srgbClr val="494A4C"/>
                </a:gs>
                <a:gs pos="100000">
                  <a:schemeClr val="bg1">
                    <a:shade val="30000"/>
                    <a:satMod val="200000"/>
                    <a:lumMod val="32000"/>
                    <a:lumOff val="68000"/>
                  </a:scheme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9405" y="5984002"/>
              <a:ext cx="502920" cy="0"/>
            </a:xfrm>
            <a:prstGeom prst="line">
              <a:avLst/>
            </a:prstGeom>
            <a:ln w="12700">
              <a:solidFill>
                <a:srgbClr val="414244">
                  <a:alpha val="5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69405" y="5874719"/>
              <a:ext cx="502920" cy="0"/>
            </a:xfrm>
            <a:prstGeom prst="line">
              <a:avLst/>
            </a:prstGeom>
            <a:ln w="28575">
              <a:solidFill>
                <a:srgbClr val="656567">
                  <a:alpha val="92000"/>
                </a:srgb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2569405" y="6056856"/>
              <a:ext cx="502698" cy="205360"/>
            </a:xfrm>
            <a:custGeom>
              <a:avLst/>
              <a:gdLst>
                <a:gd name="connsiteX0" fmla="*/ 0 w 437462"/>
                <a:gd name="connsiteY0" fmla="*/ 0 h 178991"/>
                <a:gd name="connsiteX1" fmla="*/ 437462 w 437462"/>
                <a:gd name="connsiteY1" fmla="*/ 0 h 178991"/>
                <a:gd name="connsiteX2" fmla="*/ 424042 w 437462"/>
                <a:gd name="connsiteY2" fmla="*/ 59998 h 178991"/>
                <a:gd name="connsiteX3" fmla="*/ 216139 w 437462"/>
                <a:gd name="connsiteY3" fmla="*/ 178991 h 178991"/>
                <a:gd name="connsiteX4" fmla="*/ 9945 w 437462"/>
                <a:gd name="connsiteY4" fmla="*/ 53365 h 1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462" h="178991">
                  <a:moveTo>
                    <a:pt x="0" y="0"/>
                  </a:moveTo>
                  <a:lnTo>
                    <a:pt x="437462" y="0"/>
                  </a:lnTo>
                  <a:lnTo>
                    <a:pt x="424042" y="59998"/>
                  </a:lnTo>
                  <a:cubicBezTo>
                    <a:pt x="384215" y="182281"/>
                    <a:pt x="290455" y="177255"/>
                    <a:pt x="216139" y="178991"/>
                  </a:cubicBezTo>
                  <a:cubicBezTo>
                    <a:pt x="141825" y="176561"/>
                    <a:pt x="44112" y="168761"/>
                    <a:pt x="9945" y="53365"/>
                  </a:cubicBezTo>
                  <a:close/>
                </a:path>
              </a:pathLst>
            </a:custGeom>
            <a:gradFill flip="none" rotWithShape="1">
              <a:gsLst>
                <a:gs pos="7000">
                  <a:srgbClr val="BD4F6A"/>
                </a:gs>
                <a:gs pos="21000">
                  <a:srgbClr val="B24349"/>
                </a:gs>
                <a:gs pos="58000">
                  <a:srgbClr val="FFB3C7">
                    <a:lumMod val="100000"/>
                  </a:srgbClr>
                </a:gs>
                <a:gs pos="100000">
                  <a:srgbClr val="CC7190">
                    <a:lumMod val="84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Isosceles Triangle 11"/>
            <p:cNvSpPr/>
            <p:nvPr/>
          </p:nvSpPr>
          <p:spPr>
            <a:xfrm>
              <a:off x="2732780" y="935486"/>
              <a:ext cx="175483" cy="201759"/>
            </a:xfrm>
            <a:custGeom>
              <a:avLst/>
              <a:gdLst>
                <a:gd name="connsiteX0" fmla="*/ 0 w 565150"/>
                <a:gd name="connsiteY0" fmla="*/ 558772 h 558772"/>
                <a:gd name="connsiteX1" fmla="*/ 282575 w 565150"/>
                <a:gd name="connsiteY1" fmla="*/ 0 h 558772"/>
                <a:gd name="connsiteX2" fmla="*/ 565150 w 565150"/>
                <a:gd name="connsiteY2" fmla="*/ 558772 h 558772"/>
                <a:gd name="connsiteX3" fmla="*/ 0 w 565150"/>
                <a:gd name="connsiteY3" fmla="*/ 558772 h 558772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0 w 565150"/>
                <a:gd name="connsiteY4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104775 w 565150"/>
                <a:gd name="connsiteY4" fmla="*/ 556260 h 559435"/>
                <a:gd name="connsiteX5" fmla="*/ 0 w 565150"/>
                <a:gd name="connsiteY5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01650 w 565150"/>
                <a:gd name="connsiteY2" fmla="*/ 438785 h 559435"/>
                <a:gd name="connsiteX3" fmla="*/ 565150 w 565150"/>
                <a:gd name="connsiteY3" fmla="*/ 558772 h 559435"/>
                <a:gd name="connsiteX4" fmla="*/ 425450 w 565150"/>
                <a:gd name="connsiteY4" fmla="*/ 559435 h 559435"/>
                <a:gd name="connsiteX5" fmla="*/ 104775 w 565150"/>
                <a:gd name="connsiteY5" fmla="*/ 556260 h 559435"/>
                <a:gd name="connsiteX6" fmla="*/ 0 w 565150"/>
                <a:gd name="connsiteY6" fmla="*/ 558772 h 559435"/>
                <a:gd name="connsiteX0" fmla="*/ 0 w 501650"/>
                <a:gd name="connsiteY0" fmla="*/ 558772 h 559435"/>
                <a:gd name="connsiteX1" fmla="*/ 282575 w 501650"/>
                <a:gd name="connsiteY1" fmla="*/ 0 h 559435"/>
                <a:gd name="connsiteX2" fmla="*/ 501650 w 501650"/>
                <a:gd name="connsiteY2" fmla="*/ 438785 h 559435"/>
                <a:gd name="connsiteX3" fmla="*/ 425450 w 501650"/>
                <a:gd name="connsiteY3" fmla="*/ 559435 h 559435"/>
                <a:gd name="connsiteX4" fmla="*/ 104775 w 501650"/>
                <a:gd name="connsiteY4" fmla="*/ 556260 h 559435"/>
                <a:gd name="connsiteX5" fmla="*/ 0 w 501650"/>
                <a:gd name="connsiteY5" fmla="*/ 558772 h 559435"/>
                <a:gd name="connsiteX0" fmla="*/ 0 w 501650"/>
                <a:gd name="connsiteY0" fmla="*/ 558772 h 559435"/>
                <a:gd name="connsiteX1" fmla="*/ 63500 w 501650"/>
                <a:gd name="connsiteY1" fmla="*/ 438785 h 559435"/>
                <a:gd name="connsiteX2" fmla="*/ 282575 w 501650"/>
                <a:gd name="connsiteY2" fmla="*/ 0 h 559435"/>
                <a:gd name="connsiteX3" fmla="*/ 501650 w 501650"/>
                <a:gd name="connsiteY3" fmla="*/ 438785 h 559435"/>
                <a:gd name="connsiteX4" fmla="*/ 425450 w 501650"/>
                <a:gd name="connsiteY4" fmla="*/ 559435 h 559435"/>
                <a:gd name="connsiteX5" fmla="*/ 104775 w 501650"/>
                <a:gd name="connsiteY5" fmla="*/ 556260 h 559435"/>
                <a:gd name="connsiteX6" fmla="*/ 0 w 501650"/>
                <a:gd name="connsiteY6" fmla="*/ 558772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41275 w 438150"/>
                <a:gd name="connsiteY5" fmla="*/ 556260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149835 w 438150"/>
                <a:gd name="connsiteY5" fmla="*/ 505004 h 559435"/>
                <a:gd name="connsiteX6" fmla="*/ 41275 w 438150"/>
                <a:gd name="connsiteY6" fmla="*/ 556260 h 559435"/>
                <a:gd name="connsiteX0" fmla="*/ 82822 w 438150"/>
                <a:gd name="connsiteY0" fmla="*/ 43855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149835 w 438150"/>
                <a:gd name="connsiteY5" fmla="*/ 505004 h 559435"/>
                <a:gd name="connsiteX6" fmla="*/ 82822 w 438150"/>
                <a:gd name="connsiteY6" fmla="*/ 438550 h 559435"/>
                <a:gd name="connsiteX0" fmla="*/ 82822 w 438150"/>
                <a:gd name="connsiteY0" fmla="*/ 438550 h 560656"/>
                <a:gd name="connsiteX1" fmla="*/ 0 w 438150"/>
                <a:gd name="connsiteY1" fmla="*/ 438785 h 560656"/>
                <a:gd name="connsiteX2" fmla="*/ 219075 w 438150"/>
                <a:gd name="connsiteY2" fmla="*/ 0 h 560656"/>
                <a:gd name="connsiteX3" fmla="*/ 438150 w 438150"/>
                <a:gd name="connsiteY3" fmla="*/ 438785 h 560656"/>
                <a:gd name="connsiteX4" fmla="*/ 361950 w 438150"/>
                <a:gd name="connsiteY4" fmla="*/ 559435 h 560656"/>
                <a:gd name="connsiteX5" fmla="*/ 246772 w 438150"/>
                <a:gd name="connsiteY5" fmla="*/ 463458 h 560656"/>
                <a:gd name="connsiteX6" fmla="*/ 149835 w 438150"/>
                <a:gd name="connsiteY6" fmla="*/ 505004 h 560656"/>
                <a:gd name="connsiteX7" fmla="*/ 82822 w 438150"/>
                <a:gd name="connsiteY7" fmla="*/ 438550 h 560656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13482 w 438150"/>
                <a:gd name="connsiteY4" fmla="*/ 504041 h 506853"/>
                <a:gd name="connsiteX5" fmla="*/ 246772 w 438150"/>
                <a:gd name="connsiteY5" fmla="*/ 463458 h 506853"/>
                <a:gd name="connsiteX6" fmla="*/ 149835 w 438150"/>
                <a:gd name="connsiteY6" fmla="*/ 505004 h 506853"/>
                <a:gd name="connsiteX7" fmla="*/ 82822 w 438150"/>
                <a:gd name="connsiteY7" fmla="*/ 438550 h 506853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43711 w 438150"/>
                <a:gd name="connsiteY4" fmla="*/ 414990 h 506853"/>
                <a:gd name="connsiteX5" fmla="*/ 313482 w 438150"/>
                <a:gd name="connsiteY5" fmla="*/ 504041 h 506853"/>
                <a:gd name="connsiteX6" fmla="*/ 246772 w 438150"/>
                <a:gd name="connsiteY6" fmla="*/ 463458 h 506853"/>
                <a:gd name="connsiteX7" fmla="*/ 149835 w 438150"/>
                <a:gd name="connsiteY7" fmla="*/ 505004 h 506853"/>
                <a:gd name="connsiteX8" fmla="*/ 82822 w 438150"/>
                <a:gd name="connsiteY8" fmla="*/ 438550 h 506853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43711 w 438150"/>
                <a:gd name="connsiteY4" fmla="*/ 414990 h 506853"/>
                <a:gd name="connsiteX5" fmla="*/ 313482 w 438150"/>
                <a:gd name="connsiteY5" fmla="*/ 504041 h 506853"/>
                <a:gd name="connsiteX6" fmla="*/ 246772 w 438150"/>
                <a:gd name="connsiteY6" fmla="*/ 463458 h 506853"/>
                <a:gd name="connsiteX7" fmla="*/ 149835 w 438150"/>
                <a:gd name="connsiteY7" fmla="*/ 505004 h 506853"/>
                <a:gd name="connsiteX8" fmla="*/ 82822 w 438150"/>
                <a:gd name="connsiteY8" fmla="*/ 438550 h 506853"/>
                <a:gd name="connsiteX0" fmla="*/ 82822 w 438150"/>
                <a:gd name="connsiteY0" fmla="*/ 438550 h 509220"/>
                <a:gd name="connsiteX1" fmla="*/ 0 w 438150"/>
                <a:gd name="connsiteY1" fmla="*/ 438785 h 509220"/>
                <a:gd name="connsiteX2" fmla="*/ 219075 w 438150"/>
                <a:gd name="connsiteY2" fmla="*/ 0 h 509220"/>
                <a:gd name="connsiteX3" fmla="*/ 438150 w 438150"/>
                <a:gd name="connsiteY3" fmla="*/ 438785 h 509220"/>
                <a:gd name="connsiteX4" fmla="*/ 343711 w 438150"/>
                <a:gd name="connsiteY4" fmla="*/ 414990 h 509220"/>
                <a:gd name="connsiteX5" fmla="*/ 313482 w 438150"/>
                <a:gd name="connsiteY5" fmla="*/ 504041 h 509220"/>
                <a:gd name="connsiteX6" fmla="*/ 246772 w 438150"/>
                <a:gd name="connsiteY6" fmla="*/ 463458 h 509220"/>
                <a:gd name="connsiteX7" fmla="*/ 149835 w 438150"/>
                <a:gd name="connsiteY7" fmla="*/ 505004 h 509220"/>
                <a:gd name="connsiteX8" fmla="*/ 82822 w 438150"/>
                <a:gd name="connsiteY8" fmla="*/ 438550 h 509220"/>
                <a:gd name="connsiteX0" fmla="*/ 82822 w 438150"/>
                <a:gd name="connsiteY0" fmla="*/ 438550 h 511341"/>
                <a:gd name="connsiteX1" fmla="*/ 0 w 438150"/>
                <a:gd name="connsiteY1" fmla="*/ 438785 h 511341"/>
                <a:gd name="connsiteX2" fmla="*/ 219075 w 438150"/>
                <a:gd name="connsiteY2" fmla="*/ 0 h 511341"/>
                <a:gd name="connsiteX3" fmla="*/ 438150 w 438150"/>
                <a:gd name="connsiteY3" fmla="*/ 438785 h 511341"/>
                <a:gd name="connsiteX4" fmla="*/ 343711 w 438150"/>
                <a:gd name="connsiteY4" fmla="*/ 414990 h 511341"/>
                <a:gd name="connsiteX5" fmla="*/ 313482 w 438150"/>
                <a:gd name="connsiteY5" fmla="*/ 504041 h 511341"/>
                <a:gd name="connsiteX6" fmla="*/ 246772 w 438150"/>
                <a:gd name="connsiteY6" fmla="*/ 463458 h 511341"/>
                <a:gd name="connsiteX7" fmla="*/ 149835 w 438150"/>
                <a:gd name="connsiteY7" fmla="*/ 505004 h 511341"/>
                <a:gd name="connsiteX8" fmla="*/ 82822 w 438150"/>
                <a:gd name="connsiteY8" fmla="*/ 438550 h 511341"/>
                <a:gd name="connsiteX0" fmla="*/ 82822 w 440859"/>
                <a:gd name="connsiteY0" fmla="*/ 438550 h 511341"/>
                <a:gd name="connsiteX1" fmla="*/ 0 w 440859"/>
                <a:gd name="connsiteY1" fmla="*/ 438785 h 511341"/>
                <a:gd name="connsiteX2" fmla="*/ 219075 w 440859"/>
                <a:gd name="connsiteY2" fmla="*/ 0 h 511341"/>
                <a:gd name="connsiteX3" fmla="*/ 438150 w 440859"/>
                <a:gd name="connsiteY3" fmla="*/ 438785 h 511341"/>
                <a:gd name="connsiteX4" fmla="*/ 343711 w 440859"/>
                <a:gd name="connsiteY4" fmla="*/ 414990 h 511341"/>
                <a:gd name="connsiteX5" fmla="*/ 313482 w 440859"/>
                <a:gd name="connsiteY5" fmla="*/ 504041 h 511341"/>
                <a:gd name="connsiteX6" fmla="*/ 246772 w 440859"/>
                <a:gd name="connsiteY6" fmla="*/ 463458 h 511341"/>
                <a:gd name="connsiteX7" fmla="*/ 149835 w 440859"/>
                <a:gd name="connsiteY7" fmla="*/ 505004 h 511341"/>
                <a:gd name="connsiteX8" fmla="*/ 82822 w 440859"/>
                <a:gd name="connsiteY8" fmla="*/ 438550 h 511341"/>
                <a:gd name="connsiteX0" fmla="*/ 86710 w 444747"/>
                <a:gd name="connsiteY0" fmla="*/ 438550 h 511341"/>
                <a:gd name="connsiteX1" fmla="*/ 3888 w 444747"/>
                <a:gd name="connsiteY1" fmla="*/ 438785 h 511341"/>
                <a:gd name="connsiteX2" fmla="*/ 222963 w 444747"/>
                <a:gd name="connsiteY2" fmla="*/ 0 h 511341"/>
                <a:gd name="connsiteX3" fmla="*/ 442038 w 444747"/>
                <a:gd name="connsiteY3" fmla="*/ 438785 h 511341"/>
                <a:gd name="connsiteX4" fmla="*/ 347599 w 444747"/>
                <a:gd name="connsiteY4" fmla="*/ 414990 h 511341"/>
                <a:gd name="connsiteX5" fmla="*/ 317370 w 444747"/>
                <a:gd name="connsiteY5" fmla="*/ 504041 h 511341"/>
                <a:gd name="connsiteX6" fmla="*/ 250660 w 444747"/>
                <a:gd name="connsiteY6" fmla="*/ 463458 h 511341"/>
                <a:gd name="connsiteX7" fmla="*/ 153723 w 444747"/>
                <a:gd name="connsiteY7" fmla="*/ 505004 h 511341"/>
                <a:gd name="connsiteX8" fmla="*/ 86710 w 444747"/>
                <a:gd name="connsiteY8" fmla="*/ 438550 h 51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747" h="511341">
                  <a:moveTo>
                    <a:pt x="86710" y="438550"/>
                  </a:moveTo>
                  <a:cubicBezTo>
                    <a:pt x="64372" y="416399"/>
                    <a:pt x="-18821" y="511877"/>
                    <a:pt x="3888" y="438785"/>
                  </a:cubicBezTo>
                  <a:lnTo>
                    <a:pt x="222963" y="0"/>
                  </a:lnTo>
                  <a:lnTo>
                    <a:pt x="442038" y="438785"/>
                  </a:lnTo>
                  <a:cubicBezTo>
                    <a:pt x="462811" y="507950"/>
                    <a:pt x="357675" y="385306"/>
                    <a:pt x="347599" y="414990"/>
                  </a:cubicBezTo>
                  <a:lnTo>
                    <a:pt x="317370" y="504041"/>
                  </a:lnTo>
                  <a:cubicBezTo>
                    <a:pt x="307294" y="533725"/>
                    <a:pt x="277935" y="463298"/>
                    <a:pt x="250660" y="463458"/>
                  </a:cubicBezTo>
                  <a:cubicBezTo>
                    <a:pt x="215308" y="454386"/>
                    <a:pt x="176061" y="527155"/>
                    <a:pt x="153723" y="505004"/>
                  </a:cubicBezTo>
                  <a:lnTo>
                    <a:pt x="86710" y="43855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676025" y="3610097"/>
              <a:ext cx="5791951" cy="1085591"/>
            </a:xfrm>
            <a:custGeom>
              <a:avLst/>
              <a:gdLst>
                <a:gd name="connsiteX0" fmla="*/ 0 w 5791951"/>
                <a:gd name="connsiteY0" fmla="*/ 0 h 1100106"/>
                <a:gd name="connsiteX1" fmla="*/ 849221 w 5791951"/>
                <a:gd name="connsiteY1" fmla="*/ 0 h 1100106"/>
                <a:gd name="connsiteX2" fmla="*/ 893380 w 5791951"/>
                <a:gd name="connsiteY2" fmla="*/ 0 h 1100106"/>
                <a:gd name="connsiteX3" fmla="*/ 1396078 w 5791951"/>
                <a:gd name="connsiteY3" fmla="*/ 0 h 1100106"/>
                <a:gd name="connsiteX4" fmla="*/ 1439771 w 5791951"/>
                <a:gd name="connsiteY4" fmla="*/ 0 h 1100106"/>
                <a:gd name="connsiteX5" fmla="*/ 5546694 w 5791951"/>
                <a:gd name="connsiteY5" fmla="*/ 0 h 1100106"/>
                <a:gd name="connsiteX6" fmla="*/ 5791951 w 5791951"/>
                <a:gd name="connsiteY6" fmla="*/ 550053 h 1100106"/>
                <a:gd name="connsiteX7" fmla="*/ 5546694 w 5791951"/>
                <a:gd name="connsiteY7" fmla="*/ 1100106 h 1100106"/>
                <a:gd name="connsiteX8" fmla="*/ 1396078 w 5791951"/>
                <a:gd name="connsiteY8" fmla="*/ 1100106 h 1100106"/>
                <a:gd name="connsiteX9" fmla="*/ 1396078 w 5791951"/>
                <a:gd name="connsiteY9" fmla="*/ 1097280 h 1100106"/>
                <a:gd name="connsiteX10" fmla="*/ 893380 w 5791951"/>
                <a:gd name="connsiteY10" fmla="*/ 1097280 h 1100106"/>
                <a:gd name="connsiteX11" fmla="*/ 893380 w 5791951"/>
                <a:gd name="connsiteY11" fmla="*/ 1100106 h 1100106"/>
                <a:gd name="connsiteX12" fmla="*/ 0 w 5791951"/>
                <a:gd name="connsiteY12" fmla="*/ 1100106 h 1100106"/>
                <a:gd name="connsiteX13" fmla="*/ 245258 w 5791951"/>
                <a:gd name="connsiteY13" fmla="*/ 550053 h 110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106">
                  <a:moveTo>
                    <a:pt x="0" y="0"/>
                  </a:moveTo>
                  <a:lnTo>
                    <a:pt x="849221" y="0"/>
                  </a:lnTo>
                  <a:lnTo>
                    <a:pt x="893380" y="0"/>
                  </a:lnTo>
                  <a:lnTo>
                    <a:pt x="1396078" y="0"/>
                  </a:lnTo>
                  <a:lnTo>
                    <a:pt x="1439771" y="0"/>
                  </a:lnTo>
                  <a:lnTo>
                    <a:pt x="5546694" y="0"/>
                  </a:lnTo>
                  <a:lnTo>
                    <a:pt x="5791951" y="550053"/>
                  </a:lnTo>
                  <a:lnTo>
                    <a:pt x="5546694" y="1100106"/>
                  </a:lnTo>
                  <a:lnTo>
                    <a:pt x="1396078" y="1100106"/>
                  </a:lnTo>
                  <a:lnTo>
                    <a:pt x="1396078" y="1097280"/>
                  </a:lnTo>
                  <a:lnTo>
                    <a:pt x="893380" y="1097280"/>
                  </a:lnTo>
                  <a:lnTo>
                    <a:pt x="893380" y="1100106"/>
                  </a:lnTo>
                  <a:lnTo>
                    <a:pt x="0" y="1100106"/>
                  </a:lnTo>
                  <a:lnTo>
                    <a:pt x="245258" y="550053"/>
                  </a:lnTo>
                  <a:close/>
                </a:path>
              </a:pathLst>
            </a:custGeom>
            <a:solidFill>
              <a:srgbClr val="95F68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569405" y="3558722"/>
              <a:ext cx="502698" cy="1157831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521495 h 1002507"/>
                <a:gd name="connsiteX4" fmla="*/ 438150 w 438150"/>
                <a:gd name="connsiteY4" fmla="*/ 1002507 h 1002507"/>
                <a:gd name="connsiteX5" fmla="*/ 330994 w 438150"/>
                <a:gd name="connsiteY5" fmla="*/ 952502 h 1002507"/>
                <a:gd name="connsiteX6" fmla="*/ 109538 w 438150"/>
                <a:gd name="connsiteY6" fmla="*/ 952502 h 1002507"/>
                <a:gd name="connsiteX7" fmla="*/ 0 w 438150"/>
                <a:gd name="connsiteY7" fmla="*/ 1002507 h 1002507"/>
                <a:gd name="connsiteX8" fmla="*/ 0 w 438150"/>
                <a:gd name="connsiteY8" fmla="*/ 521495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330994" y="952502"/>
                  </a:lnTo>
                  <a:lnTo>
                    <a:pt x="109538" y="952502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5000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569405" y="4636410"/>
              <a:ext cx="502698" cy="1158170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437357 h 1002507"/>
                <a:gd name="connsiteX4" fmla="*/ 438150 w 438150"/>
                <a:gd name="connsiteY4" fmla="*/ 521495 h 1002507"/>
                <a:gd name="connsiteX5" fmla="*/ 438150 w 438150"/>
                <a:gd name="connsiteY5" fmla="*/ 1002507 h 1002507"/>
                <a:gd name="connsiteX6" fmla="*/ 0 w 438150"/>
                <a:gd name="connsiteY6" fmla="*/ 1002507 h 1002507"/>
                <a:gd name="connsiteX7" fmla="*/ 0 w 438150"/>
                <a:gd name="connsiteY7" fmla="*/ 521495 h 1002507"/>
                <a:gd name="connsiteX8" fmla="*/ 0 w 438150"/>
                <a:gd name="connsiteY8" fmla="*/ 437357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437357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437357"/>
                  </a:lnTo>
                  <a:lnTo>
                    <a:pt x="0" y="50005"/>
                  </a:lnTo>
                  <a:close/>
                </a:path>
              </a:pathLst>
            </a:custGeom>
            <a:solidFill>
              <a:srgbClr val="F1B39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09776" y="5916130"/>
              <a:ext cx="421956" cy="45719"/>
              <a:chOff x="2607632" y="5908987"/>
              <a:chExt cx="421956" cy="45719"/>
            </a:xfrm>
            <a:solidFill>
              <a:srgbClr val="4E4D4B">
                <a:alpha val="76000"/>
              </a:srgbClr>
            </a:solidFill>
          </p:grpSpPr>
          <p:sp>
            <p:nvSpPr>
              <p:cNvPr id="26" name="Oval 25"/>
              <p:cNvSpPr/>
              <p:nvPr/>
            </p:nvSpPr>
            <p:spPr>
              <a:xfrm>
                <a:off x="2983869" y="5908987"/>
                <a:ext cx="45719" cy="45719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607632" y="5908987"/>
                <a:ext cx="45719" cy="45719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8" name="TextBox 22"/>
            <p:cNvSpPr txBox="1"/>
            <p:nvPr/>
          </p:nvSpPr>
          <p:spPr>
            <a:xfrm>
              <a:off x="1999689" y="17270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9" name="TextBox 23"/>
            <p:cNvSpPr txBox="1"/>
            <p:nvPr/>
          </p:nvSpPr>
          <p:spPr>
            <a:xfrm>
              <a:off x="2076038" y="2823712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20" name="TextBox 24"/>
            <p:cNvSpPr txBox="1"/>
            <p:nvPr/>
          </p:nvSpPr>
          <p:spPr>
            <a:xfrm>
              <a:off x="1999689" y="39008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21" name="TextBox 25"/>
            <p:cNvSpPr txBox="1"/>
            <p:nvPr/>
          </p:nvSpPr>
          <p:spPr>
            <a:xfrm>
              <a:off x="1999689" y="49877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22" name="TextBox 6"/>
            <p:cNvSpPr txBox="1"/>
            <p:nvPr/>
          </p:nvSpPr>
          <p:spPr>
            <a:xfrm>
              <a:off x="3195159" y="1634735"/>
              <a:ext cx="397200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LẬP HÓA ĐƠN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7"/>
            <p:cNvSpPr txBox="1"/>
            <p:nvPr/>
          </p:nvSpPr>
          <p:spPr>
            <a:xfrm>
              <a:off x="3290538" y="4747590"/>
              <a:ext cx="38766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THANH TOÁN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2429301" y="1643812"/>
            <a:ext cx="1271156" cy="435566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 NHÂNVIÊN, TÔI CÓ THỂ: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5306109" y="2896348"/>
            <a:ext cx="3692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QUẢN LÝ SỐ BÀN ĐANG CÓ VÀ BÀN TRỐNG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306109" y="3859545"/>
            <a:ext cx="383149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ORDER MÓN CHO </a:t>
            </a: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TỪNG BÁN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568113" y="6286500"/>
            <a:ext cx="276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3" name="Chevron 32"/>
          <p:cNvSpPr/>
          <p:nvPr/>
        </p:nvSpPr>
        <p:spPr>
          <a:xfrm>
            <a:off x="522463" y="257164"/>
            <a:ext cx="9655858" cy="577485"/>
          </a:xfrm>
          <a:prstGeom prst="chevron">
            <a:avLst>
              <a:gd name="adj" fmla="val 30952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LÝ BÁN HÀNG</a:t>
            </a:r>
            <a:endParaRPr lang="vi-V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1568113" y="6286500"/>
            <a:ext cx="379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1" y="-81417"/>
            <a:ext cx="3962399" cy="577485"/>
          </a:xfrm>
          <a:prstGeom prst="chevron">
            <a:avLst>
              <a:gd name="adj" fmla="val 30952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 SỞ DỮ LIỆU QUAN HỆ</a:t>
            </a:r>
            <a:endParaRPr lang="vi-V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0773"/>
            <a:ext cx="12192000" cy="624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160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2812"/>
          </a:xfrm>
          <a:prstGeom prst="rect">
            <a:avLst/>
          </a:prstGeom>
        </p:spPr>
      </p:pic>
      <p:sp>
        <p:nvSpPr>
          <p:cNvPr id="5" name="Horizontal Scroll 4"/>
          <p:cNvSpPr/>
          <p:nvPr/>
        </p:nvSpPr>
        <p:spPr>
          <a:xfrm>
            <a:off x="288928" y="0"/>
            <a:ext cx="11614142" cy="2714626"/>
          </a:xfrm>
          <a:prstGeom prst="horizontalScroll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CÁM ƠN THẦY VÀ CÁC BẠN </a:t>
            </a:r>
          </a:p>
          <a:p>
            <a:pPr algn="ctr"/>
            <a:r>
              <a:rPr lang="en-US" sz="66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  <a:endParaRPr lang="en-US" sz="66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20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348</Words>
  <Application>Microsoft Office PowerPoint</Application>
  <PresentationFormat>Custom</PresentationFormat>
  <Paragraphs>88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8.1 pro</dc:creator>
  <cp:lastModifiedBy>ADMIN</cp:lastModifiedBy>
  <cp:revision>102</cp:revision>
  <dcterms:created xsi:type="dcterms:W3CDTF">2017-02-12T04:07:54Z</dcterms:created>
  <dcterms:modified xsi:type="dcterms:W3CDTF">2019-11-17T01:17:16Z</dcterms:modified>
</cp:coreProperties>
</file>