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jpeg" ContentType="image/jpeg"/>
  <Override PartName="/ppt/media/image29.png" ContentType="image/png"/>
  <Override PartName="/ppt/media/image20.png" ContentType="image/png"/>
  <Override PartName="/ppt/media/image18.jpeg" ContentType="image/jpeg"/>
  <Override PartName="/ppt/media/image15.png" ContentType="image/png"/>
  <Override PartName="/ppt/media/image17.png" ContentType="image/png"/>
  <Override PartName="/ppt/media/image16.jpeg" ContentType="image/jpe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9.jpeg" ContentType="image/jpe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jpeg" ContentType="image/jpe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47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2179880" cy="5140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1840" y="5243760"/>
            <a:ext cx="1345680" cy="1345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6920" y="753120"/>
            <a:ext cx="7846200" cy="392724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320" y="1234080"/>
            <a:ext cx="3835800" cy="36763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0"/>
            <a:ext cx="12191760" cy="5151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2"/>
          <p:cNvSpPr/>
          <p:nvPr/>
        </p:nvSpPr>
        <p:spPr>
          <a:xfrm>
            <a:off x="2915640" y="1431720"/>
            <a:ext cx="6360480" cy="273096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1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7960" cy="95796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3764880" y="2243520"/>
            <a:ext cx="4645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3c3e4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c3e41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3c3e4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c3e41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3c3e4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3c3e4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3c3e4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3c3e41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6719040"/>
            <a:ext cx="12179880" cy="1407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28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64960" cy="6845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400" y="2958480"/>
            <a:ext cx="23835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000" y="1931400"/>
            <a:ext cx="3060000" cy="298296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360" y="6719040"/>
            <a:ext cx="12179880" cy="1407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9880" cy="1407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" y="6719040"/>
            <a:ext cx="12179880" cy="1407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" y="6719040"/>
            <a:ext cx="12179880" cy="1407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0" y="0"/>
            <a:ext cx="12179880" cy="5140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280" y="1431720"/>
            <a:ext cx="6348600" cy="271908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520" y="5744160"/>
            <a:ext cx="946080" cy="94608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520" y="2243520"/>
            <a:ext cx="4633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60" y="0"/>
            <a:ext cx="4776840" cy="6857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1166400" y="2958480"/>
            <a:ext cx="23954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828000" y="1931400"/>
            <a:ext cx="3071880" cy="299484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808960" y="1506960"/>
            <a:ext cx="5215680" cy="384372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Section 1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Section 1.1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</a:rPr>
              <a:t>Section 1.2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Section 2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Section 3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0" y="6719040"/>
            <a:ext cx="12191760" cy="152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PlaceHolder 6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0" y="0"/>
            <a:ext cx="12191760" cy="5151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PlaceHolder 2"/>
          <p:cNvSpPr>
            <a:spLocks noGrp="1"/>
          </p:cNvSpPr>
          <p:nvPr>
            <p:ph type="title"/>
          </p:nvPr>
        </p:nvSpPr>
        <p:spPr>
          <a:xfrm>
            <a:off x="2043360" y="1116360"/>
            <a:ext cx="5784840" cy="2959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vi-VN" sz="4000" spc="-1" strike="noStrike">
                <a:solidFill>
                  <a:srgbClr val="6a1f7a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66280" y="5740560"/>
            <a:ext cx="4182120" cy="3639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</a:rPr>
              <a:t>Name/Company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  <p:pic>
        <p:nvPicPr>
          <p:cNvPr id="330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7560" cy="1357560"/>
          </a:xfrm>
          <a:prstGeom prst="rect">
            <a:avLst/>
          </a:prstGeom>
          <a:ln>
            <a:noFill/>
          </a:ln>
        </p:spPr>
      </p:pic>
      <p:sp>
        <p:nvSpPr>
          <p:cNvPr id="331" name="CustomShape 4"/>
          <p:cNvSpPr/>
          <p:nvPr/>
        </p:nvSpPr>
        <p:spPr>
          <a:xfrm>
            <a:off x="1637280" y="753120"/>
            <a:ext cx="7858080" cy="3939120"/>
          </a:xfrm>
          <a:prstGeom prst="rect">
            <a:avLst/>
          </a:prstGeom>
          <a:noFill/>
          <a:ln w="66600">
            <a:solidFill>
              <a:srgbClr val="6a1f7a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7680" cy="36882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kubernetes.io/docs/tasks/tools/#kubectl" TargetMode="External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png"/><Relationship Id="rId3" Type="http://schemas.openxmlformats.org/officeDocument/2006/relationships/hyperlink" Target="https://docs.k8slens.dev/getting-started/install-lens/" TargetMode="External"/><Relationship Id="rId4" Type="http://schemas.openxmlformats.org/officeDocument/2006/relationships/slideLayout" Target="../slideLayouts/slideLayout5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65560" y="6150240"/>
            <a:ext cx="4182840" cy="293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solidFill>
                <a:srgbClr val="3c3e41"/>
              </a:solidFill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2043360" y="1116360"/>
            <a:ext cx="5784840" cy="2959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566280" y="5740560"/>
            <a:ext cx="5651640" cy="363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1" lang="en-US" sz="14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456840" y="1600200"/>
            <a:ext cx="5343480" cy="9050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B14C9D3-8675-416E-B60B-92603A95ED8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51" name="Picture 324" descr=""/>
          <p:cNvPicPr/>
          <p:nvPr/>
        </p:nvPicPr>
        <p:blipFill>
          <a:blip r:embed="rId1"/>
          <a:stretch/>
        </p:blipFill>
        <p:spPr>
          <a:xfrm>
            <a:off x="2066760" y="2800800"/>
            <a:ext cx="3408840" cy="2217960"/>
          </a:xfrm>
          <a:prstGeom prst="rect">
            <a:avLst/>
          </a:prstGeom>
          <a:ln>
            <a:noFill/>
          </a:ln>
        </p:spPr>
      </p:pic>
      <p:pic>
        <p:nvPicPr>
          <p:cNvPr id="452" name="" descr=""/>
          <p:cNvPicPr/>
          <p:nvPr/>
        </p:nvPicPr>
        <p:blipFill>
          <a:blip r:embed="rId2"/>
          <a:stretch/>
        </p:blipFill>
        <p:spPr>
          <a:xfrm>
            <a:off x="6309000" y="1554480"/>
            <a:ext cx="2377080" cy="36572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228240" y="1600920"/>
            <a:ext cx="5250240" cy="41054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its own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BE44498-BED7-4217-A439-FC346043B62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56" name="Picture 329" descr=""/>
          <p:cNvPicPr/>
          <p:nvPr/>
        </p:nvPicPr>
        <p:blipFill>
          <a:blip r:embed="rId1"/>
          <a:stretch/>
        </p:blipFill>
        <p:spPr>
          <a:xfrm>
            <a:off x="5714640" y="1600200"/>
            <a:ext cx="4791960" cy="41061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91080" y="1600920"/>
            <a:ext cx="5388480" cy="41054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Pod lifetime depends on its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8C139BB-90F3-40BD-A450-6368BBF2FE2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60" name="Picture 333" descr=""/>
          <p:cNvPicPr/>
          <p:nvPr/>
        </p:nvPicPr>
        <p:blipFill>
          <a:blip r:embed="rId1"/>
          <a:stretch/>
        </p:blipFill>
        <p:spPr>
          <a:xfrm>
            <a:off x="6688440" y="1554480"/>
            <a:ext cx="4917600" cy="40168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360" y="1600920"/>
            <a:ext cx="5298120" cy="2234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 are health checks that can monitor a container's status and act on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StartupProbes: Indicate when the pod is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started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ReadinessProbes: indicate when to start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serving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LivenessProbes: indicate when to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restart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the pod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75034C6-8C1D-4434-AE35-073290F1A39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64" name="Picture 337" descr=""/>
          <p:cNvPicPr/>
          <p:nvPr/>
        </p:nvPicPr>
        <p:blipFill>
          <a:blip r:embed="rId1"/>
          <a:stretch/>
        </p:blipFill>
        <p:spPr>
          <a:xfrm>
            <a:off x="6858000" y="1554480"/>
            <a:ext cx="3289680" cy="31586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Recreate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9564664-F12F-402D-86BE-A34969173CF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91080" y="1600920"/>
            <a:ext cx="4840920" cy="38800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Terminate all current pods, create new ones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have 2 different versions of app installed at the same time (the big update)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period.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Quick update</a:t>
            </a: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68" name="Picture 341" descr=""/>
          <p:cNvPicPr/>
          <p:nvPr/>
        </p:nvPicPr>
        <p:blipFill>
          <a:blip r:embed="rId1"/>
          <a:stretch/>
        </p:blipFill>
        <p:spPr>
          <a:xfrm>
            <a:off x="5668920" y="2743200"/>
            <a:ext cx="4480560" cy="15087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RollingUpdate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AD07BB7-3231-4CA9-821D-A6B0E7BD8B0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91080" y="1600920"/>
            <a:ext cx="5663880" cy="38800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Create a few of new pods, then terminate old ones correspondingly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no conflict between old and new versions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a period when the old and new application versions serve users at the same time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 downtime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2" name="Picture 345" descr=""/>
          <p:cNvPicPr/>
          <p:nvPr/>
        </p:nvPicPr>
        <p:blipFill>
          <a:blip r:embed="rId1"/>
          <a:stretch/>
        </p:blipFill>
        <p:spPr>
          <a:xfrm>
            <a:off x="6034680" y="1612080"/>
            <a:ext cx="5490000" cy="31374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721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127080" y="1600920"/>
            <a:ext cx="5388480" cy="21423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02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2 main types of resources: CPU &amp; memory</a:t>
            </a:r>
            <a:endParaRPr b="0" lang="en-US" sz="18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Request: Ensure the minimum number of resources required for the container</a:t>
            </a:r>
            <a:endParaRPr b="0" lang="en-US" sz="18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Limit: Is the maximum number of resources that Kubernetes will allow the container to 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0551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0BBE8E0-1FB1-4C2B-A6CA-279B159D156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76" name="Picture 349" descr=""/>
          <p:cNvPicPr/>
          <p:nvPr/>
        </p:nvPicPr>
        <p:blipFill>
          <a:blip r:embed="rId1"/>
          <a:stretch/>
        </p:blipFill>
        <p:spPr>
          <a:xfrm>
            <a:off x="9052200" y="1566360"/>
            <a:ext cx="2213280" cy="42800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477" name="Picture 350" descr=""/>
          <p:cNvPicPr/>
          <p:nvPr/>
        </p:nvPicPr>
        <p:blipFill>
          <a:blip r:embed="rId2"/>
          <a:stretch/>
        </p:blipFill>
        <p:spPr>
          <a:xfrm>
            <a:off x="6309000" y="1554480"/>
            <a:ext cx="1955880" cy="31561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456840" y="1600200"/>
            <a:ext cx="3877920" cy="9050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F9BB6B4-54F8-46EC-8E0E-171F41C3954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81" name="Picture 354" descr=""/>
          <p:cNvPicPr/>
          <p:nvPr/>
        </p:nvPicPr>
        <p:blipFill>
          <a:blip r:embed="rId1"/>
          <a:stretch/>
        </p:blipFill>
        <p:spPr>
          <a:xfrm>
            <a:off x="8056080" y="2057400"/>
            <a:ext cx="3877920" cy="364932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482" name="Picture 355" descr=""/>
          <p:cNvPicPr/>
          <p:nvPr/>
        </p:nvPicPr>
        <p:blipFill>
          <a:blip r:embed="rId2"/>
          <a:stretch/>
        </p:blipFill>
        <p:spPr>
          <a:xfrm>
            <a:off x="5028840" y="2057400"/>
            <a:ext cx="2222280" cy="3649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457200" y="1371960"/>
            <a:ext cx="5475960" cy="52480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0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0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7956BDC-4A96-45D2-84EB-2533E993B47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86" name="Picture 359" descr=""/>
          <p:cNvPicPr/>
          <p:nvPr/>
        </p:nvPicPr>
        <p:blipFill>
          <a:blip r:embed="rId1"/>
          <a:stretch/>
        </p:blipFill>
        <p:spPr>
          <a:xfrm>
            <a:off x="5943240" y="1268640"/>
            <a:ext cx="3482280" cy="4675320"/>
          </a:xfrm>
          <a:prstGeom prst="rect">
            <a:avLst/>
          </a:prstGeom>
          <a:ln>
            <a:noFill/>
          </a:ln>
        </p:spPr>
      </p:pic>
      <p:pic>
        <p:nvPicPr>
          <p:cNvPr id="487" name="Picture 360" descr=""/>
          <p:cNvPicPr/>
          <p:nvPr/>
        </p:nvPicPr>
        <p:blipFill>
          <a:blip r:embed="rId2"/>
          <a:stretch/>
        </p:blipFill>
        <p:spPr>
          <a:xfrm>
            <a:off x="9705960" y="1419480"/>
            <a:ext cx="2399040" cy="428508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E4B8A12-88E1-4397-9738-4493241D3F9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90" name="Picture 363" descr=""/>
          <p:cNvPicPr/>
          <p:nvPr/>
        </p:nvPicPr>
        <p:blipFill>
          <a:blip r:embed="rId1"/>
          <a:stretch/>
        </p:blipFill>
        <p:spPr>
          <a:xfrm>
            <a:off x="3433680" y="3972240"/>
            <a:ext cx="1666080" cy="19612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491" name="Picture 364" descr=""/>
          <p:cNvPicPr/>
          <p:nvPr/>
        </p:nvPicPr>
        <p:blipFill>
          <a:blip r:embed="rId2"/>
          <a:stretch/>
        </p:blipFill>
        <p:spPr>
          <a:xfrm>
            <a:off x="228240" y="1828800"/>
            <a:ext cx="3190320" cy="4323600"/>
          </a:xfrm>
          <a:prstGeom prst="rect">
            <a:avLst/>
          </a:prstGeom>
          <a:ln>
            <a:noFill/>
          </a:ln>
        </p:spPr>
      </p:pic>
      <p:pic>
        <p:nvPicPr>
          <p:cNvPr id="492" name="Picture 365" descr=""/>
          <p:cNvPicPr/>
          <p:nvPr/>
        </p:nvPicPr>
        <p:blipFill>
          <a:blip r:embed="rId3"/>
          <a:stretch/>
        </p:blipFill>
        <p:spPr>
          <a:xfrm>
            <a:off x="6444720" y="1828800"/>
            <a:ext cx="3374640" cy="4333320"/>
          </a:xfrm>
          <a:prstGeom prst="rect">
            <a:avLst/>
          </a:prstGeom>
          <a:ln>
            <a:noFill/>
          </a:ln>
        </p:spPr>
      </p:pic>
      <p:pic>
        <p:nvPicPr>
          <p:cNvPr id="493" name="Picture 366" descr=""/>
          <p:cNvPicPr/>
          <p:nvPr/>
        </p:nvPicPr>
        <p:blipFill>
          <a:blip r:embed="rId4"/>
          <a:stretch/>
        </p:blipFill>
        <p:spPr>
          <a:xfrm>
            <a:off x="9829440" y="3972240"/>
            <a:ext cx="1666080" cy="19612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837720" y="405360"/>
            <a:ext cx="1028088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838080" y="2012040"/>
            <a:ext cx="5027760" cy="36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10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some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“main objects of Kubernetes used in real projects”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37720" y="1399680"/>
            <a:ext cx="502776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6240600" y="1399680"/>
            <a:ext cx="502776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>
            <a:off x="6240600" y="2021400"/>
            <a:ext cx="5863320" cy="12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10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</a:t>
            </a:r>
            <a:endParaRPr b="0" lang="en-US" sz="1800" spc="-1" strike="noStrike">
              <a:latin typeface="Arial"/>
            </a:endParaRPr>
          </a:p>
          <a:p>
            <a:pPr marL="228600" indent="-2210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228240" y="1600200"/>
            <a:ext cx="3649320" cy="1591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77B158C-EBEB-4F90-B759-6C3A1DCB987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97" name="Picture 370" descr=""/>
          <p:cNvPicPr/>
          <p:nvPr/>
        </p:nvPicPr>
        <p:blipFill>
          <a:blip r:embed="rId1"/>
          <a:stretch/>
        </p:blipFill>
        <p:spPr>
          <a:xfrm>
            <a:off x="8258040" y="1600200"/>
            <a:ext cx="3849120" cy="43351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498" name="Picture 371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68000" cy="43351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228240" y="1600200"/>
            <a:ext cx="4790880" cy="2276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1BC079E-E5AE-4E62-83D6-4DEB6797100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02" name="Picture 375" descr=""/>
          <p:cNvPicPr/>
          <p:nvPr/>
        </p:nvPicPr>
        <p:blipFill>
          <a:blip r:embed="rId1"/>
          <a:stretch/>
        </p:blipFill>
        <p:spPr>
          <a:xfrm>
            <a:off x="228240" y="4114800"/>
            <a:ext cx="2942640" cy="1980720"/>
          </a:xfrm>
          <a:prstGeom prst="rect">
            <a:avLst/>
          </a:prstGeom>
          <a:ln>
            <a:noFill/>
          </a:ln>
        </p:spPr>
      </p:pic>
      <p:pic>
        <p:nvPicPr>
          <p:cNvPr id="503" name="Picture 376" descr=""/>
          <p:cNvPicPr/>
          <p:nvPr/>
        </p:nvPicPr>
        <p:blipFill>
          <a:blip r:embed="rId2"/>
          <a:stretch/>
        </p:blipFill>
        <p:spPr>
          <a:xfrm>
            <a:off x="6629040" y="1771920"/>
            <a:ext cx="2152080" cy="14187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504" name="Picture 377" descr=""/>
          <p:cNvPicPr/>
          <p:nvPr/>
        </p:nvPicPr>
        <p:blipFill>
          <a:blip r:embed="rId3"/>
          <a:stretch/>
        </p:blipFill>
        <p:spPr>
          <a:xfrm>
            <a:off x="9258120" y="1828800"/>
            <a:ext cx="1934280" cy="3819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228240" y="1600200"/>
            <a:ext cx="5019480" cy="2504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21F0258-2C06-47A3-A4B4-4E5EB751670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08" name="Picture 381" descr=""/>
          <p:cNvPicPr/>
          <p:nvPr/>
        </p:nvPicPr>
        <p:blipFill>
          <a:blip r:embed="rId1"/>
          <a:stretch/>
        </p:blipFill>
        <p:spPr>
          <a:xfrm>
            <a:off x="6857640" y="1595520"/>
            <a:ext cx="1933200" cy="11710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509" name="Picture 382" descr=""/>
          <p:cNvPicPr/>
          <p:nvPr/>
        </p:nvPicPr>
        <p:blipFill>
          <a:blip r:embed="rId2"/>
          <a:stretch/>
        </p:blipFill>
        <p:spPr>
          <a:xfrm>
            <a:off x="485640" y="4343400"/>
            <a:ext cx="2476080" cy="1980720"/>
          </a:xfrm>
          <a:prstGeom prst="rect">
            <a:avLst/>
          </a:prstGeom>
          <a:ln>
            <a:noFill/>
          </a:ln>
        </p:spPr>
      </p:pic>
      <p:pic>
        <p:nvPicPr>
          <p:cNvPr id="510" name="Picture 383" descr=""/>
          <p:cNvPicPr/>
          <p:nvPr/>
        </p:nvPicPr>
        <p:blipFill>
          <a:blip r:embed="rId3"/>
          <a:stretch/>
        </p:blipFill>
        <p:spPr>
          <a:xfrm>
            <a:off x="9372240" y="1600200"/>
            <a:ext cx="1934280" cy="403920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-228240" y="1371600"/>
            <a:ext cx="4105800" cy="50202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C9EBB77-C7BD-440E-96FC-F14B76588EA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14" name="Picture 387" descr=""/>
          <p:cNvPicPr/>
          <p:nvPr/>
        </p:nvPicPr>
        <p:blipFill>
          <a:blip r:embed="rId1"/>
          <a:stretch/>
        </p:blipFill>
        <p:spPr>
          <a:xfrm>
            <a:off x="4114440" y="1371600"/>
            <a:ext cx="3790800" cy="4791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515" name="Picture 388" descr=""/>
          <p:cNvPicPr/>
          <p:nvPr/>
        </p:nvPicPr>
        <p:blipFill>
          <a:blip r:embed="rId2"/>
          <a:stretch/>
        </p:blipFill>
        <p:spPr>
          <a:xfrm>
            <a:off x="8353440" y="1371600"/>
            <a:ext cx="3296160" cy="479196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B72E913-4E59-4D7D-8F8F-5DED4C607BA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18" name="Picture 391" descr=""/>
          <p:cNvPicPr/>
          <p:nvPr/>
        </p:nvPicPr>
        <p:blipFill>
          <a:blip r:embed="rId1"/>
          <a:stretch/>
        </p:blipFill>
        <p:spPr>
          <a:xfrm>
            <a:off x="4314960" y="1159200"/>
            <a:ext cx="3315240" cy="52495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228240" y="1371600"/>
            <a:ext cx="3419640" cy="3419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19EFF0D-DA6B-4138-80A3-A71696BC783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22" name="Picture 395" descr=""/>
          <p:cNvPicPr/>
          <p:nvPr/>
        </p:nvPicPr>
        <p:blipFill>
          <a:blip r:embed="rId1"/>
          <a:stretch/>
        </p:blipFill>
        <p:spPr>
          <a:xfrm>
            <a:off x="3762360" y="1371600"/>
            <a:ext cx="4229640" cy="45622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523" name="Picture 396" descr=""/>
          <p:cNvPicPr/>
          <p:nvPr/>
        </p:nvPicPr>
        <p:blipFill>
          <a:blip r:embed="rId2"/>
          <a:stretch/>
        </p:blipFill>
        <p:spPr>
          <a:xfrm>
            <a:off x="8320680" y="1371600"/>
            <a:ext cx="3088080" cy="45648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228240" y="1371600"/>
            <a:ext cx="5067720" cy="1547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32BC887-2BCB-4AED-8693-2318397DF43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27" name="Picture 400" descr=""/>
          <p:cNvPicPr/>
          <p:nvPr/>
        </p:nvPicPr>
        <p:blipFill>
          <a:blip r:embed="rId1"/>
          <a:stretch/>
        </p:blipFill>
        <p:spPr>
          <a:xfrm>
            <a:off x="5944680" y="1421640"/>
            <a:ext cx="3650760" cy="46065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685440" y="1280160"/>
            <a:ext cx="7447680" cy="1226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 (refer to “</a:t>
            </a:r>
            <a:r>
              <a:rPr b="0" lang="en-US" sz="1800" spc="-1" strike="noStrike" u="sng">
                <a:solidFill>
                  <a:srgbClr val="0094d5"/>
                </a:solidFill>
                <a:uFillTx/>
                <a:latin typeface="Arial"/>
                <a:ea typeface="DejaVu Sans"/>
                <a:hlinkClick r:id="rId1"/>
              </a:rPr>
              <a:t>install kubectl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4285A5C-E817-4E1B-ACB5-98F84F91640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31" name="Picture 404" descr=""/>
          <p:cNvPicPr/>
          <p:nvPr/>
        </p:nvPicPr>
        <p:blipFill>
          <a:blip r:embed="rId2"/>
          <a:stretch/>
        </p:blipFill>
        <p:spPr>
          <a:xfrm>
            <a:off x="723960" y="2971800"/>
            <a:ext cx="4525920" cy="1710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4BE65D9-A4C2-4111-984B-039A49D7684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34" name="Picture 408" descr=""/>
          <p:cNvPicPr/>
          <p:nvPr/>
        </p:nvPicPr>
        <p:blipFill>
          <a:blip r:embed="rId1"/>
          <a:stretch/>
        </p:blipFill>
        <p:spPr>
          <a:xfrm>
            <a:off x="228240" y="2926080"/>
            <a:ext cx="8450640" cy="2208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535" name="Picture 409" descr=""/>
          <p:cNvPicPr/>
          <p:nvPr/>
        </p:nvPicPr>
        <p:blipFill>
          <a:blip r:embed="rId2"/>
          <a:stretch/>
        </p:blipFill>
        <p:spPr>
          <a:xfrm>
            <a:off x="8828280" y="1141560"/>
            <a:ext cx="3025800" cy="5251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sp>
        <p:nvSpPr>
          <p:cNvPr id="536" name="CustomShape 3"/>
          <p:cNvSpPr/>
          <p:nvPr/>
        </p:nvSpPr>
        <p:spPr>
          <a:xfrm>
            <a:off x="365400" y="1515600"/>
            <a:ext cx="7447680" cy="1226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interface tool (refer to “</a:t>
            </a:r>
            <a:r>
              <a:rPr b="0" lang="en-US" sz="1800" spc="-1" strike="noStrike" u="sng">
                <a:solidFill>
                  <a:srgbClr val="0094d5"/>
                </a:solidFill>
                <a:uFillTx/>
                <a:latin typeface="Arial"/>
                <a:ea typeface="DejaVu Sans"/>
                <a:hlinkClick r:id="rId3"/>
              </a:rPr>
              <a:t>install lens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3428640" y="376920"/>
            <a:ext cx="569880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94B4DDB-4BE3-40B6-8E56-D3ECD239607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539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8600" cy="314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5852160" y="365760"/>
            <a:ext cx="5215680" cy="5852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 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Kubernetes?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Deployment, StatefulSet, DaemonSet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Probes, Deployment Strategies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Resource Request and Limit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3c3e4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761160" y="1600200"/>
            <a:ext cx="5343480" cy="899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86F89E3-3CA8-4CD0-B0D2-8BA436E6552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131760" y="1600200"/>
            <a:ext cx="5343480" cy="8992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4" name="Picture 297" descr=""/>
          <p:cNvPicPr/>
          <p:nvPr/>
        </p:nvPicPr>
        <p:blipFill>
          <a:blip r:embed="rId1"/>
          <a:stretch/>
        </p:blipFill>
        <p:spPr>
          <a:xfrm>
            <a:off x="1828440" y="2696040"/>
            <a:ext cx="7323120" cy="323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5592960" y="1611360"/>
            <a:ext cx="6511680" cy="899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recreate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30B84FD-73D2-4FF3-8B30-C70F04B67D8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360" y="1600200"/>
            <a:ext cx="5475600" cy="8992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9" name="Picture 302" descr=""/>
          <p:cNvPicPr/>
          <p:nvPr/>
        </p:nvPicPr>
        <p:blipFill>
          <a:blip r:embed="rId1"/>
          <a:stretch/>
        </p:blipFill>
        <p:spPr>
          <a:xfrm>
            <a:off x="0" y="2692080"/>
            <a:ext cx="11876040" cy="360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5592960" y="1611360"/>
            <a:ext cx="6511680" cy="899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23D10F8-8D48-40D1-9AD6-03435AC6B57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360" y="1600200"/>
            <a:ext cx="5475600" cy="8992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4" name="Picture 307" descr=""/>
          <p:cNvPicPr/>
          <p:nvPr/>
        </p:nvPicPr>
        <p:blipFill>
          <a:blip r:embed="rId1"/>
          <a:stretch/>
        </p:blipFill>
        <p:spPr>
          <a:xfrm>
            <a:off x="1599840" y="2743200"/>
            <a:ext cx="8275680" cy="388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5257440" y="1604520"/>
            <a:ext cx="6923520" cy="899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0D460DB-41B9-44E1-97DD-34EADD36923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360" y="1600200"/>
            <a:ext cx="4789800" cy="8992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9" name="Picture 312" descr=""/>
          <p:cNvPicPr/>
          <p:nvPr/>
        </p:nvPicPr>
        <p:blipFill>
          <a:blip r:embed="rId1"/>
          <a:stretch/>
        </p:blipFill>
        <p:spPr>
          <a:xfrm>
            <a:off x="685440" y="2972160"/>
            <a:ext cx="10513800" cy="34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360" y="1376280"/>
            <a:ext cx="5018760" cy="2042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67BC38C-DEB5-4FEA-90D2-F8CF8FD40E3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43" name="Picture 316" descr=""/>
          <p:cNvPicPr/>
          <p:nvPr/>
        </p:nvPicPr>
        <p:blipFill>
          <a:blip r:embed="rId1"/>
          <a:stretch/>
        </p:blipFill>
        <p:spPr>
          <a:xfrm>
            <a:off x="5103720" y="1371600"/>
            <a:ext cx="6761520" cy="461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685800" y="0"/>
            <a:ext cx="1096164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360" y="1376280"/>
            <a:ext cx="2961360" cy="899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0515240" y="6202080"/>
            <a:ext cx="15890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F26FDC9-3687-4FF7-8EEF-76079426186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47" name="Picture 320" descr=""/>
          <p:cNvPicPr/>
          <p:nvPr/>
        </p:nvPicPr>
        <p:blipFill>
          <a:blip r:embed="rId1"/>
          <a:stretch/>
        </p:blipFill>
        <p:spPr>
          <a:xfrm>
            <a:off x="3200040" y="1371600"/>
            <a:ext cx="8676360" cy="479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1444</TotalTime>
  <Application>LibreOffice/6.4.7.2$Linux_X86_64 LibreOffice_project/40$Build-2</Application>
  <Words>982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2023-06-06T08:59:04Z</dcterms:modified>
  <cp:revision>364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