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3.png" ContentType="image/png"/>
  <Override PartName="/ppt/media/image22.png" ContentType="image/png"/>
  <Override PartName="/ppt/media/image5.jpeg" ContentType="image/jpeg"/>
  <Override PartName="/ppt/media/image20.png" ContentType="image/pn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7.jpeg" ContentType="image/jpeg"/>
  <Override PartName="/ppt/media/image28.png" ContentType="image/png"/>
  <Override PartName="/ppt/media/image8.jpeg" ContentType="image/jpeg"/>
  <Override PartName="/ppt/media/image30.png" ContentType="image/png"/>
  <Override PartName="/ppt/media/image11.png" ContentType="image/png"/>
  <Override PartName="/ppt/media/image9.png" ContentType="image/png"/>
  <Override PartName="/ppt/media/image12.png" ContentType="image/png"/>
  <Override PartName="/ppt/media/image4.jpeg" ContentType="image/jpeg"/>
  <Override PartName="/ppt/media/image25.png" ContentType="image/png"/>
  <Override PartName="/ppt/media/image2.png" ContentType="image/png"/>
  <Override PartName="/ppt/media/image32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1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9240" cy="51494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5040" cy="1355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5560" cy="3936600"/>
          </a:xfrm>
          <a:prstGeom prst="rect">
            <a:avLst/>
          </a:prstGeom>
          <a:noFill/>
          <a:ln w="6660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5160" cy="36856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0"/>
            <a:ext cx="4774320" cy="68551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66400" y="2958480"/>
            <a:ext cx="2392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28000" y="1931400"/>
            <a:ext cx="3069360" cy="299232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6719040"/>
            <a:ext cx="12189240" cy="1501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" y="6719040"/>
            <a:ext cx="12177360" cy="138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7360" cy="138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89240" cy="51494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915640" y="1431720"/>
            <a:ext cx="6357960" cy="272844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5440" cy="9554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764880" y="2243520"/>
            <a:ext cx="4643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helm/helm/releases" TargetMode="External"/><Relationship Id="rId2" Type="http://schemas.openxmlformats.org/officeDocument/2006/relationships/hyperlink" Target="file:///C:/helm" TargetMode="External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artifacthub.io/" TargetMode="External"/><Relationship Id="rId2" Type="http://schemas.openxmlformats.org/officeDocument/2006/relationships/hyperlink" Target="https://bitnami.com/stacks/helm" TargetMode="External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harts.helm.sh/stable" TargetMode="External"/><Relationship Id="rId2" Type="http://schemas.openxmlformats.org/officeDocument/2006/relationships/hyperlink" Target="https://kubernetes.github.io/ingress-nginx" TargetMode="External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65560" y="6150240"/>
            <a:ext cx="418032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043360" y="1116360"/>
            <a:ext cx="5782320" cy="29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66280" y="5740560"/>
            <a:ext cx="5649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Windows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Download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Download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for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Windows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from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https://github.com/helm/helm/releases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Extract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Extract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to a directory of your choice, e.g.,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C:\helm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Set Environment Variables (Optional):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If you want to use Helm without specifying the full path, add the Helm binary path to your system's PATH environment variable.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42153E3-A224-434E-A57E-1808FD65F1B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Ubuntu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apt: 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update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snap: 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sudo snap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D2D255A-14B8-41AA-AF9B-77F61FB69DA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94440" y="4099320"/>
            <a:ext cx="8809560" cy="2170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search for Helm charts in repositories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stable/nginx-ingress</a:t>
            </a:r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864DC1B-0089-4084-A818-19560C7A658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09840" y="2651760"/>
            <a:ext cx="9538920" cy="18277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94720" y="4846320"/>
            <a:ext cx="9828360" cy="3416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render the Kubernetes manifest files for a Helm char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B2CD52E-D33A-4387-8397-B6CCB0D54EF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640080" y="2699640"/>
            <a:ext cx="7790040" cy="26942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deploy a Helm chart as a new release.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.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79A5F35-0F32-4DC8-9956-991445BFE70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79600" y="2652120"/>
            <a:ext cx="3475800" cy="103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upgrade a release to a new version of a chart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stable/mysql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</a:t>
            </a:r>
            <a:r>
              <a:rPr b="0" i="1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new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_values.yaml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0936959-1ABC-414E-9CB3-5D455E1BD7E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current installed release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history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[release-name]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all releases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rollback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[release-name]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[specific-version]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rollback to a specific version (but create a new version)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history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my-release</a:t>
            </a:r>
            <a:br/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rollback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my-release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A6D1393-96C7-450C-8E65-D9471ACA9D7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556200" y="3138480"/>
            <a:ext cx="9754920" cy="39924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550800" y="4114800"/>
            <a:ext cx="9781560" cy="54216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/>
        </p:blipFill>
        <p:spPr>
          <a:xfrm>
            <a:off x="548640" y="5079240"/>
            <a:ext cx="3666240" cy="13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uninstall a release and clean up associated resources (not include pvc)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44F038E-3275-465D-A290-2D0973E6096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573840" y="2625480"/>
            <a:ext cx="2809080" cy="20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Definition: a format that consists of necessary </a:t>
            </a:r>
            <a:r>
              <a:rPr b="0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files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folders such as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 deploying and managing a Kubernetes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4280EE9-6D52-4244-9B56-ECD9A24AACD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640080" y="2377440"/>
            <a:ext cx="6989760" cy="2703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default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values and configuration settings for a Helm chart. These values are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overridable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when installing the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A644D84-0393-4362-B136-BBE606379BC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06240" y="2377440"/>
            <a:ext cx="4970520" cy="23702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6258240" y="2377440"/>
            <a:ext cx="4713480" cy="28335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852160" y="365760"/>
            <a:ext cx="5213160" cy="58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Introduction to Helm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Helm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Why use it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How Helm works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Components of Helm: Helm CLI, Helm Chart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Installation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CLI commands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structure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Dependencies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Conditional statements and loops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Repository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Questions and Answers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Chart.yaml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provide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information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about the Helm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itself.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C468D0F-35BA-42E6-88E2-7947E6836AF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98680" y="1924560"/>
            <a:ext cx="3332160" cy="12747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_helper.tpl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an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optional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file used to store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reusable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template functions.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F526AD6-4FEB-4472-AFAC-8D111DF2E7E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499320" y="2103120"/>
            <a:ext cx="5351760" cy="12844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5943600" y="2103120"/>
            <a:ext cx="4685040" cy="3865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 the Kubernetes manifest templates (.yaml files) for an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0D0BAB9-B07A-4300-83B0-5BCF211B711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640080" y="2011680"/>
            <a:ext cx="3002760" cy="2460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Store subcharts that a Helm chart may depend on. These subcharts permit us to modularize the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294DE95-C4F6-4D7E-B09C-08A8A0D359F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56560" y="2194560"/>
            <a:ext cx="2277000" cy="3747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feature of Helm that allows us to declare and manage external dependencies for a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Main benefits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Simplified installation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Easy version management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Configuration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 “Chart.yaml”, we define name, version and repository for a chart as in</a:t>
            </a:r>
            <a:br/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Dependencies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ingress-nginx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version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4.6.1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repository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https://kubernetes.github.io/ingress-nginx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Commands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dependency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update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B758E85-A26A-41DF-862F-CE62C608DF8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404640" y="4872600"/>
            <a:ext cx="6752160" cy="111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control the flow and behavior of Helm templates based on specific conditions or values. They include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and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with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br/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createService: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service.yaml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C0A0273-1024-49D1-98B8-2BC8C23ABD5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398880" y="3634560"/>
            <a:ext cx="2885040" cy="213408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3415680" y="3632760"/>
            <a:ext cx="2894400" cy="214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loop through items in a collection and execute a block of code for each item. It onlny includes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range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Exampe: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input: </a:t>
            </a:r>
            <a:br/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output: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5E3B024-BF9B-4F63-BD92-4C449AFC254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1122480" y="2677680"/>
            <a:ext cx="1912680" cy="158868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075480" y="2681280"/>
            <a:ext cx="2970720" cy="157716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3"/>
          <a:stretch/>
        </p:blipFill>
        <p:spPr>
          <a:xfrm>
            <a:off x="1209240" y="4628880"/>
            <a:ext cx="2304000" cy="13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4- Helm Chart Repository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server that stores Helm charts.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Kinds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chart repositories: Helm hub / Artifact 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https://artifacthub.io/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Bitnami charts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https://bitnami.com/stacks/helm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Github, ...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Private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chart repositories: Artifactory, Gitlab,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 using Github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a helm chart: upload the whole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local folder structure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a Github repo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Reference: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D124F98-B31B-471B-AB9F-6EAC1492A72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3"/>
          <a:stretch/>
        </p:blipFill>
        <p:spPr>
          <a:xfrm>
            <a:off x="496440" y="4229640"/>
            <a:ext cx="9019080" cy="97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428640" y="376920"/>
            <a:ext cx="569628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0E35A0F-87B3-4A8B-A795-3CB994FF246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5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6080" cy="314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Helm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A package manager as “apt-get”, “yum”, “npm”, but dedicated to Kubernetes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9B87995-980A-4D96-883E-BDA42CA12E7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745360" y="2250000"/>
            <a:ext cx="5208120" cy="341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Reusability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4F7C189-A89D-4867-B6F7-3516D2E61B2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960920" y="2336040"/>
            <a:ext cx="6541200" cy="35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Versioning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Rollback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5A7EEA9-BF5B-49C3-93D3-0B47959294C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814040" y="2743200"/>
            <a:ext cx="8974080" cy="204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Simplified Installation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6A3CB52-2260-40E4-860B-7F6A7B652C5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948680" y="2011680"/>
            <a:ext cx="8322840" cy="390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How Helm 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charts to define, create, install, and upgrade Kubernetes applications.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D512E8F-D0F6-4778-9F9C-B2BEFF20E10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115000" y="2154960"/>
            <a:ext cx="7027200" cy="37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CLI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a command-line tool used for managing K8s applications and resources as Helm charts.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Format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[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action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 [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add stable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https://charts.helm.sh/stable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akar"/>
                <a:ea typeface="DejaVu Sans"/>
              </a:rPr>
              <a:t>"</a:t>
            </a:r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stable" has been added to your repositories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list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NAME         URL                          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ingress-nginx    </a:t>
            </a:r>
            <a:r>
              <a:rPr b="0" i="1" lang="en-US" sz="1600" spc="-1" strike="noStrike" u="sng">
                <a:solidFill>
                  <a:srgbClr val="0000ff"/>
                </a:solidFill>
                <a:uFillTx/>
                <a:latin typeface="aakar"/>
                <a:ea typeface="DejaVu Sans"/>
                <a:hlinkClick r:id="rId2"/>
              </a:rPr>
              <a:t>https://kubernetes.github.io/ingress-nginx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nginx-stable     https://helm.nginx.com/stable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          https://charts.helm.sh/stable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F0DD7DA-20A5-4157-A96F-ADB0008978A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Chart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collection of files and directories that defines how to deploy an application onto a Kubernetes cluster</a:t>
            </a: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my-chart/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charts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      # Subcharts (optional)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# Kubernetes manifest templates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deployment.yaml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service.yaml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_helper.tpl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# Common templates, functions, or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…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# Default configuration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Chart.yaml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 # Chart metadata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└──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D9D13FE-FB07-4214-911F-855F47FC751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1865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2023-10-01T12:19:23Z</dcterms:modified>
  <cp:revision>556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