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E1E86-D586-498B-AE28-4E37DB2A72CA}" v="13" dt="2022-03-21T02:59:07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ZHANG ZHIJIE#" userId="72031704-b4bc-403e-b563-d46bf9ffce18" providerId="ADAL" clId="{18EE1E86-D586-498B-AE28-4E37DB2A72CA}"/>
    <pc:docChg chg="undo custSel addSld delSld modSld">
      <pc:chgData name="#ZHANG ZHIJIE#" userId="72031704-b4bc-403e-b563-d46bf9ffce18" providerId="ADAL" clId="{18EE1E86-D586-498B-AE28-4E37DB2A72CA}" dt="2022-03-21T02:59:31.890" v="69" actId="1076"/>
      <pc:docMkLst>
        <pc:docMk/>
      </pc:docMkLst>
      <pc:sldChg chg="addSp delSp modSp new mod">
        <pc:chgData name="#ZHANG ZHIJIE#" userId="72031704-b4bc-403e-b563-d46bf9ffce18" providerId="ADAL" clId="{18EE1E86-D586-498B-AE28-4E37DB2A72CA}" dt="2022-03-21T02:59:31.890" v="69" actId="1076"/>
        <pc:sldMkLst>
          <pc:docMk/>
          <pc:sldMk cId="525613970" sldId="256"/>
        </pc:sldMkLst>
        <pc:spChg chg="del">
          <ac:chgData name="#ZHANG ZHIJIE#" userId="72031704-b4bc-403e-b563-d46bf9ffce18" providerId="ADAL" clId="{18EE1E86-D586-498B-AE28-4E37DB2A72CA}" dt="2022-03-21T02:34:12.876" v="6" actId="478"/>
          <ac:spMkLst>
            <pc:docMk/>
            <pc:sldMk cId="525613970" sldId="256"/>
            <ac:spMk id="2" creationId="{1B973588-DFF5-444E-B923-F639CAB90EB1}"/>
          </ac:spMkLst>
        </pc:spChg>
        <pc:spChg chg="del">
          <ac:chgData name="#ZHANG ZHIJIE#" userId="72031704-b4bc-403e-b563-d46bf9ffce18" providerId="ADAL" clId="{18EE1E86-D586-498B-AE28-4E37DB2A72CA}" dt="2022-03-21T02:34:12.876" v="6" actId="478"/>
          <ac:spMkLst>
            <pc:docMk/>
            <pc:sldMk cId="525613970" sldId="256"/>
            <ac:spMk id="3" creationId="{17432AB8-EC16-475C-93F3-70BDECA51512}"/>
          </ac:spMkLst>
        </pc:spChg>
        <pc:spChg chg="add del mod">
          <ac:chgData name="#ZHANG ZHIJIE#" userId="72031704-b4bc-403e-b563-d46bf9ffce18" providerId="ADAL" clId="{18EE1E86-D586-498B-AE28-4E37DB2A72CA}" dt="2022-03-21T02:36:24.032" v="22" actId="478"/>
          <ac:spMkLst>
            <pc:docMk/>
            <pc:sldMk cId="525613970" sldId="256"/>
            <ac:spMk id="6" creationId="{A5435BDC-7FBB-4E90-ABB7-ABD254E0D8BD}"/>
          </ac:spMkLst>
        </pc:spChg>
        <pc:spChg chg="add mod">
          <ac:chgData name="#ZHANG ZHIJIE#" userId="72031704-b4bc-403e-b563-d46bf9ffce18" providerId="ADAL" clId="{18EE1E86-D586-498B-AE28-4E37DB2A72CA}" dt="2022-03-21T02:36:39.528" v="26" actId="14100"/>
          <ac:spMkLst>
            <pc:docMk/>
            <pc:sldMk cId="525613970" sldId="256"/>
            <ac:spMk id="7" creationId="{2890257D-266E-48B6-BA09-D12B42BCF523}"/>
          </ac:spMkLst>
        </pc:spChg>
        <pc:spChg chg="add mod">
          <ac:chgData name="#ZHANG ZHIJIE#" userId="72031704-b4bc-403e-b563-d46bf9ffce18" providerId="ADAL" clId="{18EE1E86-D586-498B-AE28-4E37DB2A72CA}" dt="2022-03-21T02:37:33.662" v="33" actId="14100"/>
          <ac:spMkLst>
            <pc:docMk/>
            <pc:sldMk cId="525613970" sldId="256"/>
            <ac:spMk id="8" creationId="{CBDD98E1-8C87-4AD4-8D1E-6D54C004221F}"/>
          </ac:spMkLst>
        </pc:spChg>
        <pc:spChg chg="add mod">
          <ac:chgData name="#ZHANG ZHIJIE#" userId="72031704-b4bc-403e-b563-d46bf9ffce18" providerId="ADAL" clId="{18EE1E86-D586-498B-AE28-4E37DB2A72CA}" dt="2022-03-21T02:38:09.945" v="43" actId="207"/>
          <ac:spMkLst>
            <pc:docMk/>
            <pc:sldMk cId="525613970" sldId="256"/>
            <ac:spMk id="9" creationId="{15F43F36-C68D-4790-8CEB-A93A5C5A6A53}"/>
          </ac:spMkLst>
        </pc:spChg>
        <pc:spChg chg="add mod">
          <ac:chgData name="#ZHANG ZHIJIE#" userId="72031704-b4bc-403e-b563-d46bf9ffce18" providerId="ADAL" clId="{18EE1E86-D586-498B-AE28-4E37DB2A72CA}" dt="2022-03-21T02:38:20.024" v="46" actId="20577"/>
          <ac:spMkLst>
            <pc:docMk/>
            <pc:sldMk cId="525613970" sldId="256"/>
            <ac:spMk id="10" creationId="{B60B87FF-BADA-4816-9019-6A394A5679BD}"/>
          </ac:spMkLst>
        </pc:spChg>
        <pc:picChg chg="add mod ord modCrop">
          <ac:chgData name="#ZHANG ZHIJIE#" userId="72031704-b4bc-403e-b563-d46bf9ffce18" providerId="ADAL" clId="{18EE1E86-D586-498B-AE28-4E37DB2A72CA}" dt="2022-03-21T02:59:27.948" v="68" actId="732"/>
          <ac:picMkLst>
            <pc:docMk/>
            <pc:sldMk cId="525613970" sldId="256"/>
            <ac:picMk id="5" creationId="{02A22F56-EB00-47E1-BAE4-15754C6F0B68}"/>
          </ac:picMkLst>
        </pc:picChg>
        <pc:picChg chg="add mod modCrop">
          <ac:chgData name="#ZHANG ZHIJIE#" userId="72031704-b4bc-403e-b563-d46bf9ffce18" providerId="ADAL" clId="{18EE1E86-D586-498B-AE28-4E37DB2A72CA}" dt="2022-03-21T02:58:53.891" v="64" actId="1076"/>
          <ac:picMkLst>
            <pc:docMk/>
            <pc:sldMk cId="525613970" sldId="256"/>
            <ac:picMk id="11" creationId="{5CD767F1-E8C3-4A4C-BCFE-11FB83C07446}"/>
          </ac:picMkLst>
        </pc:picChg>
        <pc:picChg chg="add mod modCrop">
          <ac:chgData name="#ZHANG ZHIJIE#" userId="72031704-b4bc-403e-b563-d46bf9ffce18" providerId="ADAL" clId="{18EE1E86-D586-498B-AE28-4E37DB2A72CA}" dt="2022-03-21T02:59:31.890" v="69" actId="1076"/>
          <ac:picMkLst>
            <pc:docMk/>
            <pc:sldMk cId="525613970" sldId="256"/>
            <ac:picMk id="12" creationId="{DA514479-3F91-4264-9486-59DBCD411987}"/>
          </ac:picMkLst>
        </pc:picChg>
      </pc:sldChg>
      <pc:sldChg chg="del">
        <pc:chgData name="#ZHANG ZHIJIE#" userId="72031704-b4bc-403e-b563-d46bf9ffce18" providerId="ADAL" clId="{18EE1E86-D586-498B-AE28-4E37DB2A72CA}" dt="2022-03-21T02:34:00.587" v="0" actId="47"/>
        <pc:sldMkLst>
          <pc:docMk/>
          <pc:sldMk cId="3741637647" sldId="256"/>
        </pc:sldMkLst>
      </pc:sldChg>
      <pc:sldChg chg="add del">
        <pc:chgData name="#ZHANG ZHIJIE#" userId="72031704-b4bc-403e-b563-d46bf9ffce18" providerId="ADAL" clId="{18EE1E86-D586-498B-AE28-4E37DB2A72CA}" dt="2022-03-21T02:34:08.943" v="3" actId="47"/>
        <pc:sldMkLst>
          <pc:docMk/>
          <pc:sldMk cId="409640381" sldId="257"/>
        </pc:sldMkLst>
      </pc:sldChg>
      <pc:sldChg chg="del">
        <pc:chgData name="#ZHANG ZHIJIE#" userId="72031704-b4bc-403e-b563-d46bf9ffce18" providerId="ADAL" clId="{18EE1E86-D586-498B-AE28-4E37DB2A72CA}" dt="2022-03-21T02:34:09.815" v="4" actId="47"/>
        <pc:sldMkLst>
          <pc:docMk/>
          <pc:sldMk cId="331288615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AAF1-1B95-4F71-ABDE-C9BDEEBC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BEADE-1BC6-41EB-AC39-893D65E72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DCCB-2E81-4935-B048-AC1B44AA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7297-5D05-479E-94BD-870A8D7C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0CC6-8B4D-42C8-91B1-76FD8FD5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CD73-4E35-43E5-9B9A-8A14160A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2E6D5-3773-414F-BE9F-D0B572A1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F683-D75B-439B-88D4-3EFC7B23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3A65-DDF1-48C7-8E86-76B4A6B9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044C-6E74-4BAE-9B96-F63EE30F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C9DAF-2BAF-483D-A57C-9D95FA92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81FFD-2312-4664-A2AD-7E19D29B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F8A5-D0EA-4EE6-A55C-476D9F0C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5323-13AA-4025-A744-7BA26BBF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9C2D-160C-4BD1-9F3C-0AB2EFA5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55A4-4392-4B7B-B3F9-71959FB0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22C-ECF6-4299-83F2-81076104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FB6B-89DC-43CC-BA16-1289F403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ABA2-4212-4DB6-B857-8DBAA642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37DA-057B-4A7D-95C3-BD2D46A0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ECED-6BF7-4331-862D-462D8090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9A25-1AC0-4232-B509-1E88E905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59E6-DA48-47AC-BC13-D02900D3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C21C-A36F-4768-9E5E-08BD337A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1018-ED8B-47E8-AB32-3359BDE0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C0B9-8035-40F7-9444-A07514F6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5CDF-94FD-4675-9B2C-9EC00381B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E982-2C13-45F8-ADD6-BD3C45C8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851E-CB0C-4094-8681-3F8733C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A9609-6583-4B78-A2AF-C893CB6E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49942-19C7-4D4A-9F9A-915BF362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F0D-6E70-42D5-9CF3-367AC753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8D53-6CE3-4C69-A6C5-596B49CA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E840-C34E-4C66-8093-6D415E8E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05CC4-364A-4C7C-AF41-2933C608F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8FBDA-D56A-4AA7-85F8-17AE2DA3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36BA9-A2B9-4F98-A497-D88DCF7C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0E161-B76B-4110-AE4E-E499D24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D8711-7F71-4331-A375-4626C23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DF49-C5EF-42B4-952B-45A69501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58D32-FAA2-45E5-8B52-F344759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1A0D-F328-43CD-A91A-B241716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BBEC-56DE-4E26-9B20-F1F6556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DE25A-92C7-4ACD-B6EA-1B0F9AA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63DF4-7CAB-4B84-9BF9-3C750260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87CE-4668-4192-BA2F-C7C0163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D48A-FE53-49DA-802C-1F9C897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03D-332D-41D1-A63B-67CBE525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47254-1EB5-4566-AC5D-28820D16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8F388-088D-4C1B-BB65-05F08756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FF31-ABCD-45DB-B033-9D81A65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C1FA-9E07-46F9-9B52-763CD87A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1148-9B69-4378-851F-E887D51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4616-50EA-44E4-AEED-E76E2EF83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EC58-3693-4283-A85D-B7A44578E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FCA94-ADA2-4E62-AF02-F6C77B2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27422-A210-46BE-8A7C-9B8630F0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8EC50-533A-4A48-A30C-1542459F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A94A4-15AF-47D7-9EAA-AAC4279E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2A7C-1369-4787-A1D7-4CB7B4FD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A8DF-00C1-4F14-8BFA-7D5F92CD4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500D-ACE9-4699-8033-564B9978ECB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584A-92D8-4DDC-B119-8D618814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36D6-AD00-4CAF-97D3-3C71F3EFF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9311-0A48-4C58-AEAA-E681645A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A22F56-EB00-47E1-BAE4-15754C6F0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0" b="7429"/>
          <a:stretch/>
        </p:blipFill>
        <p:spPr>
          <a:xfrm>
            <a:off x="2867701" y="949234"/>
            <a:ext cx="6456598" cy="53993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90257D-266E-48B6-BA09-D12B42BCF523}"/>
              </a:ext>
            </a:extLst>
          </p:cNvPr>
          <p:cNvSpPr/>
          <p:nvPr/>
        </p:nvSpPr>
        <p:spPr>
          <a:xfrm>
            <a:off x="3079287" y="3553097"/>
            <a:ext cx="4192369" cy="1968138"/>
          </a:xfrm>
          <a:prstGeom prst="roundRect">
            <a:avLst>
              <a:gd name="adj" fmla="val 10658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DD98E1-8C87-4AD4-8D1E-6D54C004221F}"/>
              </a:ext>
            </a:extLst>
          </p:cNvPr>
          <p:cNvSpPr/>
          <p:nvPr/>
        </p:nvSpPr>
        <p:spPr>
          <a:xfrm>
            <a:off x="7483241" y="3553097"/>
            <a:ext cx="1904599" cy="1968138"/>
          </a:xfrm>
          <a:prstGeom prst="roundRect">
            <a:avLst>
              <a:gd name="adj" fmla="val 10658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F43F36-C68D-4790-8CEB-A93A5C5A6A53}"/>
                  </a:ext>
                </a:extLst>
              </p:cNvPr>
              <p:cNvSpPr txBox="1"/>
              <p:nvPr/>
            </p:nvSpPr>
            <p:spPr>
              <a:xfrm>
                <a:off x="3217817" y="3627120"/>
                <a:ext cx="206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F43F36-C68D-4790-8CEB-A93A5C5A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17" y="3627120"/>
                <a:ext cx="206274" cy="307777"/>
              </a:xfrm>
              <a:prstGeom prst="rect">
                <a:avLst/>
              </a:prstGeom>
              <a:blipFill>
                <a:blip r:embed="rId3"/>
                <a:stretch>
                  <a:fillRect l="-44118" r="-38235" b="-3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B87FF-BADA-4816-9019-6A394A5679BD}"/>
                  </a:ext>
                </a:extLst>
              </p:cNvPr>
              <p:cNvSpPr txBox="1"/>
              <p:nvPr/>
            </p:nvSpPr>
            <p:spPr>
              <a:xfrm>
                <a:off x="7602583" y="3627119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B87FF-BADA-4816-9019-6A394A56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83" y="3627119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7778" r="-27778" b="-2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CD767F1-E8C3-4A4C-BCFE-11FB83C07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81"/>
          <a:stretch/>
        </p:blipFill>
        <p:spPr>
          <a:xfrm>
            <a:off x="3649352" y="6348549"/>
            <a:ext cx="4893296" cy="3960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A514479-3F91-4264-9486-59DBCD41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4"/>
          <a:stretch/>
        </p:blipFill>
        <p:spPr>
          <a:xfrm>
            <a:off x="2867701" y="592183"/>
            <a:ext cx="6456598" cy="3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ZHIJIE#</dc:creator>
  <cp:lastModifiedBy>#ZHANG ZHIJIE#</cp:lastModifiedBy>
  <cp:revision>1</cp:revision>
  <dcterms:created xsi:type="dcterms:W3CDTF">2022-03-20T12:53:37Z</dcterms:created>
  <dcterms:modified xsi:type="dcterms:W3CDTF">2022-03-21T02:59:37Z</dcterms:modified>
</cp:coreProperties>
</file>